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2" r:id="rId2"/>
    <p:sldId id="261" r:id="rId3"/>
    <p:sldId id="263" r:id="rId4"/>
    <p:sldId id="267" r:id="rId5"/>
    <p:sldId id="266" r:id="rId6"/>
    <p:sldId id="268" r:id="rId7"/>
    <p:sldId id="271" r:id="rId8"/>
    <p:sldId id="270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77" r:id="rId17"/>
    <p:sldId id="269" r:id="rId18"/>
    <p:sldId id="272" r:id="rId19"/>
    <p:sldId id="273" r:id="rId20"/>
    <p:sldId id="27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65" autoAdjust="0"/>
  </p:normalViewPr>
  <p:slideViewPr>
    <p:cSldViewPr snapToGrid="0">
      <p:cViewPr varScale="1">
        <p:scale>
          <a:sx n="56" d="100"/>
          <a:sy n="56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6D3E-CBCB-48E4-92E4-2FF62E3AE57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B27A2-3C4B-459A-A634-BE883C249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-5016" y="3427144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79512" y="3573016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 team	</a:t>
            </a:r>
          </a:p>
          <a:p>
            <a:r>
              <a:rPr lang="en-US" altLang="ko-KR" sz="32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- Jim, Cho, Tom, Lina, Missy</a:t>
            </a:r>
            <a:endParaRPr lang="ko-KR" altLang="en-US" sz="32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236296" y="357301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11967" y="6391848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6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9807" y="6494146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6247" y="359563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1520" y="126876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5029" y="6328367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14999" y="997735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8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8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870" y="647827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1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28790" y="648843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3173487"/>
            <a:ext cx="6552728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</a:t>
            </a:r>
            <a:r>
              <a:rPr lang="en-US" altLang="ko-KR" sz="3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hank you</a:t>
            </a:r>
            <a:endParaRPr lang="ko-KR" altLang="en-US" sz="3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36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475D-C4CC-4CE8-81AD-732BFDCB34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2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err="1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Sensor_Overall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52" y="1175019"/>
            <a:ext cx="7275601" cy="53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2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err="1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Sensor_Realtime</a:t>
            </a: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Data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90" y="1141790"/>
            <a:ext cx="4676420" cy="551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err="1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Sensor_History</a:t>
            </a: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Data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80" y="1143000"/>
            <a:ext cx="4678441" cy="551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1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err="1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Sensor_Bluetooth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18" y="1136021"/>
            <a:ext cx="4538365" cy="552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8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odified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ython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ode</a:t>
            </a:r>
            <a:endParaRPr lang="en-US" altLang="ko-KR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33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Python codes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9" y="4365201"/>
            <a:ext cx="3421845" cy="764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18" y="1645920"/>
            <a:ext cx="2488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Read sensor data</a:t>
            </a:r>
            <a:endParaRPr lang="ko-KR" altLang="en-US" sz="2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01418" y="2225589"/>
            <a:ext cx="8593117" cy="1142452"/>
            <a:chOff x="401418" y="2301789"/>
            <a:chExt cx="8593117" cy="114245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246" y="2301789"/>
              <a:ext cx="4131289" cy="114245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18" y="2301789"/>
              <a:ext cx="3141744" cy="1142452"/>
            </a:xfrm>
            <a:prstGeom prst="rect">
              <a:avLst/>
            </a:prstGeom>
          </p:spPr>
        </p:pic>
        <p:sp>
          <p:nvSpPr>
            <p:cNvPr id="10" name="오른쪽 화살표 9"/>
            <p:cNvSpPr/>
            <p:nvPr/>
          </p:nvSpPr>
          <p:spPr>
            <a:xfrm>
              <a:off x="3707904" y="2627680"/>
              <a:ext cx="990600" cy="490671"/>
            </a:xfrm>
            <a:prstGeom prst="rightArrow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1418" y="3757708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Use Mux</a:t>
            </a:r>
            <a:endParaRPr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06" y="4365201"/>
            <a:ext cx="4176369" cy="13202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19406" y="3757707"/>
            <a:ext cx="434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Change temp volt to temp value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37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lock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90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lock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08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7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-217202" y="1834344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 Block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63440" y="3257915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606402" y="1834343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 </a:t>
            </a:r>
            <a:r>
              <a:rPr lang="en-US" altLang="ko-KR" sz="2400" spc="80" dirty="0">
                <a:latin typeface="나눔고딕" pitchFamily="50" charset="-127"/>
                <a:ea typeface="나눔고딕" pitchFamily="50" charset="-127"/>
              </a:rPr>
              <a:t>Block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137324" y="3257914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50491" y="3257915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Sensor</a:t>
            </a:r>
          </a:p>
        </p:txBody>
      </p:sp>
      <p:sp>
        <p:nvSpPr>
          <p:cNvPr id="10" name="타원 9"/>
          <p:cNvSpPr/>
          <p:nvPr/>
        </p:nvSpPr>
        <p:spPr>
          <a:xfrm>
            <a:off x="2744081" y="1834344"/>
            <a:ext cx="2404288" cy="2395227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Sensor </a:t>
            </a:r>
            <a:r>
              <a:rPr lang="en-US" altLang="ko-KR" sz="2400" spc="80" dirty="0">
                <a:latin typeface="나눔고딕" pitchFamily="50" charset="-127"/>
                <a:ea typeface="나눔고딕" pitchFamily="50" charset="-127"/>
              </a:rPr>
              <a:t>Block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5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1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lock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2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bout</a:t>
            </a:r>
            <a:endParaRPr lang="en-US" altLang="ko-KR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M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ux</a:t>
            </a:r>
            <a:endParaRPr lang="en-US" altLang="ko-KR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13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Mux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37162" y="1281111"/>
            <a:ext cx="6394689" cy="5443732"/>
            <a:chOff x="1137162" y="1281111"/>
            <a:chExt cx="6394689" cy="5443732"/>
          </a:xfrm>
        </p:grpSpPr>
        <p:sp>
          <p:nvSpPr>
            <p:cNvPr id="5" name="TextBox 4"/>
            <p:cNvSpPr txBox="1"/>
            <p:nvPr/>
          </p:nvSpPr>
          <p:spPr>
            <a:xfrm>
              <a:off x="5930964" y="5001549"/>
              <a:ext cx="160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GND, PT 1000 -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76550" y="1291870"/>
              <a:ext cx="3022437" cy="54011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76550" y="1292360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35309" y="1281111"/>
              <a:ext cx="515056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C15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76550" y="1630688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309" y="1618132"/>
              <a:ext cx="515056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C14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76550" y="1969015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309" y="1956459"/>
              <a:ext cx="515056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C13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550" y="2307343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309" y="2294787"/>
              <a:ext cx="515056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C12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876550" y="2645670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35309" y="2633114"/>
              <a:ext cx="515056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C11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76550" y="2983998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5309" y="2971442"/>
              <a:ext cx="515056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C10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876550" y="3322325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5309" y="3309769"/>
              <a:ext cx="403881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C9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76550" y="3660653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309" y="3648097"/>
              <a:ext cx="403881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C8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76550" y="3998980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5309" y="3986424"/>
              <a:ext cx="403881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C7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876550" y="4337308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309" y="4324752"/>
              <a:ext cx="403881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C6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76550" y="4675635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309" y="4663079"/>
              <a:ext cx="403881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C5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76550" y="5013963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5309" y="5001407"/>
              <a:ext cx="403881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C4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76550" y="5352290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5309" y="5339734"/>
              <a:ext cx="403881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C3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876550" y="5690618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35309" y="5678062"/>
              <a:ext cx="403881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C2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76550" y="6028945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35309" y="6016389"/>
              <a:ext cx="403881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C1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76550" y="6367273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35309" y="6364736"/>
              <a:ext cx="403881" cy="35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52102" y="6016598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NO2 WE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74580" y="6355511"/>
              <a:ext cx="1050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PT 1000+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72205" y="2645812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30964" y="263325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A0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72205" y="2984140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30964" y="2971584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Pin 27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72205" y="3322467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30964" y="3309911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Pin 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26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72205" y="3660795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30964" y="3648239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Pin 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25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572205" y="3999122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30964" y="3986566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Pin 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72205" y="4337450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30964" y="4324894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5V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72205" y="4675777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30964" y="4663221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5V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72205" y="5014105"/>
              <a:ext cx="325772" cy="325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15435" y="2634844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SIG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01997" y="297317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S3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01997" y="331149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S2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01997" y="364982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S1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01997" y="398815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S0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63525" y="432648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EN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48558" y="4664809"/>
              <a:ext cx="5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VCC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87195" y="500313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GND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24236" y="5677690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NO2 AE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01180" y="5338782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O3 WE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73316" y="4999874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O3 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A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96820" y="4660966"/>
              <a:ext cx="828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O WE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68956" y="4322058"/>
              <a:ext cx="7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CO 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A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95382" y="3983150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S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O2 WE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67518" y="3644242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S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O2 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A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E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37162" y="3305334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PM 2.5 OUTPUT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ensor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lock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en-US" altLang="ko-KR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68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141</Words>
  <Application>Microsoft Office PowerPoint</Application>
  <PresentationFormat>화면 슬라이드 쇼(4:3)</PresentationFormat>
  <Paragraphs>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정인교</cp:lastModifiedBy>
  <cp:revision>13</cp:revision>
  <dcterms:created xsi:type="dcterms:W3CDTF">2017-07-31T16:52:20Z</dcterms:created>
  <dcterms:modified xsi:type="dcterms:W3CDTF">2017-08-07T17:48:16Z</dcterms:modified>
</cp:coreProperties>
</file>