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9" r:id="rId4"/>
    <p:sldId id="270" r:id="rId5"/>
    <p:sldId id="258" r:id="rId6"/>
    <p:sldId id="262" r:id="rId7"/>
    <p:sldId id="259" r:id="rId8"/>
    <p:sldId id="263" r:id="rId9"/>
    <p:sldId id="264" r:id="rId10"/>
    <p:sldId id="267" r:id="rId11"/>
    <p:sldId id="26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5" autoAdjust="0"/>
  </p:normalViewPr>
  <p:slideViewPr>
    <p:cSldViewPr snapToGrid="0">
      <p:cViewPr varScale="1">
        <p:scale>
          <a:sx n="63" d="100"/>
          <a:sy n="63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530407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odified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ython code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Python codes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9" y="4365201"/>
            <a:ext cx="3421845" cy="764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418" y="1645920"/>
            <a:ext cx="248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Read sensor data</a:t>
            </a:r>
            <a:endParaRPr lang="ko-KR" altLang="en-US" sz="2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01418" y="2225589"/>
            <a:ext cx="8593117" cy="1142452"/>
            <a:chOff x="401418" y="2301789"/>
            <a:chExt cx="8593117" cy="11424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246" y="2301789"/>
              <a:ext cx="4131289" cy="11424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18" y="2301789"/>
              <a:ext cx="3141744" cy="1142452"/>
            </a:xfrm>
            <a:prstGeom prst="rect">
              <a:avLst/>
            </a:prstGeom>
          </p:spPr>
        </p:pic>
        <p:sp>
          <p:nvSpPr>
            <p:cNvPr id="9" name="오른쪽 화살표 8"/>
            <p:cNvSpPr/>
            <p:nvPr/>
          </p:nvSpPr>
          <p:spPr>
            <a:xfrm>
              <a:off x="3707904" y="2627680"/>
              <a:ext cx="990600" cy="490671"/>
            </a:xfrm>
            <a:prstGeom prst="rightArrow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1418" y="3757708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Use Mux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06" y="4365201"/>
            <a:ext cx="4176369" cy="1320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19406" y="3757707"/>
            <a:ext cx="434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Change temp volt to temp value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59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252536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5172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3854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60232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530407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bout 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ux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0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Mux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76550" y="1291870"/>
            <a:ext cx="3022437" cy="5401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76550" y="1292360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235309" y="1281111"/>
            <a:ext cx="515056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876550" y="1630688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235309" y="1618132"/>
            <a:ext cx="515056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C14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876550" y="1969015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235309" y="1956459"/>
            <a:ext cx="515056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76550" y="2307343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235309" y="2294787"/>
            <a:ext cx="515056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C12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2876550" y="2645670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235309" y="2633114"/>
            <a:ext cx="515056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876550" y="2983998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235309" y="2971442"/>
            <a:ext cx="515056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C10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876550" y="3322325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235309" y="3309769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C9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876550" y="3660653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235309" y="3648097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C8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2876550" y="3998980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235309" y="3986424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2876550" y="4337308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235309" y="4324752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C6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2876550" y="4675635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235309" y="4663079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2876550" y="5013963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235309" y="5001407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2876550" y="5352290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235309" y="5339734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C3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876550" y="5690618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235309" y="5678062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2876550" y="6028945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3235309" y="6016389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2876550" y="6367273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235309" y="6364736"/>
            <a:ext cx="403881" cy="35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C0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852102" y="601659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NO2 WE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74580" y="6355511"/>
            <a:ext cx="105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PT 1000+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572205" y="2645812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930964" y="26332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A0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572205" y="2984140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5930964" y="297158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Pin 27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572205" y="3322467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5930964" y="330991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Pin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26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572205" y="3660795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30964" y="36482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Pin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25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572205" y="3999122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930964" y="398656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Pin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24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572205" y="4337450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5930964" y="432489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5V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572205" y="4675777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930964" y="46632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5V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572205" y="5014105"/>
            <a:ext cx="325772" cy="325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5930964" y="5001549"/>
            <a:ext cx="160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GND, PT 1000 -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115435" y="263484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</a:t>
            </a: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201997" y="297317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S3</a:t>
            </a:r>
            <a:endParaRPr lang="ko-KR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5201997" y="33114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5201997" y="364982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201997" y="398815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163525" y="432648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048558" y="4664809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VCC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987195" y="500313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924236" y="567769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NO2 AE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01180" y="533878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O3 WE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73316" y="49998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O3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96820" y="4660966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O WE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68956" y="4322058"/>
            <a:ext cx="7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CO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382" y="398315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O2 WE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67518" y="364424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O2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37162" y="3305334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PM 2.5 OUTPUT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530407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6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Sensor_Overall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2" y="1175019"/>
            <a:ext cx="7275601" cy="53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Sensor_Realtime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Data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90" y="1141790"/>
            <a:ext cx="4676420" cy="55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Sensor_History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Data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80" y="1143000"/>
            <a:ext cx="4678441" cy="55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Sensor_Bluetooth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18" y="1136021"/>
            <a:ext cx="4538365" cy="55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104</Words>
  <Application>Microsoft Office PowerPoint</Application>
  <PresentationFormat>화면 슬라이드 쇼(4:3)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정인교</cp:lastModifiedBy>
  <cp:revision>20</cp:revision>
  <dcterms:created xsi:type="dcterms:W3CDTF">2017-07-31T16:52:20Z</dcterms:created>
  <dcterms:modified xsi:type="dcterms:W3CDTF">2017-08-07T07:39:01Z</dcterms:modified>
</cp:coreProperties>
</file>