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1" r:id="rId3"/>
    <p:sldId id="258" r:id="rId4"/>
    <p:sldId id="259" r:id="rId5"/>
    <p:sldId id="268" r:id="rId6"/>
    <p:sldId id="262" r:id="rId7"/>
    <p:sldId id="263" r:id="rId8"/>
    <p:sldId id="264" r:id="rId9"/>
    <p:sldId id="265" r:id="rId10"/>
    <p:sldId id="266" r:id="rId11"/>
    <p:sldId id="267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165" autoAdjust="0"/>
  </p:normalViewPr>
  <p:slideViewPr>
    <p:cSldViewPr snapToGrid="0">
      <p:cViewPr>
        <p:scale>
          <a:sx n="75" d="100"/>
          <a:sy n="75" d="100"/>
        </p:scale>
        <p:origin x="162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06D3E-CBCB-48E4-92E4-2FF62E3AE57D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B27A2-3C4B-459A-A634-BE883C249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40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64288" y="0"/>
            <a:ext cx="1979712" cy="168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444209" y="1664736"/>
            <a:ext cx="2699792" cy="17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987824" y="0"/>
            <a:ext cx="469061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 userDrawn="1"/>
        </p:nvSpPr>
        <p:spPr>
          <a:xfrm>
            <a:off x="-5016" y="3427144"/>
            <a:ext cx="9144000" cy="3429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5" cstate="email"/>
          <a:srcRect/>
          <a:stretch>
            <a:fillRect/>
          </a:stretch>
        </p:blipFill>
        <p:spPr bwMode="auto">
          <a:xfrm rot="5400000">
            <a:off x="-326159" y="326161"/>
            <a:ext cx="3429000" cy="277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79512" y="3573016"/>
            <a:ext cx="81369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 team	</a:t>
            </a:r>
          </a:p>
          <a:p>
            <a:r>
              <a:rPr lang="en-US" altLang="ko-KR" sz="32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- Jim, Cho, Tom, Lina, Missy</a:t>
            </a:r>
            <a:endParaRPr lang="ko-KR" altLang="en-US" sz="32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236296" y="357301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Week </a:t>
            </a:r>
            <a:r>
              <a:rPr lang="en-US" altLang="ko-KR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2771800" y="-1"/>
            <a:ext cx="2304256" cy="1729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 userDrawn="1"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2771800" y="1700808"/>
            <a:ext cx="230425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 userDrawn="1"/>
        </p:nvSpPr>
        <p:spPr>
          <a:xfrm>
            <a:off x="11967" y="6391848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28790" y="6483351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36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29807" y="6494146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46247" y="359563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51520" y="126876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179512" y="4618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45029" y="6328367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3 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014999" y="997735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981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28790" y="6483351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092280" y="3501008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72156" y="6133150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3 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58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3870" y="6478271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21703" y="1038567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020475" y="75529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3 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315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28790" y="6488431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172156" y="6133150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79512" y="3173487"/>
            <a:ext cx="6552728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</a:t>
            </a:r>
            <a:r>
              <a:rPr lang="en-US" altLang="ko-KR" sz="36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hank you</a:t>
            </a:r>
            <a:endParaRPr lang="ko-KR" altLang="en-US" sz="36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3 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0366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2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475D-C4CC-4CE8-81AD-732BFDCB34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96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3" r:id="rId3"/>
    <p:sldLayoutId id="2147483662" r:id="rId4"/>
    <p:sldLayoutId id="214748366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3566875"/>
            <a:ext cx="711448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pp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lient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79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461805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App Client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44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19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-252536" y="2420888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Function</a:t>
            </a:r>
          </a:p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Diagram</a:t>
            </a:r>
          </a:p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&amp;</a:t>
            </a:r>
          </a:p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ER Diagram</a:t>
            </a:r>
            <a:endParaRPr lang="ko-KR" altLang="en-US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051720" y="2439936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Web</a:t>
            </a:r>
          </a:p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Client</a:t>
            </a:r>
            <a:endParaRPr lang="ko-KR" altLang="en-US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338540" y="2439936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Sequence</a:t>
            </a:r>
          </a:p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Diagram</a:t>
            </a:r>
            <a:endParaRPr lang="ko-KR" altLang="en-US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660232" y="2420888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App</a:t>
            </a:r>
          </a:p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Client</a:t>
            </a:r>
            <a:endParaRPr lang="en-US" altLang="ko-KR" sz="2400" spc="8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1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3566875"/>
            <a:ext cx="7114480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F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unction Diagram &amp;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ER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Diagram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69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461805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Function Diagram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75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461805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ER Diagram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701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3566875"/>
            <a:ext cx="711448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W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eb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lient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976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461805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Web Client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64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3566875"/>
            <a:ext cx="711448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equence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iagram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277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461805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Sequence Diagram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668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44</Words>
  <Application>Microsoft Office PowerPoint</Application>
  <PresentationFormat>화면 슬라이드 쇼(4:3)</PresentationFormat>
  <Paragraphs>31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나눔고딕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여아영</dc:creator>
  <cp:lastModifiedBy>여아영</cp:lastModifiedBy>
  <cp:revision>4</cp:revision>
  <dcterms:created xsi:type="dcterms:W3CDTF">2017-07-31T16:52:20Z</dcterms:created>
  <dcterms:modified xsi:type="dcterms:W3CDTF">2017-07-31T17:17:55Z</dcterms:modified>
</cp:coreProperties>
</file>