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71" r:id="rId1"/>
  </p:sldMasterIdLst>
  <p:notesMasterIdLst>
    <p:notesMasterId r:id="rId19"/>
  </p:notesMasterIdLst>
  <p:handoutMasterIdLst>
    <p:handoutMasterId r:id="rId20"/>
  </p:handoutMasterIdLst>
  <p:sldIdLst>
    <p:sldId id="362" r:id="rId2"/>
    <p:sldId id="351" r:id="rId3"/>
    <p:sldId id="348" r:id="rId4"/>
    <p:sldId id="367" r:id="rId5"/>
    <p:sldId id="364" r:id="rId6"/>
    <p:sldId id="368" r:id="rId7"/>
    <p:sldId id="374" r:id="rId8"/>
    <p:sldId id="375" r:id="rId9"/>
    <p:sldId id="376" r:id="rId10"/>
    <p:sldId id="365" r:id="rId11"/>
    <p:sldId id="369" r:id="rId12"/>
    <p:sldId id="366" r:id="rId13"/>
    <p:sldId id="363" r:id="rId14"/>
    <p:sldId id="377" r:id="rId15"/>
    <p:sldId id="378" r:id="rId16"/>
    <p:sldId id="379" r:id="rId17"/>
    <p:sldId id="360" r:id="rId18"/>
  </p:sldIdLst>
  <p:sldSz cx="9144000" cy="6858000" type="screen4x3"/>
  <p:notesSz cx="6858000" cy="9144000"/>
  <p:embeddedFontLst>
    <p:embeddedFont>
      <p:font typeface="나눔고딕" charset="-127"/>
      <p:regular r:id="rId21"/>
      <p:bold r:id="rId22"/>
    </p:embeddedFont>
    <p:embeddedFont>
      <p:font typeface="Calibri" pitchFamily="34" charset="0"/>
      <p:regular r:id="rId23"/>
      <p:bold r:id="rId24"/>
      <p:italic r:id="rId25"/>
      <p:boldItalic r:id="rId26"/>
    </p:embeddedFont>
    <p:embeddedFont>
      <p:font typeface="맑은 고딕" pitchFamily="50" charset="-127"/>
      <p:regular r:id="rId27"/>
      <p:bold r:id="rId28"/>
    </p:embeddedFont>
  </p:embeddedFontLst>
  <p:defaultTextStyle>
    <a:lvl1pPr marL="0" algn="l" rtl="0" latinLnBrk="1">
      <a:defRPr lang="ko-KR" sz="1800" kern="1200">
        <a:solidFill>
          <a:schemeClr val="tx1"/>
        </a:solidFill>
        <a:latin typeface="+mn-lt"/>
        <a:ea typeface="+mn-ea"/>
        <a:cs typeface="+mn-cs"/>
      </a:defRPr>
    </a:lvl1pPr>
    <a:lvl2pPr marL="457200" algn="l" rtl="0" latinLnBrk="1">
      <a:defRPr lang="ko-KR" sz="1800" kern="1200">
        <a:solidFill>
          <a:schemeClr val="tx1"/>
        </a:solidFill>
        <a:latin typeface="+mn-lt"/>
        <a:ea typeface="+mn-ea"/>
        <a:cs typeface="+mn-cs"/>
      </a:defRPr>
    </a:lvl2pPr>
    <a:lvl3pPr marL="914400" algn="l" rtl="0" latinLnBrk="1">
      <a:defRPr lang="ko-KR" sz="1800" kern="1200">
        <a:solidFill>
          <a:schemeClr val="tx1"/>
        </a:solidFill>
        <a:latin typeface="+mn-lt"/>
        <a:ea typeface="+mn-ea"/>
        <a:cs typeface="+mn-cs"/>
      </a:defRPr>
    </a:lvl3pPr>
    <a:lvl4pPr marL="1371600" algn="l" rtl="0" latinLnBrk="1">
      <a:defRPr lang="ko-KR" sz="1800" kern="1200">
        <a:solidFill>
          <a:schemeClr val="tx1"/>
        </a:solidFill>
        <a:latin typeface="+mn-lt"/>
        <a:ea typeface="+mn-ea"/>
        <a:cs typeface="+mn-cs"/>
      </a:defRPr>
    </a:lvl4pPr>
    <a:lvl5pPr marL="1828800" algn="l" rtl="0" latinLnBrk="1">
      <a:defRPr lang="ko-KR" sz="1800" kern="1200">
        <a:solidFill>
          <a:schemeClr val="tx1"/>
        </a:solidFill>
        <a:latin typeface="+mn-lt"/>
        <a:ea typeface="+mn-ea"/>
        <a:cs typeface="+mn-cs"/>
      </a:defRPr>
    </a:lvl5pPr>
    <a:lvl6pPr marL="2286000" algn="l" rtl="0" latinLnBrk="1">
      <a:defRPr lang="ko-KR" sz="1800" kern="1200">
        <a:solidFill>
          <a:schemeClr val="tx1"/>
        </a:solidFill>
        <a:latin typeface="+mn-lt"/>
        <a:ea typeface="+mn-ea"/>
        <a:cs typeface="+mn-cs"/>
      </a:defRPr>
    </a:lvl6pPr>
    <a:lvl7pPr marL="2743200" algn="l" rtl="0" latinLnBrk="1">
      <a:defRPr lang="ko-KR" sz="1800" kern="1200">
        <a:solidFill>
          <a:schemeClr val="tx1"/>
        </a:solidFill>
        <a:latin typeface="+mn-lt"/>
        <a:ea typeface="+mn-ea"/>
        <a:cs typeface="+mn-cs"/>
      </a:defRPr>
    </a:lvl7pPr>
    <a:lvl8pPr marL="3200400" algn="l" rtl="0" latinLnBrk="1">
      <a:defRPr lang="ko-KR" sz="1800" kern="1200">
        <a:solidFill>
          <a:schemeClr val="tx1"/>
        </a:solidFill>
        <a:latin typeface="+mn-lt"/>
        <a:ea typeface="+mn-ea"/>
        <a:cs typeface="+mn-cs"/>
      </a:defRPr>
    </a:lvl8pPr>
    <a:lvl9pPr marL="3657600" algn="l" rtl="0" latinLnBrk="1">
      <a:defRPr lang="ko-KR" sz="1800" kern="1200">
        <a:solidFill>
          <a:schemeClr val="tx1"/>
        </a:solidFill>
        <a:latin typeface="+mn-lt"/>
        <a:ea typeface="+mn-ea"/>
        <a:cs typeface="+mn-cs"/>
      </a:defRPr>
    </a:lvl9pPr>
    <a:extLst/>
  </p:defaultTextStyle>
  <p:extLst>
    <p:ext uri="{EFAFB233-063F-42B5-8137-9DF3F51BA10A}">
      <p15:sldGuideLst xmlns="" xmlns:p15="http://schemas.microsoft.com/office/powerpoint/2012/main">
        <p15:guide id="1" orient="horz" pos="1207">
          <p15:clr>
            <a:srgbClr val="A4A3A4"/>
          </p15:clr>
        </p15:guide>
        <p15:guide id="2" orient="horz" pos="2713">
          <p15:clr>
            <a:srgbClr val="A4A3A4"/>
          </p15:clr>
        </p15:guide>
        <p15:guide id="3" orient="horz" pos="2647">
          <p15:clr>
            <a:srgbClr val="A4A3A4"/>
          </p15:clr>
        </p15:guide>
        <p15:guide id="4" orient="horz" pos="4166">
          <p15:clr>
            <a:srgbClr val="A4A3A4"/>
          </p15:clr>
        </p15:guide>
        <p15:guide id="5" pos="158">
          <p15:clr>
            <a:srgbClr val="A4A3A4"/>
          </p15:clr>
        </p15:guide>
        <p15:guide id="6" pos="1997">
          <p15:clr>
            <a:srgbClr val="A4A3A4"/>
          </p15:clr>
        </p15:guide>
        <p15:guide id="7" pos="3771">
          <p15:clr>
            <a:srgbClr val="A4A3A4"/>
          </p15:clr>
        </p15:guide>
        <p15:guide id="8" pos="3843">
          <p15:clr>
            <a:srgbClr val="A4A3A4"/>
          </p15:clr>
        </p15:guide>
        <p15:guide id="9" pos="5604">
          <p15:clr>
            <a:srgbClr val="A4A3A4"/>
          </p15:clr>
        </p15:guide>
        <p15:guide id="10" pos="193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C5E"/>
    <a:srgbClr val="7E858E"/>
    <a:srgbClr val="68727E"/>
    <a:srgbClr val="4C535C"/>
    <a:srgbClr val="FFE05B"/>
    <a:srgbClr val="7D62F0"/>
    <a:srgbClr val="FEEA54"/>
    <a:srgbClr val="663300"/>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382" autoAdjust="0"/>
    <p:restoredTop sz="72471" autoAdjust="0"/>
  </p:normalViewPr>
  <p:slideViewPr>
    <p:cSldViewPr>
      <p:cViewPr>
        <p:scale>
          <a:sx n="50" d="100"/>
          <a:sy n="50" d="100"/>
        </p:scale>
        <p:origin x="-2052" y="-120"/>
      </p:cViewPr>
      <p:guideLst>
        <p:guide orient="horz" pos="1207"/>
        <p:guide orient="horz" pos="2713"/>
        <p:guide orient="horz" pos="2647"/>
        <p:guide orient="horz" pos="4166"/>
        <p:guide pos="158"/>
        <p:guide pos="1997"/>
        <p:guide pos="3771"/>
        <p:guide pos="3843"/>
        <p:guide pos="5604"/>
        <p:guide pos="1933"/>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48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1">
              <a:defRPr lang="ko-KR" sz="1200"/>
            </a:lvl1pPr>
            <a:extLst/>
          </a:lstStyle>
          <a:p>
            <a:endParaRPr lang="ko-KR"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1">
              <a:defRPr lang="ko-KR" sz="1200"/>
            </a:lvl1pPr>
            <a:extLst/>
          </a:lstStyle>
          <a:p>
            <a:pPr latinLnBrk="1"/>
            <a:fld id="{68F88C59-319B-4332-9A1D-2A62CFCB00D8}" type="datetimeFigureOut">
              <a:rPr lang="en-US" altLang="ko-KR" smtClean="0"/>
              <a:pPr latinLnBrk="1"/>
              <a:t>7/17/2017</a:t>
            </a:fld>
            <a:endParaRPr lang="ko-KR"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1">
              <a:defRPr lang="ko-KR" sz="1200"/>
            </a:lvl1pPr>
            <a:extLst/>
          </a:lstStyle>
          <a:p>
            <a:endParaRPr lang="ko-KR"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1">
              <a:defRPr lang="ko-KR" sz="1200"/>
            </a:lvl1pPr>
            <a:extLst/>
          </a:lstStyle>
          <a:p>
            <a:fld id="{B16A41B8-7DC3-4DB6-84E4-E105629EAA36}" type="slidenum">
              <a:rPr lang="ko-KR" smtClean="0"/>
              <a:pPr/>
              <a:t>‹#›</a:t>
            </a:fld>
            <a:endParaRPr lang="ko-KR" dirty="0"/>
          </a:p>
        </p:txBody>
      </p:sp>
    </p:spTree>
    <p:extLst>
      <p:ext uri="{BB962C8B-B14F-4D97-AF65-F5344CB8AC3E}">
        <p14:creationId xmlns="" xmlns:p14="http://schemas.microsoft.com/office/powerpoint/2010/main" val="2069875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1">
              <a:defRPr lang="ko-KR" sz="1200"/>
            </a:lvl1pPr>
            <a:extLst/>
          </a:lstStyle>
          <a:p>
            <a:endParaRPr lang="ko-KR"/>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1">
              <a:defRPr lang="ko-KR" sz="1200"/>
            </a:lvl1pPr>
            <a:extLst/>
          </a:lstStyle>
          <a:p>
            <a:fld id="{968B300D-05F0-4B43-940D-46DED5A791AD}" type="datetimeFigureOut">
              <a:rPr lang="ko-KR" altLang="en-US"/>
              <a:pPr/>
              <a:t>2017-07-17</a:t>
            </a:fld>
            <a:endParaRPr lang="ko-K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ko-KR"/>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latinLnBrk="1"/>
            <a:r>
              <a:rPr lang="ko-KR"/>
              <a:t>마스터 텍스트 스타일을 편집합니다</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1">
              <a:defRPr lang="ko-KR" sz="1200"/>
            </a:lvl1pPr>
            <a:extLst/>
          </a:lstStyle>
          <a:p>
            <a:endParaRPr lang="ko-KR"/>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1">
              <a:defRPr lang="ko-KR" sz="1200"/>
            </a:lvl1pPr>
            <a:extLst/>
          </a:lstStyle>
          <a:p>
            <a:fld id="{9B26CD33-4337-4529-948A-94F6960B2374}" type="slidenum">
              <a:rPr/>
              <a:pPr/>
              <a:t>‹#›</a:t>
            </a:fld>
            <a:endParaRPr lang="ko-KR"/>
          </a:p>
        </p:txBody>
      </p:sp>
    </p:spTree>
    <p:extLst>
      <p:ext uri="{BB962C8B-B14F-4D97-AF65-F5344CB8AC3E}">
        <p14:creationId xmlns="" xmlns:p14="http://schemas.microsoft.com/office/powerpoint/2010/main" val="880799095"/>
      </p:ext>
    </p:extLst>
  </p:cSld>
  <p:clrMap bg1="lt1" tx1="dk1" bg2="lt2" tx2="dk2" accent1="accent1" accent2="accent2" accent3="accent3" accent4="accent4" accent5="accent5" accent6="accent6" hlink="hlink" folHlink="folHlink"/>
  <p:notesStyle>
    <a:lvl1pPr marL="0" algn="l" rtl="0" latinLnBrk="1">
      <a:defRPr lang="ko-KR" sz="1200" kern="1200">
        <a:solidFill>
          <a:schemeClr val="tx1"/>
        </a:solidFill>
        <a:latin typeface="+mn-lt"/>
        <a:ea typeface="+mn-ea"/>
        <a:cs typeface="+mn-cs"/>
      </a:defRPr>
    </a:lvl1pPr>
    <a:lvl2pPr marL="457200" algn="l" rtl="0" latinLnBrk="1">
      <a:defRPr lang="ko-KR" sz="1200" kern="1200">
        <a:solidFill>
          <a:schemeClr val="tx1"/>
        </a:solidFill>
        <a:latin typeface="+mn-lt"/>
        <a:ea typeface="+mn-ea"/>
        <a:cs typeface="+mn-cs"/>
      </a:defRPr>
    </a:lvl2pPr>
    <a:lvl3pPr marL="914400" algn="l" rtl="0" latinLnBrk="1">
      <a:defRPr lang="ko-KR" sz="1200" kern="1200">
        <a:solidFill>
          <a:schemeClr val="tx1"/>
        </a:solidFill>
        <a:latin typeface="+mn-lt"/>
        <a:ea typeface="+mn-ea"/>
        <a:cs typeface="+mn-cs"/>
      </a:defRPr>
    </a:lvl3pPr>
    <a:lvl4pPr marL="1371600" algn="l" rtl="0" latinLnBrk="1">
      <a:defRPr lang="ko-KR" sz="1200" kern="1200">
        <a:solidFill>
          <a:schemeClr val="tx1"/>
        </a:solidFill>
        <a:latin typeface="+mn-lt"/>
        <a:ea typeface="+mn-ea"/>
        <a:cs typeface="+mn-cs"/>
      </a:defRPr>
    </a:lvl4pPr>
    <a:lvl5pPr marL="1828800" algn="l" rtl="0" latinLnBrk="1">
      <a:defRPr lang="ko-KR" sz="1200" kern="1200">
        <a:solidFill>
          <a:schemeClr val="tx1"/>
        </a:solidFill>
        <a:latin typeface="+mn-lt"/>
        <a:ea typeface="+mn-ea"/>
        <a:cs typeface="+mn-cs"/>
      </a:defRPr>
    </a:lvl5pPr>
    <a:lvl6pPr marL="2286000" algn="l" rtl="0" latinLnBrk="1">
      <a:defRPr lang="ko-KR" sz="1200" kern="1200">
        <a:solidFill>
          <a:schemeClr val="tx1"/>
        </a:solidFill>
        <a:latin typeface="+mn-lt"/>
        <a:ea typeface="+mn-ea"/>
        <a:cs typeface="+mn-cs"/>
      </a:defRPr>
    </a:lvl6pPr>
    <a:lvl7pPr marL="2743200" algn="l" rtl="0" latinLnBrk="1">
      <a:defRPr lang="ko-KR" sz="1200" kern="1200">
        <a:solidFill>
          <a:schemeClr val="tx1"/>
        </a:solidFill>
        <a:latin typeface="+mn-lt"/>
        <a:ea typeface="+mn-ea"/>
        <a:cs typeface="+mn-cs"/>
      </a:defRPr>
    </a:lvl7pPr>
    <a:lvl8pPr marL="3200400" algn="l" rtl="0" latinLnBrk="1">
      <a:defRPr lang="ko-KR" sz="1200" kern="1200">
        <a:solidFill>
          <a:schemeClr val="tx1"/>
        </a:solidFill>
        <a:latin typeface="+mn-lt"/>
        <a:ea typeface="+mn-ea"/>
        <a:cs typeface="+mn-cs"/>
      </a:defRPr>
    </a:lvl8pPr>
    <a:lvl9pPr marL="3657600" algn="l" rtl="0" latinLnBrk="1">
      <a:defRPr lang="ko-K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ko-KR" dirty="0"/>
              <a:t>Hi everyone. we are c team I’m presenter cho.</a:t>
            </a:r>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a:t>
            </a:fld>
            <a:endParaRPr lang="ko-K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10</a:t>
            </a:fld>
            <a:endParaRPr lang="ko-KR" dirty="0"/>
          </a:p>
        </p:txBody>
      </p:sp>
    </p:spTree>
    <p:extLst>
      <p:ext uri="{BB962C8B-B14F-4D97-AF65-F5344CB8AC3E}">
        <p14:creationId xmlns="" xmlns:p14="http://schemas.microsoft.com/office/powerpoint/2010/main" val="1946211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dirty="0"/>
              <a:t>사용자 정보 저장 리스트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dirty="0"/>
              <a:t>모든 사용자의 로그인</a:t>
            </a:r>
            <a:r>
              <a:rPr lang="en-US" altLang="ko-KR" dirty="0"/>
              <a:t>, </a:t>
            </a:r>
            <a:r>
              <a:rPr lang="ko-KR" altLang="en-US" dirty="0"/>
              <a:t>로그아웃 정보를 기록한다</a:t>
            </a:r>
            <a:r>
              <a:rPr lang="en-US" altLang="ko-KR"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dirty="0"/>
              <a:t>모든 사용자를 등록한다</a:t>
            </a:r>
            <a:r>
              <a:rPr lang="en-US" altLang="ko-KR"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dirty="0"/>
              <a:t>모든 센서 리스트</a:t>
            </a:r>
            <a:r>
              <a:rPr lang="en-US" altLang="ko-KR" dirty="0"/>
              <a:t>. </a:t>
            </a:r>
            <a:r>
              <a:rPr lang="ko-KR" altLang="en-US" dirty="0"/>
              <a:t>각각의 센서에는 사용자를 등록한다</a:t>
            </a:r>
            <a:r>
              <a:rPr lang="en-US" altLang="ko-KR"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dirty="0"/>
              <a:t>센서 기록은 어플리케이션에서 모든 센서 정보와 </a:t>
            </a:r>
            <a:r>
              <a:rPr lang="en-US" altLang="ko-KR" dirty="0" err="1"/>
              <a:t>gps</a:t>
            </a:r>
            <a:r>
              <a:rPr lang="en-US" altLang="ko-KR" dirty="0"/>
              <a:t>, </a:t>
            </a:r>
            <a:r>
              <a:rPr lang="ko-KR" altLang="en-US" dirty="0"/>
              <a:t>시간을 저장한다</a:t>
            </a:r>
            <a:r>
              <a:rPr lang="en-US" altLang="ko-KR"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err="1"/>
              <a:t>SensorsRecord</a:t>
            </a:r>
            <a:r>
              <a:rPr lang="ko-KR" altLang="en-US" dirty="0"/>
              <a:t>에서 정해진 시간이 지나면 </a:t>
            </a:r>
            <a:r>
              <a:rPr lang="en-US" altLang="ko-KR" dirty="0" err="1"/>
              <a:t>SensorsHistory</a:t>
            </a:r>
            <a:r>
              <a:rPr lang="ko-KR" altLang="en-US" dirty="0"/>
              <a:t>로 데이터를 저장한다</a:t>
            </a:r>
            <a:r>
              <a:rPr lang="en-US" altLang="ko-KR" dirty="0"/>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endParaRPr lang="ko-KR"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endParaRPr lang="ko-KR" altLang="ko-KR" dirty="0"/>
          </a:p>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11</a:t>
            </a:fld>
            <a:endParaRPr lang="ko-KR" dirty="0"/>
          </a:p>
        </p:txBody>
      </p:sp>
    </p:spTree>
    <p:extLst>
      <p:ext uri="{BB962C8B-B14F-4D97-AF65-F5344CB8AC3E}">
        <p14:creationId xmlns="" xmlns:p14="http://schemas.microsoft.com/office/powerpoint/2010/main" val="269154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12</a:t>
            </a:fld>
            <a:endParaRPr lang="ko-KR" dirty="0"/>
          </a:p>
        </p:txBody>
      </p:sp>
    </p:spTree>
    <p:extLst>
      <p:ext uri="{BB962C8B-B14F-4D97-AF65-F5344CB8AC3E}">
        <p14:creationId xmlns="" xmlns:p14="http://schemas.microsoft.com/office/powerpoint/2010/main" val="425687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13</a:t>
            </a:fld>
            <a:endParaRPr lang="ko-KR" dirty="0"/>
          </a:p>
        </p:txBody>
      </p:sp>
    </p:spTree>
    <p:extLst>
      <p:ext uri="{BB962C8B-B14F-4D97-AF65-F5344CB8AC3E}">
        <p14:creationId xmlns="" xmlns:p14="http://schemas.microsoft.com/office/powerpoint/2010/main" val="1852143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14</a:t>
            </a:fld>
            <a:endParaRPr lang="ko-KR" dirty="0"/>
          </a:p>
        </p:txBody>
      </p:sp>
    </p:spTree>
    <p:extLst>
      <p:ext uri="{BB962C8B-B14F-4D97-AF65-F5344CB8AC3E}">
        <p14:creationId xmlns="" xmlns:p14="http://schemas.microsoft.com/office/powerpoint/2010/main" val="1852143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15</a:t>
            </a:fld>
            <a:endParaRPr lang="ko-KR" dirty="0"/>
          </a:p>
        </p:txBody>
      </p:sp>
    </p:spTree>
    <p:extLst>
      <p:ext uri="{BB962C8B-B14F-4D97-AF65-F5344CB8AC3E}">
        <p14:creationId xmlns="" xmlns:p14="http://schemas.microsoft.com/office/powerpoint/2010/main" val="1852143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16</a:t>
            </a:fld>
            <a:endParaRPr lang="ko-KR" dirty="0"/>
          </a:p>
        </p:txBody>
      </p:sp>
    </p:spTree>
    <p:extLst>
      <p:ext uri="{BB962C8B-B14F-4D97-AF65-F5344CB8AC3E}">
        <p14:creationId xmlns="" xmlns:p14="http://schemas.microsoft.com/office/powerpoint/2010/main" val="1852143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17</a:t>
            </a:fld>
            <a:endParaRPr lang="ko-K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ko-KR" dirty="0"/>
              <a:t>This is our contents. Flow chart, s, e, a </a:t>
            </a:r>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2</a:t>
            </a:fld>
            <a:endParaRPr lang="ko-K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ko-KR" dirty="0"/>
              <a:t>Frist thing is flow chart</a:t>
            </a:r>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3</a:t>
            </a:fld>
            <a:endParaRPr lang="ko-K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4</a:t>
            </a:fld>
            <a:endParaRPr lang="ko-KR" dirty="0"/>
          </a:p>
        </p:txBody>
      </p:sp>
    </p:spTree>
    <p:extLst>
      <p:ext uri="{BB962C8B-B14F-4D97-AF65-F5344CB8AC3E}">
        <p14:creationId xmlns="" xmlns:p14="http://schemas.microsoft.com/office/powerpoint/2010/main" val="293760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ko-KR"/>
              <a:t>next </a:t>
            </a:r>
            <a:r>
              <a:rPr lang="en-US" altLang="ko-KR" dirty="0"/>
              <a:t>thing is flow chart</a:t>
            </a:r>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5</a:t>
            </a:fld>
            <a:endParaRPr lang="ko-KR" dirty="0"/>
          </a:p>
        </p:txBody>
      </p:sp>
    </p:spTree>
    <p:extLst>
      <p:ext uri="{BB962C8B-B14F-4D97-AF65-F5344CB8AC3E}">
        <p14:creationId xmlns="" xmlns:p14="http://schemas.microsoft.com/office/powerpoint/2010/main" val="396025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ko-KR" altLang="en-US" dirty="0"/>
              <a:t>회원가입을 요청한 이메일을 버퍼에 저장을 한다</a:t>
            </a:r>
            <a:r>
              <a:rPr lang="en-US" altLang="ko-KR" dirty="0"/>
              <a:t>. (</a:t>
            </a:r>
            <a:r>
              <a:rPr lang="en-US" altLang="ko-KR" sz="1200" b="0" i="0" kern="1200" dirty="0">
                <a:solidFill>
                  <a:schemeClr val="tx1"/>
                </a:solidFill>
                <a:effectLst/>
                <a:latin typeface="+mn-lt"/>
                <a:ea typeface="+mn-ea"/>
                <a:cs typeface="+mn-cs"/>
              </a:rPr>
              <a:t>Store the e-mail that has been requested for membership in the buffer.)</a:t>
            </a:r>
            <a:endParaRPr lang="en-US" altLang="ko-KR" dirty="0"/>
          </a:p>
          <a:p>
            <a:pPr marL="685800" lvl="1" indent="-228600">
              <a:buAutoNum type="arabicPeriod"/>
            </a:pPr>
            <a:r>
              <a:rPr lang="ko-KR" altLang="en-US" dirty="0"/>
              <a:t>여기서 버퍼는 배열로 구성을 할 예정이다</a:t>
            </a:r>
            <a:r>
              <a:rPr lang="en-US" altLang="ko-KR" dirty="0"/>
              <a:t>. </a:t>
            </a:r>
            <a:r>
              <a:rPr lang="ko-KR" altLang="en-US" dirty="0"/>
              <a:t>버퍼에는 사용자를 구분할 수 있는 번호와 사용자의 정보가 들어간다</a:t>
            </a:r>
            <a:r>
              <a:rPr lang="en-US" altLang="ko-KR" dirty="0"/>
              <a:t>. </a:t>
            </a:r>
            <a:r>
              <a:rPr lang="ko-KR" altLang="en-US" dirty="0"/>
              <a:t>버퍼는 일정시간마다 초기화를 한다</a:t>
            </a:r>
            <a:r>
              <a:rPr lang="en-US" altLang="ko-KR" dirty="0"/>
              <a:t>.</a:t>
            </a:r>
            <a:r>
              <a:rPr lang="ko-KR" altLang="en-US" dirty="0"/>
              <a:t> </a:t>
            </a:r>
            <a:r>
              <a:rPr lang="en-US" altLang="ko-KR" dirty="0"/>
              <a:t>(</a:t>
            </a:r>
            <a:r>
              <a:rPr lang="en-US" altLang="ko-KR" sz="1200" b="0" i="0" kern="1200" dirty="0">
                <a:solidFill>
                  <a:schemeClr val="tx1"/>
                </a:solidFill>
                <a:effectLst/>
                <a:latin typeface="+mn-lt"/>
                <a:ea typeface="+mn-ea"/>
                <a:cs typeface="+mn-cs"/>
              </a:rPr>
              <a:t>Here, the buffer will be configured in an array. The buffer contains the number of users that can distinguish between the user and the user. The buffer is initialized at regular intervals.)</a:t>
            </a:r>
            <a:endParaRPr lang="en-US" altLang="ko-KR" dirty="0"/>
          </a:p>
          <a:p>
            <a:pPr marL="457200" lvl="1" indent="0">
              <a:buNone/>
            </a:pPr>
            <a:endParaRPr lang="en-US" altLang="ko-KR" dirty="0"/>
          </a:p>
          <a:p>
            <a:pPr marL="228600" indent="-228600">
              <a:buAutoNum type="arabicPeriod"/>
            </a:pPr>
            <a:r>
              <a:rPr lang="ko-KR" altLang="en-US" dirty="0"/>
              <a:t>인증코드를 생성하여 사용자 메일로 인증코드를 발송한다</a:t>
            </a:r>
            <a:r>
              <a:rPr lang="en-US" altLang="ko-KR" dirty="0"/>
              <a:t>. </a:t>
            </a:r>
            <a:r>
              <a:rPr lang="ko-KR" altLang="en-US" dirty="0"/>
              <a:t>사용자가 인증코드를 입력하면 다음 화면으로 이동하게 한다</a:t>
            </a:r>
            <a:r>
              <a:rPr lang="en-US" altLang="ko-KR" dirty="0"/>
              <a:t>.(</a:t>
            </a:r>
            <a:r>
              <a:rPr lang="en-US" altLang="ko-KR" sz="1200" b="0" i="0" kern="1200" dirty="0">
                <a:solidFill>
                  <a:schemeClr val="tx1"/>
                </a:solidFill>
                <a:effectLst/>
                <a:latin typeface="+mn-lt"/>
                <a:ea typeface="+mn-ea"/>
                <a:cs typeface="+mn-cs"/>
              </a:rPr>
              <a:t>Create an authentication code to send the authentication code to the user's email. When the user enters the authentication code, he/she will move the user to the next screen.)</a:t>
            </a:r>
            <a:endParaRPr lang="en-US" altLang="ko-KR" dirty="0"/>
          </a:p>
          <a:p>
            <a:pPr marL="228600" indent="-228600">
              <a:buAutoNum type="arabicPeriod"/>
            </a:pPr>
            <a:r>
              <a:rPr lang="ko-KR" altLang="en-US" dirty="0"/>
              <a:t>사용자 정보를 등록하면 버퍼에 정보를 저장한 뒤</a:t>
            </a:r>
            <a:r>
              <a:rPr lang="en-US" altLang="ko-KR" dirty="0"/>
              <a:t>, </a:t>
            </a:r>
            <a:r>
              <a:rPr lang="ko-KR" altLang="en-US" dirty="0"/>
              <a:t>비밀번호를 암호화하여 데이터베이스에 저장을 한다</a:t>
            </a:r>
            <a:r>
              <a:rPr lang="en-US" altLang="ko-KR" dirty="0"/>
              <a:t>.(</a:t>
            </a:r>
            <a:r>
              <a:rPr lang="en-US" altLang="ko-KR" sz="1200" b="0" i="0" kern="1200" dirty="0">
                <a:solidFill>
                  <a:schemeClr val="tx1"/>
                </a:solidFill>
                <a:effectLst/>
                <a:latin typeface="+mn-lt"/>
                <a:ea typeface="+mn-ea"/>
                <a:cs typeface="+mn-cs"/>
              </a:rPr>
              <a:t>Once you register your information, save the information to the buffer, encrypt your password, and save it in the database.)</a:t>
            </a:r>
            <a:endParaRPr lang="ko-KR" altLang="ko-KR" dirty="0"/>
          </a:p>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6</a:t>
            </a:fld>
            <a:endParaRPr lang="ko-KR" dirty="0"/>
          </a:p>
        </p:txBody>
      </p:sp>
    </p:spTree>
    <p:extLst>
      <p:ext uri="{BB962C8B-B14F-4D97-AF65-F5344CB8AC3E}">
        <p14:creationId xmlns="" xmlns:p14="http://schemas.microsoft.com/office/powerpoint/2010/main" val="244959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ko-KR" altLang="en-US" dirty="0"/>
              <a:t>사용자가 로그인 요청을 할 때 이메일과 비밀번호를 버퍼에 저장한다</a:t>
            </a:r>
            <a:r>
              <a:rPr lang="en-US" altLang="ko-KR" dirty="0"/>
              <a:t>. (</a:t>
            </a:r>
            <a:r>
              <a:rPr lang="en-US" altLang="ko-KR" sz="1200" b="0" i="0" kern="1200" dirty="0">
                <a:solidFill>
                  <a:schemeClr val="tx1"/>
                </a:solidFill>
                <a:effectLst/>
                <a:latin typeface="+mn-lt"/>
                <a:ea typeface="+mn-ea"/>
                <a:cs typeface="+mn-cs"/>
              </a:rPr>
              <a:t>Store the email and password in the buffer when the user logs in.)</a:t>
            </a:r>
            <a:endParaRPr lang="en-US" altLang="ko-KR" dirty="0"/>
          </a:p>
          <a:p>
            <a:pPr marL="228600" indent="-228600">
              <a:buAutoNum type="arabicPeriod"/>
            </a:pPr>
            <a:r>
              <a:rPr lang="ko-KR" altLang="en-US" dirty="0"/>
              <a:t>버퍼에 저장된 비밀번호를 데이터베이스에 저장된 비밀번호와 비교한다</a:t>
            </a:r>
            <a:r>
              <a:rPr lang="en-US" altLang="ko-KR" dirty="0"/>
              <a:t>. </a:t>
            </a:r>
            <a:r>
              <a:rPr lang="ko-KR" altLang="en-US" dirty="0"/>
              <a:t>그리고 로그인 로그를 데이터베이스에 저장한다</a:t>
            </a:r>
            <a:r>
              <a:rPr lang="en-US" altLang="ko-KR" dirty="0"/>
              <a:t>. (</a:t>
            </a:r>
            <a:r>
              <a:rPr lang="en-US" altLang="ko-KR" sz="1200" b="0" i="0" kern="1200" dirty="0">
                <a:solidFill>
                  <a:schemeClr val="tx1"/>
                </a:solidFill>
                <a:effectLst/>
                <a:latin typeface="+mn-lt"/>
                <a:ea typeface="+mn-ea"/>
                <a:cs typeface="+mn-cs"/>
              </a:rPr>
              <a:t>Compare passwords stored in the buffer with passwords stored in the database. Save the login log to the database.)</a:t>
            </a:r>
            <a:endParaRPr lang="en-US" altLang="ko-KR" dirty="0"/>
          </a:p>
          <a:p>
            <a:pPr marL="228600" indent="-228600">
              <a:buAutoNum type="arabicPeriod"/>
            </a:pPr>
            <a:r>
              <a:rPr lang="ko-KR" altLang="en-US" dirty="0"/>
              <a:t>로그인 과정이 성공을 하면 데이터베이스에서 사용자의 정보를 불러온다</a:t>
            </a:r>
            <a:r>
              <a:rPr lang="en-US" altLang="ko-KR" dirty="0"/>
              <a:t>.(</a:t>
            </a:r>
            <a:r>
              <a:rPr lang="en-US" altLang="ko-KR" sz="1200" b="0" i="0" kern="1200" dirty="0">
                <a:solidFill>
                  <a:schemeClr val="tx1"/>
                </a:solidFill>
                <a:effectLst/>
                <a:latin typeface="+mn-lt"/>
                <a:ea typeface="+mn-ea"/>
                <a:cs typeface="+mn-cs"/>
              </a:rPr>
              <a:t>When the login process succeeds, the user retrieves the information from the database.)</a:t>
            </a:r>
            <a:endParaRPr lang="en-US" altLang="ko-KR" dirty="0"/>
          </a:p>
          <a:p>
            <a:pPr marL="228600" indent="-228600">
              <a:buAutoNum type="arabicPeriod"/>
            </a:pPr>
            <a:endParaRPr lang="ko-KR" altLang="ko-KR" dirty="0"/>
          </a:p>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7</a:t>
            </a:fld>
            <a:endParaRPr lang="ko-KR" dirty="0"/>
          </a:p>
        </p:txBody>
      </p:sp>
    </p:spTree>
    <p:extLst>
      <p:ext uri="{BB962C8B-B14F-4D97-AF65-F5344CB8AC3E}">
        <p14:creationId xmlns="" xmlns:p14="http://schemas.microsoft.com/office/powerpoint/2010/main" val="279664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로그아웃을 하면 데이터베이스에 로그아웃 로그를 기록하도록 하였다</a:t>
            </a:r>
            <a:r>
              <a:rPr lang="en-US" altLang="ko-KR" dirty="0"/>
              <a:t>.(</a:t>
            </a:r>
            <a:r>
              <a:rPr lang="en-US" altLang="ko-KR" sz="1200" b="0" i="0" kern="1200" dirty="0">
                <a:solidFill>
                  <a:schemeClr val="tx1"/>
                </a:solidFill>
                <a:effectLst/>
                <a:latin typeface="+mn-lt"/>
                <a:ea typeface="+mn-ea"/>
                <a:cs typeface="+mn-cs"/>
              </a:rPr>
              <a:t>When do log out, logout log is recorded into the database.)</a:t>
            </a:r>
            <a:endParaRPr lang="ko-KR" altLang="en-US" dirty="0"/>
          </a:p>
          <a:p>
            <a:endParaRPr lang="ko-KR" altLang="ko-KR" dirty="0"/>
          </a:p>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8</a:t>
            </a:fld>
            <a:endParaRPr lang="ko-KR" dirty="0"/>
          </a:p>
        </p:txBody>
      </p:sp>
    </p:spTree>
    <p:extLst>
      <p:ext uri="{BB962C8B-B14F-4D97-AF65-F5344CB8AC3E}">
        <p14:creationId xmlns="" xmlns:p14="http://schemas.microsoft.com/office/powerpoint/2010/main" val="381138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ko-KR" altLang="en-US" dirty="0"/>
              <a:t>비밀번호요청이 완료된 사용자에게 비밀번호 변경을 할 수 있는 이메일을 보내는 과정이다</a:t>
            </a:r>
            <a:r>
              <a:rPr lang="en-US" altLang="ko-KR" dirty="0"/>
              <a:t>.(This is </a:t>
            </a:r>
            <a:r>
              <a:rPr lang="en-US" altLang="ko-KR" sz="1200" b="0" i="0" kern="1200" dirty="0">
                <a:solidFill>
                  <a:schemeClr val="tx1"/>
                </a:solidFill>
                <a:effectLst/>
                <a:latin typeface="+mn-lt"/>
                <a:ea typeface="+mn-ea"/>
                <a:cs typeface="+mn-cs"/>
              </a:rPr>
              <a:t>a process that allows users to send a password to a user who has completed a password for a password that has been completed.)</a:t>
            </a:r>
            <a:endParaRPr lang="en-US" altLang="ko-KR" dirty="0"/>
          </a:p>
          <a:p>
            <a:pPr marL="228600" indent="-228600">
              <a:buAutoNum type="arabicPeriod"/>
            </a:pPr>
            <a:r>
              <a:rPr lang="ko-KR" altLang="en-US" dirty="0"/>
              <a:t>사용자에게 받은 암호를 </a:t>
            </a:r>
            <a:r>
              <a:rPr lang="ko-KR" altLang="en-US" dirty="0" err="1"/>
              <a:t>해쉬알고리즘을</a:t>
            </a:r>
            <a:r>
              <a:rPr lang="ko-KR" altLang="en-US" dirty="0"/>
              <a:t> 통해 암호화를 한다</a:t>
            </a:r>
            <a:r>
              <a:rPr lang="en-US" altLang="ko-KR" dirty="0"/>
              <a:t>. </a:t>
            </a:r>
            <a:r>
              <a:rPr lang="ko-KR" altLang="en-US" dirty="0"/>
              <a:t>그리고 데이터베이스에 새로운 비밀번호로 업데이트를 한 뒤 사용자에게 </a:t>
            </a:r>
            <a:r>
              <a:rPr lang="ko-KR" altLang="en-US" dirty="0" err="1"/>
              <a:t>변경완료</a:t>
            </a:r>
            <a:r>
              <a:rPr lang="ko-KR" altLang="en-US" dirty="0"/>
              <a:t> 메일을 보낸다</a:t>
            </a:r>
            <a:r>
              <a:rPr lang="en-US" altLang="ko-KR" dirty="0"/>
              <a:t>.(</a:t>
            </a:r>
            <a:r>
              <a:rPr lang="en-US" altLang="ko-KR" sz="1200" b="0" i="0" kern="1200" dirty="0">
                <a:solidFill>
                  <a:schemeClr val="tx1"/>
                </a:solidFill>
                <a:effectLst/>
                <a:latin typeface="+mn-lt"/>
                <a:ea typeface="+mn-ea"/>
                <a:cs typeface="+mn-cs"/>
              </a:rPr>
              <a:t>Encrypts the password given to the user via the hash algorithm. Then, update the database with a new password and send the change to the user.)</a:t>
            </a:r>
            <a:endParaRPr lang="ko-KR" altLang="ko-KR" dirty="0"/>
          </a:p>
          <a:p>
            <a:endParaRPr lang="ko-KR" dirty="0"/>
          </a:p>
        </p:txBody>
      </p:sp>
      <p:sp>
        <p:nvSpPr>
          <p:cNvPr id="4" name="Slide Number Placeholder 3"/>
          <p:cNvSpPr>
            <a:spLocks noGrp="1"/>
          </p:cNvSpPr>
          <p:nvPr>
            <p:ph type="sldNum" sz="quarter" idx="10"/>
          </p:nvPr>
        </p:nvSpPr>
        <p:spPr/>
        <p:txBody>
          <a:bodyPr/>
          <a:lstStyle/>
          <a:p>
            <a:fld id="{9B26CD33-4337-4529-948A-94F6960B2374}" type="slidenum">
              <a:rPr lang="en-US" altLang="ko-KR" smtClean="0"/>
              <a:pPr/>
              <a:t>9</a:t>
            </a:fld>
            <a:endParaRPr lang="ko-KR" dirty="0"/>
          </a:p>
        </p:txBody>
      </p:sp>
    </p:spTree>
    <p:extLst>
      <p:ext uri="{BB962C8B-B14F-4D97-AF65-F5344CB8AC3E}">
        <p14:creationId xmlns="" xmlns:p14="http://schemas.microsoft.com/office/powerpoint/2010/main" val="271210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hangeul.naver.com/font"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hangeul.naver.com/font"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ctr">
              <a:defRPr/>
            </a:lvl1p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CB2EC6F-6501-4E04-BD6C-A8A6CABB2C5B}" type="datetimeFigureOut">
              <a:rPr lang="en-US" altLang="ko-KR" smtClean="0"/>
              <a:pPr/>
              <a:t>7/17/2017</a:t>
            </a:fld>
            <a:endParaRPr kumimoji="0" lang="ko-KR" altLang="en-US"/>
          </a:p>
        </p:txBody>
      </p:sp>
      <p:sp>
        <p:nvSpPr>
          <p:cNvPr id="5" name="바닥글 개체 틀 4"/>
          <p:cNvSpPr>
            <a:spLocks noGrp="1"/>
          </p:cNvSpPr>
          <p:nvPr>
            <p:ph type="ftr" sz="quarter" idx="11"/>
          </p:nvPr>
        </p:nvSpPr>
        <p:spPr/>
        <p:txBody>
          <a:bodyPr/>
          <a:lstStyle/>
          <a:p>
            <a:endParaRPr kumimoji="0" lang="ko-KR"/>
          </a:p>
        </p:txBody>
      </p:sp>
      <p:sp>
        <p:nvSpPr>
          <p:cNvPr id="6" name="슬라이드 번호 개체 틀 5"/>
          <p:cNvSpPr>
            <a:spLocks noGrp="1"/>
          </p:cNvSpPr>
          <p:nvPr>
            <p:ph type="sldNum" sz="quarter" idx="12"/>
          </p:nvPr>
        </p:nvSpPr>
        <p:spPr/>
        <p:txBody>
          <a:bodyPr/>
          <a:lstStyle/>
          <a:p>
            <a:fld id="{963B0023-0CED-47F7-85AE-654F0B232C29}" type="slidenum">
              <a:rPr lang="en-US" altLang="ko-KR" smtClean="0"/>
              <a:pPr/>
              <a:t>‹#›</a:t>
            </a:fld>
            <a:endParaRPr kumimoji="0"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내지1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39700" y="260648"/>
            <a:ext cx="8752780" cy="796950"/>
          </a:xfrm>
        </p:spPr>
        <p:txBody>
          <a:bodyPr>
            <a:normAutofit/>
          </a:bodyPr>
          <a:lstStyle>
            <a:lvl1pPr algn="l">
              <a:defRPr sz="2000">
                <a:solidFill>
                  <a:srgbClr val="C00000"/>
                </a:solidFill>
              </a:defRPr>
            </a:lvl1pPr>
          </a:lstStyle>
          <a:p>
            <a:r>
              <a:rPr lang="ko-KR" altLang="en-US"/>
              <a:t>제목을 입력하십시오</a:t>
            </a:r>
          </a:p>
        </p:txBody>
      </p:sp>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6" name="직선 연결선 5"/>
          <p:cNvCxnSpPr/>
          <p:nvPr userDrawn="1"/>
        </p:nvCxnSpPr>
        <p:spPr>
          <a:xfrm>
            <a:off x="251520" y="2060848"/>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3284984"/>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4" name="텍스트 개체 틀 2"/>
          <p:cNvSpPr>
            <a:spLocks noGrp="1"/>
          </p:cNvSpPr>
          <p:nvPr>
            <p:ph type="body" idx="1" hasCustomPrompt="1"/>
          </p:nvPr>
        </p:nvSpPr>
        <p:spPr>
          <a:xfrm>
            <a:off x="160462" y="2204864"/>
            <a:ext cx="8732018" cy="936104"/>
          </a:xfrm>
        </p:spPr>
        <p:txBody>
          <a:bodyPr anchor="t">
            <a:normAutofit/>
          </a:bodyPr>
          <a:lstStyle>
            <a:lvl1pPr marL="0" indent="0">
              <a:buNone/>
              <a:defRPr sz="9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내용 입력</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내지2_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14184" y="3459480"/>
            <a:ext cx="8678296" cy="1553696"/>
          </a:xfrm>
        </p:spPr>
        <p:txBody>
          <a:bodyPr anchor="t">
            <a:normAutofit/>
          </a:bodyPr>
          <a:lstStyle>
            <a:lvl1pPr algn="l">
              <a:defRPr sz="4000" b="0">
                <a:solidFill>
                  <a:schemeClr val="tx1">
                    <a:lumMod val="75000"/>
                    <a:lumOff val="25000"/>
                  </a:schemeClr>
                </a:solidFill>
              </a:defRPr>
            </a:lvl1pPr>
          </a:lstStyle>
          <a:p>
            <a:r>
              <a:rPr lang="ko-KR" altLang="en-US"/>
              <a:t>텍스트를 입력하시오</a:t>
            </a:r>
          </a:p>
        </p:txBody>
      </p:sp>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7" name="직선 연결선 6"/>
          <p:cNvCxnSpPr/>
          <p:nvPr userDrawn="1"/>
        </p:nvCxnSpPr>
        <p:spPr>
          <a:xfrm>
            <a:off x="251520" y="3429000"/>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51520" y="332656"/>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빈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5" name="바닥글 개체 틀 4"/>
          <p:cNvSpPr>
            <a:spLocks noGrp="1"/>
          </p:cNvSpPr>
          <p:nvPr>
            <p:ph type="ftr" sz="quarter" idx="11"/>
          </p:nvPr>
        </p:nvSpPr>
        <p:spPr/>
        <p:txBody>
          <a:bodyPr/>
          <a:lstStyle/>
          <a:p>
            <a:pPr algn="ctr" latinLnBrk="1"/>
            <a:endParaRPr kumimoji="0" lang="ko-KR" sz="1200">
              <a:solidFill>
                <a:schemeClr val="tx2"/>
              </a:solidFill>
            </a:endParaRPr>
          </a:p>
        </p:txBody>
      </p:sp>
      <p:sp>
        <p:nvSpPr>
          <p:cNvPr id="6" name="슬라이드 번호 개체 틀 5"/>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표지1">
    <p:spTree>
      <p:nvGrpSpPr>
        <p:cNvPr id="1" name=""/>
        <p:cNvGrpSpPr/>
        <p:nvPr/>
      </p:nvGrpSpPr>
      <p:grpSpPr>
        <a:xfrm>
          <a:off x="0" y="0"/>
          <a:ext cx="0" cy="0"/>
          <a:chOff x="0" y="0"/>
          <a:chExt cx="0" cy="0"/>
        </a:xfrm>
      </p:grpSpPr>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sp>
        <p:nvSpPr>
          <p:cNvPr id="15" name="직사각형 14"/>
          <p:cNvSpPr/>
          <p:nvPr userDrawn="1"/>
        </p:nvSpPr>
        <p:spPr>
          <a:xfrm>
            <a:off x="0" y="3429000"/>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userDrawn="1"/>
        </p:nvSpPr>
        <p:spPr>
          <a:xfrm>
            <a:off x="223791" y="6488397"/>
            <a:ext cx="4039705" cy="253916"/>
          </a:xfrm>
          <a:prstGeom prst="rect">
            <a:avLst/>
          </a:prstGeom>
          <a:noFill/>
        </p:spPr>
        <p:txBody>
          <a:bodyPr wrap="square" rtlCol="0">
            <a:spAutoFit/>
          </a:bodyPr>
          <a:lstStyle/>
          <a:p>
            <a:pPr>
              <a:lnSpc>
                <a:spcPct val="150000"/>
              </a:lnSpc>
            </a:pPr>
            <a:r>
              <a:rPr lang="ko-KR" altLang="en-US" sz="700" dirty="0">
                <a:solidFill>
                  <a:schemeClr val="bg1"/>
                </a:solidFill>
                <a:latin typeface="나눔고딕" pitchFamily="50" charset="-127"/>
                <a:ea typeface="나눔고딕" pitchFamily="50" charset="-127"/>
              </a:rPr>
              <a:t>이 문서는 </a:t>
            </a:r>
            <a:r>
              <a:rPr lang="ko-KR" altLang="en-US" sz="700" dirty="0" err="1">
                <a:solidFill>
                  <a:schemeClr val="bg1"/>
                </a:solidFill>
                <a:latin typeface="나눔고딕" pitchFamily="50" charset="-127"/>
                <a:ea typeface="나눔고딕" pitchFamily="50" charset="-127"/>
              </a:rPr>
              <a:t>나눔글꼴로</a:t>
            </a:r>
            <a:r>
              <a:rPr lang="ko-KR" altLang="en-US" sz="700" dirty="0">
                <a:solidFill>
                  <a:schemeClr val="bg1"/>
                </a:solidFill>
                <a:latin typeface="나눔고딕" pitchFamily="50" charset="-127"/>
                <a:ea typeface="나눔고딕" pitchFamily="50" charset="-127"/>
              </a:rPr>
              <a:t> 작성되었습니다</a:t>
            </a:r>
            <a:r>
              <a:rPr lang="en-US" altLang="ko-KR" sz="700" dirty="0">
                <a:solidFill>
                  <a:schemeClr val="bg1"/>
                </a:solidFill>
                <a:latin typeface="나눔고딕" pitchFamily="50" charset="-127"/>
                <a:ea typeface="나눔고딕" pitchFamily="50" charset="-127"/>
              </a:rPr>
              <a:t>. </a:t>
            </a:r>
            <a:r>
              <a:rPr lang="ko-KR" altLang="en-US" sz="700" u="sng" dirty="0">
                <a:solidFill>
                  <a:schemeClr val="bg1"/>
                </a:solidFill>
                <a:latin typeface="나눔고딕" pitchFamily="50" charset="-127"/>
                <a:ea typeface="나눔고딕" pitchFamily="50" charset="-127"/>
                <a:hlinkClick r:id="rId2"/>
              </a:rPr>
              <a:t>설치하기</a:t>
            </a:r>
            <a:endParaRPr lang="en-US" altLang="ko-KR" sz="700" u="sng" dirty="0">
              <a:solidFill>
                <a:schemeClr val="bg1"/>
              </a:solidFill>
              <a:latin typeface="나눔고딕" pitchFamily="50" charset="-127"/>
              <a:ea typeface="나눔고딕" pitchFamily="50" charset="-127"/>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2">
    <p:spTree>
      <p:nvGrpSpPr>
        <p:cNvPr id="1" name=""/>
        <p:cNvGrpSpPr/>
        <p:nvPr/>
      </p:nvGrpSpPr>
      <p:grpSpPr>
        <a:xfrm>
          <a:off x="0" y="0"/>
          <a:ext cx="0" cy="0"/>
          <a:chOff x="0" y="0"/>
          <a:chExt cx="0" cy="0"/>
        </a:xfrm>
      </p:grpSpPr>
      <p:cxnSp>
        <p:nvCxnSpPr>
          <p:cNvPr id="11" name="직선 연결선 10"/>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79512" y="6237312"/>
            <a:ext cx="4039705" cy="253916"/>
          </a:xfrm>
          <a:prstGeom prst="rect">
            <a:avLst/>
          </a:prstGeom>
          <a:noFill/>
        </p:spPr>
        <p:txBody>
          <a:bodyPr wrap="square" rtlCol="0">
            <a:spAutoFit/>
          </a:bodyPr>
          <a:lstStyle/>
          <a:p>
            <a:pPr>
              <a:lnSpc>
                <a:spcPct val="150000"/>
              </a:lnSpc>
            </a:pPr>
            <a:r>
              <a:rPr lang="ko-KR" altLang="en-US" sz="700" dirty="0">
                <a:solidFill>
                  <a:srgbClr val="68727E"/>
                </a:solidFill>
                <a:latin typeface="나눔고딕" pitchFamily="50" charset="-127"/>
                <a:ea typeface="나눔고딕" pitchFamily="50" charset="-127"/>
              </a:rPr>
              <a:t>이 문서는 </a:t>
            </a:r>
            <a:r>
              <a:rPr lang="ko-KR" altLang="en-US" sz="700" dirty="0" err="1">
                <a:solidFill>
                  <a:srgbClr val="68727E"/>
                </a:solidFill>
                <a:latin typeface="나눔고딕" pitchFamily="50" charset="-127"/>
                <a:ea typeface="나눔고딕" pitchFamily="50" charset="-127"/>
              </a:rPr>
              <a:t>나눔글꼴로</a:t>
            </a:r>
            <a:r>
              <a:rPr lang="ko-KR" altLang="en-US" sz="700" dirty="0">
                <a:solidFill>
                  <a:srgbClr val="68727E"/>
                </a:solidFill>
                <a:latin typeface="나눔고딕" pitchFamily="50" charset="-127"/>
                <a:ea typeface="나눔고딕" pitchFamily="50" charset="-127"/>
              </a:rPr>
              <a:t> 작성되었습니다</a:t>
            </a:r>
            <a:r>
              <a:rPr lang="en-US" altLang="ko-KR" sz="700" dirty="0">
                <a:solidFill>
                  <a:srgbClr val="68727E"/>
                </a:solidFill>
                <a:latin typeface="나눔고딕" pitchFamily="50" charset="-127"/>
                <a:ea typeface="나눔고딕" pitchFamily="50" charset="-127"/>
              </a:rPr>
              <a:t>. </a:t>
            </a:r>
            <a:r>
              <a:rPr lang="ko-KR" altLang="en-US" sz="700" u="sng" dirty="0">
                <a:solidFill>
                  <a:srgbClr val="68727E"/>
                </a:solidFill>
                <a:latin typeface="나눔고딕" pitchFamily="50" charset="-127"/>
                <a:ea typeface="나눔고딕" pitchFamily="50" charset="-127"/>
                <a:hlinkClick r:id="rId2"/>
              </a:rPr>
              <a:t>설치하기</a:t>
            </a:r>
            <a:endParaRPr lang="en-US" altLang="ko-KR" sz="700" u="sng" dirty="0">
              <a:solidFill>
                <a:srgbClr val="68727E"/>
              </a:solidFill>
              <a:latin typeface="나눔고딕" pitchFamily="50" charset="-127"/>
              <a:ea typeface="나눔고딕" pitchFamily="50" charset="-127"/>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간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6" name="직선 연결선 5"/>
          <p:cNvCxnSpPr/>
          <p:nvPr userDrawn="1"/>
        </p:nvCxnSpPr>
        <p:spPr>
          <a:xfrm>
            <a:off x="251520" y="3429000"/>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332656"/>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51520" y="4430336"/>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251520" y="4689070"/>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4947804"/>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5206538"/>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51520" y="5465272"/>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51520" y="5724006"/>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251520" y="4171602"/>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지1">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2060848"/>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51520" y="3284984"/>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지2">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2060848"/>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표지1_텍스트">
    <p:spTree>
      <p:nvGrpSpPr>
        <p:cNvPr id="1" name=""/>
        <p:cNvGrpSpPr/>
        <p:nvPr/>
      </p:nvGrpSpPr>
      <p:grpSpPr>
        <a:xfrm>
          <a:off x="0" y="0"/>
          <a:ext cx="0" cy="0"/>
          <a:chOff x="0" y="0"/>
          <a:chExt cx="0" cy="0"/>
        </a:xfrm>
      </p:grpSpPr>
      <p:sp>
        <p:nvSpPr>
          <p:cNvPr id="9" name="직사각형 8"/>
          <p:cNvSpPr/>
          <p:nvPr userDrawn="1"/>
        </p:nvSpPr>
        <p:spPr>
          <a:xfrm>
            <a:off x="0" y="3429000"/>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158824" y="3187576"/>
            <a:ext cx="6357392" cy="1440160"/>
          </a:xfrm>
        </p:spPr>
        <p:txBody>
          <a:bodyPr/>
          <a:lstStyle>
            <a:lvl1pPr algn="l">
              <a:defRPr>
                <a:solidFill>
                  <a:schemeClr val="bg1"/>
                </a:solidFill>
              </a:defRPr>
            </a:lvl1pPr>
          </a:lstStyle>
          <a:p>
            <a:r>
              <a:rPr lang="ko-KR" altLang="en-US"/>
              <a:t>마스터 제목 스타일 편집</a:t>
            </a:r>
          </a:p>
        </p:txBody>
      </p:sp>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sp>
        <p:nvSpPr>
          <p:cNvPr id="14" name="텍스트 개체 틀 2"/>
          <p:cNvSpPr>
            <a:spLocks noGrp="1"/>
          </p:cNvSpPr>
          <p:nvPr>
            <p:ph type="body" idx="1"/>
          </p:nvPr>
        </p:nvSpPr>
        <p:spPr>
          <a:xfrm>
            <a:off x="6516216" y="3573016"/>
            <a:ext cx="2627784" cy="279722"/>
          </a:xfrm>
        </p:spPr>
        <p:txBody>
          <a:bodyPr anchor="ctr">
            <a:normAutofit/>
          </a:bodyPr>
          <a:lstStyle>
            <a:lvl1pPr marL="0" indent="0" algn="r">
              <a:buNone/>
              <a:defRPr sz="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표지2_텍스트">
    <p:spTree>
      <p:nvGrpSpPr>
        <p:cNvPr id="1" name=""/>
        <p:cNvGrpSpPr/>
        <p:nvPr/>
      </p:nvGrpSpPr>
      <p:grpSpPr>
        <a:xfrm>
          <a:off x="0" y="0"/>
          <a:ext cx="0" cy="0"/>
          <a:chOff x="0" y="0"/>
          <a:chExt cx="0" cy="0"/>
        </a:xfrm>
      </p:grpSpPr>
      <p:sp>
        <p:nvSpPr>
          <p:cNvPr id="2" name="제목 1"/>
          <p:cNvSpPr>
            <a:spLocks noGrp="1"/>
          </p:cNvSpPr>
          <p:nvPr>
            <p:ph type="title"/>
          </p:nvPr>
        </p:nvSpPr>
        <p:spPr>
          <a:xfrm>
            <a:off x="158824" y="3424808"/>
            <a:ext cx="7005464" cy="1296144"/>
          </a:xfrm>
        </p:spPr>
        <p:txBody>
          <a:bodyPr anchor="t"/>
          <a:lstStyle>
            <a:lvl1pPr algn="l">
              <a:defRPr sz="4400">
                <a:solidFill>
                  <a:srgbClr val="7E858E"/>
                </a:solidFill>
              </a:defRPr>
            </a:lvl1pPr>
          </a:lstStyle>
          <a:p>
            <a:r>
              <a:rPr lang="ko-KR" altLang="en-US"/>
              <a:t>마스터 제목</a:t>
            </a:r>
          </a:p>
        </p:txBody>
      </p:sp>
      <p:sp>
        <p:nvSpPr>
          <p:cNvPr id="3" name="날짜 개체 틀 2"/>
          <p:cNvSpPr>
            <a:spLocks noGrp="1"/>
          </p:cNvSpPr>
          <p:nvPr>
            <p:ph type="dt" sz="half" idx="10"/>
          </p:nvPr>
        </p:nvSpPr>
        <p:spPr>
          <a:xfrm>
            <a:off x="457200" y="6093296"/>
            <a:ext cx="2133600" cy="365125"/>
          </a:xfrm>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a:xfrm>
            <a:off x="3124200" y="6093296"/>
            <a:ext cx="2895600" cy="365125"/>
          </a:xfrm>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a:xfrm>
            <a:off x="6553200" y="6093296"/>
            <a:ext cx="2133600" cy="365125"/>
          </a:xfrm>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sp>
        <p:nvSpPr>
          <p:cNvPr id="14" name="텍스트 개체 틀 2"/>
          <p:cNvSpPr>
            <a:spLocks noGrp="1"/>
          </p:cNvSpPr>
          <p:nvPr>
            <p:ph type="body" idx="1"/>
          </p:nvPr>
        </p:nvSpPr>
        <p:spPr>
          <a:xfrm>
            <a:off x="7164288" y="3573016"/>
            <a:ext cx="1838300" cy="288032"/>
          </a:xfrm>
        </p:spPr>
        <p:txBody>
          <a:bodyPr anchor="ctr">
            <a:normAutofit/>
          </a:bodyPr>
          <a:lstStyle>
            <a:lvl1pPr marL="0" indent="0" algn="r">
              <a:buNone/>
              <a:defRPr sz="800" b="1">
                <a:solidFill>
                  <a:srgbClr val="7E85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cxnSp>
        <p:nvCxnSpPr>
          <p:cNvPr id="15" name="직선 연결선 14"/>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목차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1"/>
            <a:fld id="{F30C84A2-23CF-44F5-B813-5187ED5C7D1C}" type="datetimeFigureOut">
              <a:rPr kumimoji="0" lang="en-US" altLang="ko-KR" sz="1200" smtClean="0">
                <a:solidFill>
                  <a:schemeClr val="tx2"/>
                </a:solidFill>
              </a:rPr>
              <a:pPr latinLnBrk="1"/>
              <a:t>7/17/2017</a:t>
            </a:fld>
            <a:endParaRPr kumimoji="0" lang="ko-KR" sz="1200">
              <a:solidFill>
                <a:schemeClr val="tx2"/>
              </a:solidFill>
            </a:endParaRPr>
          </a:p>
        </p:txBody>
      </p:sp>
      <p:sp>
        <p:nvSpPr>
          <p:cNvPr id="4" name="바닥글 개체 틀 3"/>
          <p:cNvSpPr>
            <a:spLocks noGrp="1"/>
          </p:cNvSpPr>
          <p:nvPr>
            <p:ph type="ftr" sz="quarter" idx="11"/>
          </p:nvPr>
        </p:nvSpPr>
        <p:spPr/>
        <p:txBody>
          <a:bodyPr/>
          <a:lstStyle/>
          <a:p>
            <a:pPr algn="ctr" latinLnBrk="1"/>
            <a:endParaRPr kumimoji="0" lang="ko-KR" sz="1200">
              <a:solidFill>
                <a:schemeClr val="tx2"/>
              </a:solidFill>
            </a:endParaRPr>
          </a:p>
        </p:txBody>
      </p:sp>
      <p:sp>
        <p:nvSpPr>
          <p:cNvPr id="5" name="슬라이드 번호 개체 틀 4"/>
          <p:cNvSpPr>
            <a:spLocks noGrp="1"/>
          </p:cNvSpPr>
          <p:nvPr>
            <p:ph type="sldNum" sz="quarter" idx="12"/>
          </p:nvPr>
        </p:nvSpPr>
        <p:spPr/>
        <p:txBody>
          <a:bodyPr/>
          <a:lstStyle/>
          <a:p>
            <a:pPr algn="r" latinLnBrk="1"/>
            <a:fld id="{F99EC173-99AE-4773-AB25-02E469A13EAE}" type="slidenum">
              <a:rPr kumimoji="0" lang="ko-KR" sz="1200" smtClean="0">
                <a:solidFill>
                  <a:schemeClr val="tx2"/>
                </a:solidFill>
              </a:rPr>
              <a:pPr algn="r" latinLnBrk="1"/>
              <a:t>‹#›</a:t>
            </a:fld>
            <a:endParaRPr kumimoji="0" lang="ko-KR" sz="1200">
              <a:solidFill>
                <a:schemeClr val="tx2"/>
              </a:solidFill>
            </a:endParaRPr>
          </a:p>
        </p:txBody>
      </p:sp>
      <p:cxnSp>
        <p:nvCxnSpPr>
          <p:cNvPr id="6" name="직선 연결선 5"/>
          <p:cNvCxnSpPr/>
          <p:nvPr userDrawn="1"/>
        </p:nvCxnSpPr>
        <p:spPr>
          <a:xfrm>
            <a:off x="251520" y="3429000"/>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332656"/>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51520" y="4430336"/>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251520" y="4689070"/>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4947804"/>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5206538"/>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251520" y="5465272"/>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251520" y="5724006"/>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251520" y="4171602"/>
            <a:ext cx="432048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텍스트 개체 틀 2"/>
          <p:cNvSpPr>
            <a:spLocks noGrp="1"/>
          </p:cNvSpPr>
          <p:nvPr>
            <p:ph type="body" idx="1" hasCustomPrompt="1"/>
          </p:nvPr>
        </p:nvSpPr>
        <p:spPr>
          <a:xfrm>
            <a:off x="204912" y="3452168"/>
            <a:ext cx="4318322" cy="351730"/>
          </a:xfrm>
        </p:spPr>
        <p:txBody>
          <a:bodyPr anchor="ctr">
            <a:normAutofit/>
          </a:bodyPr>
          <a:lstStyle>
            <a:lvl1pPr marL="0" indent="0">
              <a:buNone/>
              <a:defRPr sz="14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목차를 입력하십시오</a:t>
            </a:r>
          </a:p>
        </p:txBody>
      </p:sp>
      <p:sp>
        <p:nvSpPr>
          <p:cNvPr id="27" name="텍스트 개체 틀 3"/>
          <p:cNvSpPr>
            <a:spLocks noGrp="1"/>
          </p:cNvSpPr>
          <p:nvPr>
            <p:ph type="body" sz="half" idx="2" hasCustomPrompt="1"/>
          </p:nvPr>
        </p:nvSpPr>
        <p:spPr>
          <a:xfrm>
            <a:off x="198562" y="4182989"/>
            <a:ext cx="1728192" cy="1872207"/>
          </a:xfrm>
        </p:spPr>
        <p:txBody>
          <a:bodyPr>
            <a:normAutofit/>
          </a:bodyPr>
          <a:lstStyle>
            <a:lvl1pPr marL="0" indent="0">
              <a:buNone/>
              <a:defRPr sz="10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1. </a:t>
            </a:r>
            <a:r>
              <a:rPr lang="ko-KR" altLang="en-US"/>
              <a:t>꼭지 제목</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나눔고딕" pitchFamily="50" charset="-127"/>
                <a:ea typeface="나눔고딕" pitchFamily="50" charset="-127"/>
              </a:defRPr>
            </a:lvl1pPr>
          </a:lstStyle>
          <a:p>
            <a:fld id="{F30C84A2-23CF-44F5-B813-5187ED5C7D1C}" type="datetimeFigureOut">
              <a:rPr lang="en-US" altLang="ko-KR" smtClean="0">
                <a:solidFill>
                  <a:schemeClr val="tx2"/>
                </a:solidFill>
              </a:rPr>
              <a:pPr/>
              <a:t>7/17/2017</a:t>
            </a:fld>
            <a:endParaRPr lang="en-US">
              <a:solidFill>
                <a:schemeClr val="tx2"/>
              </a:solidFill>
            </a:endParaRP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나눔고딕" pitchFamily="50" charset="-127"/>
                <a:ea typeface="나눔고딕" pitchFamily="50" charset="-127"/>
              </a:defRPr>
            </a:lvl1pPr>
          </a:lstStyle>
          <a:p>
            <a:endParaRPr lang="ko-KR" altLang="en-US">
              <a:solidFill>
                <a:schemeClr val="tx2"/>
              </a:solidFill>
            </a:endParaRP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나눔고딕" pitchFamily="50" charset="-127"/>
                <a:ea typeface="나눔고딕" pitchFamily="50" charset="-127"/>
              </a:defRPr>
            </a:lvl1pPr>
          </a:lstStyle>
          <a:p>
            <a:fld id="{F99EC173-99AE-4773-AB25-02E469A13EAE}" type="slidenum">
              <a:rPr lang="en-US" altLang="ko-KR" smtClean="0">
                <a:solidFill>
                  <a:schemeClr val="tx2"/>
                </a:solidFill>
              </a:rPr>
              <a:pPr/>
              <a:t>‹#›</a:t>
            </a:fld>
            <a:endParaRPr lang="ko-KR" altLang="en-US">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84" r:id="rId2"/>
    <p:sldLayoutId id="2147483695" r:id="rId3"/>
    <p:sldLayoutId id="2147483694" r:id="rId4"/>
    <p:sldLayoutId id="2147483693" r:id="rId5"/>
    <p:sldLayoutId id="2147483692" r:id="rId6"/>
    <p:sldLayoutId id="2147483691" r:id="rId7"/>
    <p:sldLayoutId id="2147483696" r:id="rId8"/>
    <p:sldLayoutId id="2147483697" r:id="rId9"/>
    <p:sldLayoutId id="2147483690" r:id="rId10"/>
    <p:sldLayoutId id="2147483689" r:id="rId11"/>
    <p:sldLayoutId id="2147483683" r:id="rId12"/>
    <p:sldLayoutId id="2147483672" r:id="rId13"/>
  </p:sldLayoutIdLst>
  <p:transition>
    <p:fade/>
  </p:transition>
  <p:txStyles>
    <p:titleStyle>
      <a:lvl1pPr algn="ctr" defTabSz="914400" rtl="0" eaLnBrk="1" latinLnBrk="1" hangingPunct="1">
        <a:spcBef>
          <a:spcPct val="0"/>
        </a:spcBef>
        <a:buNone/>
        <a:defRPr sz="3600" b="0" kern="1200">
          <a:solidFill>
            <a:schemeClr val="tx1"/>
          </a:solidFill>
          <a:latin typeface="나눔고딕" pitchFamily="50" charset="-127"/>
          <a:ea typeface="나눔고딕" pitchFamily="50" charset="-127"/>
          <a:cs typeface="+mj-cs"/>
        </a:defRPr>
      </a:lvl1pPr>
    </p:titleStyle>
    <p:bodyStyle>
      <a:lvl1pPr marL="342900" indent="-342900" algn="l" defTabSz="914400" rtl="0" eaLnBrk="1" latinLnBrk="1" hangingPunct="1">
        <a:spcBef>
          <a:spcPct val="20000"/>
        </a:spcBef>
        <a:buFontTx/>
        <a:buNone/>
        <a:defRPr sz="2000" kern="1200">
          <a:solidFill>
            <a:schemeClr val="tx1"/>
          </a:solidFill>
          <a:latin typeface="나눔고딕" pitchFamily="50" charset="-127"/>
          <a:ea typeface="나눔고딕" pitchFamily="50" charset="-127"/>
          <a:cs typeface="+mn-cs"/>
        </a:defRPr>
      </a:lvl1pPr>
      <a:lvl2pPr marL="742950" indent="-285750" algn="l" defTabSz="914400" rtl="0" eaLnBrk="1" latinLnBrk="1" hangingPunct="1">
        <a:spcBef>
          <a:spcPct val="20000"/>
        </a:spcBef>
        <a:buFontTx/>
        <a:buNone/>
        <a:defRPr sz="2000" kern="1200">
          <a:solidFill>
            <a:schemeClr val="tx1"/>
          </a:solidFill>
          <a:latin typeface="나눔고딕" pitchFamily="50" charset="-127"/>
          <a:ea typeface="나눔고딕" pitchFamily="50" charset="-127"/>
          <a:cs typeface="+mn-cs"/>
        </a:defRPr>
      </a:lvl2pPr>
      <a:lvl3pPr marL="1143000" indent="-228600" algn="l" defTabSz="914400" rtl="0" eaLnBrk="1" latinLnBrk="1" hangingPunct="1">
        <a:spcBef>
          <a:spcPct val="20000"/>
        </a:spcBef>
        <a:buFontTx/>
        <a:buNone/>
        <a:defRPr sz="2000" kern="1200">
          <a:solidFill>
            <a:schemeClr val="tx1"/>
          </a:solidFill>
          <a:latin typeface="나눔고딕" pitchFamily="50" charset="-127"/>
          <a:ea typeface="나눔고딕" pitchFamily="50" charset="-127"/>
          <a:cs typeface="+mn-cs"/>
        </a:defRPr>
      </a:lvl3pPr>
      <a:lvl4pPr marL="1600200" indent="-228600" algn="l" defTabSz="914400" rtl="0" eaLnBrk="1" latinLnBrk="1" hangingPunct="1">
        <a:spcBef>
          <a:spcPct val="20000"/>
        </a:spcBef>
        <a:buFontTx/>
        <a:buNone/>
        <a:defRPr sz="2000" kern="1200">
          <a:solidFill>
            <a:schemeClr val="tx1"/>
          </a:solidFill>
          <a:latin typeface="나눔고딕" pitchFamily="50" charset="-127"/>
          <a:ea typeface="나눔고딕" pitchFamily="50" charset="-127"/>
          <a:cs typeface="+mn-cs"/>
        </a:defRPr>
      </a:lvl4pPr>
      <a:lvl5pPr marL="2057400" indent="-228600" algn="l" defTabSz="914400" rtl="0" eaLnBrk="1" latinLnBrk="1" hangingPunct="1">
        <a:spcBef>
          <a:spcPct val="20000"/>
        </a:spcBef>
        <a:buFontTx/>
        <a:buNone/>
        <a:defRPr sz="2000" kern="1200">
          <a:solidFill>
            <a:schemeClr val="tx1"/>
          </a:solidFill>
          <a:latin typeface="나눔고딕" pitchFamily="50" charset="-127"/>
          <a:ea typeface="나눔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cstate="email"/>
          <a:srcRect/>
          <a:stretch>
            <a:fillRect/>
          </a:stretch>
        </p:blipFill>
        <p:spPr bwMode="auto">
          <a:xfrm>
            <a:off x="7164288" y="0"/>
            <a:ext cx="1979712" cy="1686296"/>
          </a:xfrm>
          <a:prstGeom prst="rect">
            <a:avLst/>
          </a:prstGeom>
          <a:noFill/>
          <a:ln w="9525">
            <a:noFill/>
            <a:miter lim="800000"/>
            <a:headEnd/>
            <a:tailEnd/>
          </a:ln>
        </p:spPr>
      </p:pic>
      <p:pic>
        <p:nvPicPr>
          <p:cNvPr id="1030" name="Picture 6"/>
          <p:cNvPicPr>
            <a:picLocks noChangeAspect="1" noChangeArrowheads="1"/>
          </p:cNvPicPr>
          <p:nvPr/>
        </p:nvPicPr>
        <p:blipFill>
          <a:blip r:embed="rId4" cstate="email"/>
          <a:srcRect/>
          <a:stretch>
            <a:fillRect/>
          </a:stretch>
        </p:blipFill>
        <p:spPr bwMode="auto">
          <a:xfrm>
            <a:off x="6444209" y="1664736"/>
            <a:ext cx="2699792" cy="1781057"/>
          </a:xfrm>
          <a:prstGeom prst="rect">
            <a:avLst/>
          </a:prstGeom>
          <a:noFill/>
          <a:ln w="9525">
            <a:noFill/>
            <a:miter lim="800000"/>
            <a:headEnd/>
            <a:tailEnd/>
          </a:ln>
        </p:spPr>
      </p:pic>
      <p:pic>
        <p:nvPicPr>
          <p:cNvPr id="1029" name="Picture 5"/>
          <p:cNvPicPr>
            <a:picLocks noChangeAspect="1" noChangeArrowheads="1"/>
          </p:cNvPicPr>
          <p:nvPr/>
        </p:nvPicPr>
        <p:blipFill>
          <a:blip r:embed="rId5" cstate="email"/>
          <a:srcRect/>
          <a:stretch>
            <a:fillRect/>
          </a:stretch>
        </p:blipFill>
        <p:spPr bwMode="auto">
          <a:xfrm>
            <a:off x="2987824" y="0"/>
            <a:ext cx="4690614" cy="3429000"/>
          </a:xfrm>
          <a:prstGeom prst="rect">
            <a:avLst/>
          </a:prstGeom>
          <a:noFill/>
          <a:ln w="9525">
            <a:noFill/>
            <a:miter lim="800000"/>
            <a:headEnd/>
            <a:tailEnd/>
          </a:ln>
        </p:spPr>
      </p:pic>
      <p:sp>
        <p:nvSpPr>
          <p:cNvPr id="15" name="직사각형 14"/>
          <p:cNvSpPr/>
          <p:nvPr/>
        </p:nvSpPr>
        <p:spPr>
          <a:xfrm>
            <a:off x="0" y="3429000"/>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p:cNvPicPr>
            <a:picLocks noChangeAspect="1" noChangeArrowheads="1"/>
          </p:cNvPicPr>
          <p:nvPr/>
        </p:nvPicPr>
        <p:blipFill>
          <a:blip r:embed="rId6" cstate="email"/>
          <a:srcRect/>
          <a:stretch>
            <a:fillRect/>
          </a:stretch>
        </p:blipFill>
        <p:spPr bwMode="auto">
          <a:xfrm rot="5400000">
            <a:off x="-326159" y="326161"/>
            <a:ext cx="3429000" cy="2776681"/>
          </a:xfrm>
          <a:prstGeom prst="rect">
            <a:avLst/>
          </a:prstGeom>
          <a:noFill/>
          <a:ln w="9525">
            <a:noFill/>
            <a:miter lim="800000"/>
            <a:headEnd/>
            <a:tailEnd/>
          </a:ln>
        </p:spPr>
      </p:pic>
      <p:sp>
        <p:nvSpPr>
          <p:cNvPr id="20" name="TextBox 19"/>
          <p:cNvSpPr txBox="1"/>
          <p:nvPr/>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21" name="TextBox 20"/>
          <p:cNvSpPr txBox="1"/>
          <p:nvPr/>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a:solidFill>
                  <a:schemeClr val="bg1"/>
                </a:solidFill>
                <a:latin typeface="나눔고딕" pitchFamily="50" charset="-127"/>
                <a:ea typeface="나눔고딕" pitchFamily="50" charset="-127"/>
              </a:rPr>
              <a:t>1 Week presentation</a:t>
            </a:r>
            <a:endParaRPr lang="ko-KR" altLang="en-US" sz="1200" b="1" dirty="0">
              <a:solidFill>
                <a:schemeClr val="bg1"/>
              </a:solidFill>
              <a:latin typeface="나눔고딕" pitchFamily="50" charset="-127"/>
              <a:ea typeface="나눔고딕" pitchFamily="50" charset="-127"/>
            </a:endParaRPr>
          </a:p>
        </p:txBody>
      </p:sp>
      <p:pic>
        <p:nvPicPr>
          <p:cNvPr id="1027" name="Picture 3"/>
          <p:cNvPicPr>
            <a:picLocks noChangeAspect="1" noChangeArrowheads="1"/>
          </p:cNvPicPr>
          <p:nvPr/>
        </p:nvPicPr>
        <p:blipFill>
          <a:blip r:embed="rId7" cstate="email"/>
          <a:srcRect/>
          <a:stretch>
            <a:fillRect/>
          </a:stretch>
        </p:blipFill>
        <p:spPr bwMode="auto">
          <a:xfrm>
            <a:off x="2771800" y="-1"/>
            <a:ext cx="2304256" cy="1729673"/>
          </a:xfrm>
          <a:prstGeom prst="rect">
            <a:avLst/>
          </a:prstGeom>
          <a:noFill/>
          <a:ln w="9525">
            <a:noFill/>
            <a:miter lim="800000"/>
            <a:headEnd/>
            <a:tailEnd/>
          </a:ln>
        </p:spPr>
      </p:pic>
      <p:pic>
        <p:nvPicPr>
          <p:cNvPr id="1028" name="Picture 4"/>
          <p:cNvPicPr>
            <a:picLocks noChangeAspect="1" noChangeArrowheads="1"/>
          </p:cNvPicPr>
          <p:nvPr/>
        </p:nvPicPr>
        <p:blipFill>
          <a:blip r:embed="rId8" cstate="email"/>
          <a:srcRect/>
          <a:stretch>
            <a:fillRect/>
          </a:stretch>
        </p:blipFill>
        <p:spPr bwMode="auto">
          <a:xfrm>
            <a:off x="2771800" y="1700808"/>
            <a:ext cx="2304256" cy="1728192"/>
          </a:xfrm>
          <a:prstGeom prst="rect">
            <a:avLst/>
          </a:prstGeom>
          <a:noFill/>
          <a:ln w="9525">
            <a:noFill/>
            <a:miter lim="800000"/>
            <a:headEnd/>
            <a:tailEnd/>
          </a:ln>
        </p:spPr>
      </p:pic>
      <p:sp>
        <p:nvSpPr>
          <p:cNvPr id="12" name="TextBox 11"/>
          <p:cNvSpPr txBox="1"/>
          <p:nvPr/>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3566875"/>
            <a:ext cx="5304078" cy="720197"/>
          </a:xfrm>
          <a:prstGeom prst="rect">
            <a:avLst/>
          </a:prstGeom>
          <a:noFill/>
        </p:spPr>
        <p:txBody>
          <a:bodyPr wrap="square" rtlCol="0">
            <a:spAutoFit/>
          </a:bodyPr>
          <a:lstStyle/>
          <a:p>
            <a:pPr>
              <a:lnSpc>
                <a:spcPct val="85000"/>
              </a:lnSpc>
            </a:pP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ER</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 Diagram</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21" name="TextBox 20"/>
          <p:cNvSpPr txBox="1"/>
          <p:nvPr/>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 xmlns:p14="http://schemas.microsoft.com/office/powerpoint/2010/main" val="4437641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ER Diagram</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
        <p:nvSpPr>
          <p:cNvPr id="8" name="TextBox 7">
            <a:extLst>
              <a:ext uri="{FF2B5EF4-FFF2-40B4-BE49-F238E27FC236}">
                <a16:creationId xmlns="" xmlns:a16="http://schemas.microsoft.com/office/drawing/2014/main" id="{52ED0F55-CE6C-4006-B840-94F6587E079E}"/>
              </a:ext>
            </a:extLst>
          </p:cNvPr>
          <p:cNvSpPr txBox="1"/>
          <p:nvPr/>
        </p:nvSpPr>
        <p:spPr>
          <a:xfrm>
            <a:off x="358080" y="1170003"/>
            <a:ext cx="949299" cy="338554"/>
          </a:xfrm>
          <a:prstGeom prst="rect">
            <a:avLst/>
          </a:prstGeom>
          <a:noFill/>
        </p:spPr>
        <p:txBody>
          <a:bodyPr wrap="none" rtlCol="0">
            <a:spAutoFit/>
          </a:bodyPr>
          <a:lstStyle/>
          <a:p>
            <a:r>
              <a:rPr lang="en-US" altLang="ko-KR" sz="1600" b="1" dirty="0" err="1"/>
              <a:t>userInfo</a:t>
            </a:r>
            <a:endParaRPr lang="ko-KR" altLang="en-US" sz="1600" b="1" dirty="0"/>
          </a:p>
        </p:txBody>
      </p:sp>
      <p:sp>
        <p:nvSpPr>
          <p:cNvPr id="9" name="TextBox 8">
            <a:extLst>
              <a:ext uri="{FF2B5EF4-FFF2-40B4-BE49-F238E27FC236}">
                <a16:creationId xmlns="" xmlns:a16="http://schemas.microsoft.com/office/drawing/2014/main" id="{6738E1A6-8192-457D-BE66-2C838656AA94}"/>
              </a:ext>
            </a:extLst>
          </p:cNvPr>
          <p:cNvSpPr txBox="1"/>
          <p:nvPr/>
        </p:nvSpPr>
        <p:spPr>
          <a:xfrm>
            <a:off x="355990" y="2012563"/>
            <a:ext cx="1029449" cy="338554"/>
          </a:xfrm>
          <a:prstGeom prst="rect">
            <a:avLst/>
          </a:prstGeom>
          <a:noFill/>
        </p:spPr>
        <p:txBody>
          <a:bodyPr wrap="square" rtlCol="0">
            <a:spAutoFit/>
          </a:bodyPr>
          <a:lstStyle/>
          <a:p>
            <a:r>
              <a:rPr lang="en-US" altLang="ko-KR" sz="1600" b="1" dirty="0" err="1"/>
              <a:t>logList</a:t>
            </a:r>
            <a:endParaRPr lang="ko-KR" altLang="en-US" sz="1600" b="1" dirty="0"/>
          </a:p>
        </p:txBody>
      </p:sp>
      <p:sp>
        <p:nvSpPr>
          <p:cNvPr id="10" name="TextBox 9">
            <a:extLst>
              <a:ext uri="{FF2B5EF4-FFF2-40B4-BE49-F238E27FC236}">
                <a16:creationId xmlns="" xmlns:a16="http://schemas.microsoft.com/office/drawing/2014/main" id="{F0E3E4A1-B9D2-402E-94EF-217A3667C89B}"/>
              </a:ext>
            </a:extLst>
          </p:cNvPr>
          <p:cNvSpPr txBox="1"/>
          <p:nvPr/>
        </p:nvSpPr>
        <p:spPr>
          <a:xfrm>
            <a:off x="355990" y="2855450"/>
            <a:ext cx="1120820" cy="338554"/>
          </a:xfrm>
          <a:prstGeom prst="rect">
            <a:avLst/>
          </a:prstGeom>
          <a:noFill/>
        </p:spPr>
        <p:txBody>
          <a:bodyPr wrap="none" rtlCol="0">
            <a:spAutoFit/>
          </a:bodyPr>
          <a:lstStyle/>
          <a:p>
            <a:r>
              <a:rPr lang="en-US" altLang="ko-KR" sz="1600" b="1" dirty="0" err="1"/>
              <a:t>adminInfo</a:t>
            </a:r>
            <a:endParaRPr lang="en-US" altLang="ko-KR" sz="1600" b="1" dirty="0"/>
          </a:p>
        </p:txBody>
      </p:sp>
      <p:sp>
        <p:nvSpPr>
          <p:cNvPr id="13" name="TextBox 12">
            <a:extLst>
              <a:ext uri="{FF2B5EF4-FFF2-40B4-BE49-F238E27FC236}">
                <a16:creationId xmlns="" xmlns:a16="http://schemas.microsoft.com/office/drawing/2014/main" id="{B2E7C6C4-4994-41BB-9C8F-192E465C6DD4}"/>
              </a:ext>
            </a:extLst>
          </p:cNvPr>
          <p:cNvSpPr txBox="1"/>
          <p:nvPr/>
        </p:nvSpPr>
        <p:spPr>
          <a:xfrm>
            <a:off x="325532" y="3698010"/>
            <a:ext cx="1284326" cy="338554"/>
          </a:xfrm>
          <a:prstGeom prst="rect">
            <a:avLst/>
          </a:prstGeom>
          <a:noFill/>
        </p:spPr>
        <p:txBody>
          <a:bodyPr wrap="none" rtlCol="0">
            <a:spAutoFit/>
          </a:bodyPr>
          <a:lstStyle/>
          <a:p>
            <a:r>
              <a:rPr lang="en-US" altLang="ko-KR" sz="1600" b="1" dirty="0" err="1"/>
              <a:t>sensorsInfo</a:t>
            </a:r>
            <a:endParaRPr lang="ko-KR" altLang="en-US" sz="1600" b="1" dirty="0"/>
          </a:p>
        </p:txBody>
      </p:sp>
      <p:sp>
        <p:nvSpPr>
          <p:cNvPr id="14" name="TextBox 13">
            <a:extLst>
              <a:ext uri="{FF2B5EF4-FFF2-40B4-BE49-F238E27FC236}">
                <a16:creationId xmlns="" xmlns:a16="http://schemas.microsoft.com/office/drawing/2014/main" id="{388AB8DB-DA12-4B6F-9FD7-841F6EB09566}"/>
              </a:ext>
            </a:extLst>
          </p:cNvPr>
          <p:cNvSpPr txBox="1"/>
          <p:nvPr/>
        </p:nvSpPr>
        <p:spPr>
          <a:xfrm>
            <a:off x="325532" y="4540570"/>
            <a:ext cx="1596912" cy="338554"/>
          </a:xfrm>
          <a:prstGeom prst="rect">
            <a:avLst/>
          </a:prstGeom>
          <a:noFill/>
        </p:spPr>
        <p:txBody>
          <a:bodyPr wrap="none" rtlCol="0">
            <a:spAutoFit/>
          </a:bodyPr>
          <a:lstStyle/>
          <a:p>
            <a:r>
              <a:rPr lang="en-US" altLang="ko-KR" sz="1600" b="1" dirty="0" err="1"/>
              <a:t>sensorsRecord</a:t>
            </a:r>
            <a:endParaRPr lang="ko-KR" altLang="en-US" sz="1600" b="1" dirty="0"/>
          </a:p>
        </p:txBody>
      </p:sp>
      <p:sp>
        <p:nvSpPr>
          <p:cNvPr id="17" name="TextBox 16">
            <a:extLst>
              <a:ext uri="{FF2B5EF4-FFF2-40B4-BE49-F238E27FC236}">
                <a16:creationId xmlns="" xmlns:a16="http://schemas.microsoft.com/office/drawing/2014/main" id="{E451A5E4-AE24-46A9-A245-D928045A1654}"/>
              </a:ext>
            </a:extLst>
          </p:cNvPr>
          <p:cNvSpPr txBox="1"/>
          <p:nvPr/>
        </p:nvSpPr>
        <p:spPr>
          <a:xfrm>
            <a:off x="562039" y="5536132"/>
            <a:ext cx="1577676" cy="338554"/>
          </a:xfrm>
          <a:prstGeom prst="rect">
            <a:avLst/>
          </a:prstGeom>
          <a:noFill/>
        </p:spPr>
        <p:txBody>
          <a:bodyPr wrap="none" rtlCol="0">
            <a:spAutoFit/>
          </a:bodyPr>
          <a:lstStyle/>
          <a:p>
            <a:pPr algn="ctr"/>
            <a:r>
              <a:rPr lang="en-US" altLang="ko-KR" sz="1600" b="1" dirty="0" err="1"/>
              <a:t>sensorsHistory</a:t>
            </a:r>
            <a:endParaRPr lang="ko-KR" altLang="en-US" sz="1600" b="1" dirty="0"/>
          </a:p>
        </p:txBody>
      </p:sp>
      <p:sp>
        <p:nvSpPr>
          <p:cNvPr id="18" name="TextBox 17">
            <a:extLst>
              <a:ext uri="{FF2B5EF4-FFF2-40B4-BE49-F238E27FC236}">
                <a16:creationId xmlns="" xmlns:a16="http://schemas.microsoft.com/office/drawing/2014/main" id="{1224A5D6-87DD-414E-8E75-A6AB71AE650B}"/>
              </a:ext>
            </a:extLst>
          </p:cNvPr>
          <p:cNvSpPr txBox="1"/>
          <p:nvPr/>
        </p:nvSpPr>
        <p:spPr>
          <a:xfrm>
            <a:off x="639347" y="1605676"/>
            <a:ext cx="2183611" cy="276999"/>
          </a:xfrm>
          <a:prstGeom prst="rect">
            <a:avLst/>
          </a:prstGeom>
          <a:noFill/>
        </p:spPr>
        <p:txBody>
          <a:bodyPr wrap="none" rtlCol="0">
            <a:spAutoFit/>
          </a:bodyPr>
          <a:lstStyle/>
          <a:p>
            <a:r>
              <a:rPr lang="en-US" altLang="ko-KR" sz="1200" dirty="0"/>
              <a:t>- User information store list</a:t>
            </a:r>
            <a:endParaRPr lang="ko-KR" altLang="en-US" sz="1200" dirty="0"/>
          </a:p>
        </p:txBody>
      </p:sp>
      <p:sp>
        <p:nvSpPr>
          <p:cNvPr id="20" name="TextBox 19">
            <a:extLst>
              <a:ext uri="{FF2B5EF4-FFF2-40B4-BE49-F238E27FC236}">
                <a16:creationId xmlns="" xmlns:a16="http://schemas.microsoft.com/office/drawing/2014/main" id="{EE5114D1-65AF-4396-9002-F754D60B4273}"/>
              </a:ext>
            </a:extLst>
          </p:cNvPr>
          <p:cNvSpPr txBox="1"/>
          <p:nvPr/>
        </p:nvSpPr>
        <p:spPr>
          <a:xfrm>
            <a:off x="639347" y="2414507"/>
            <a:ext cx="3677610" cy="276999"/>
          </a:xfrm>
          <a:prstGeom prst="rect">
            <a:avLst/>
          </a:prstGeom>
          <a:noFill/>
        </p:spPr>
        <p:txBody>
          <a:bodyPr wrap="none" rtlCol="0">
            <a:spAutoFit/>
          </a:bodyPr>
          <a:lstStyle/>
          <a:p>
            <a:r>
              <a:rPr lang="en-US" altLang="ko-KR" sz="1200" dirty="0"/>
              <a:t>- Log in to all user logs and log out information.</a:t>
            </a:r>
            <a:endParaRPr lang="ko-KR" altLang="en-US" sz="1200" dirty="0"/>
          </a:p>
        </p:txBody>
      </p:sp>
      <p:sp>
        <p:nvSpPr>
          <p:cNvPr id="21" name="TextBox 20">
            <a:extLst>
              <a:ext uri="{FF2B5EF4-FFF2-40B4-BE49-F238E27FC236}">
                <a16:creationId xmlns="" xmlns:a16="http://schemas.microsoft.com/office/drawing/2014/main" id="{42B5A147-3421-41B8-B779-3EAD46032E4F}"/>
              </a:ext>
            </a:extLst>
          </p:cNvPr>
          <p:cNvSpPr txBox="1"/>
          <p:nvPr/>
        </p:nvSpPr>
        <p:spPr>
          <a:xfrm>
            <a:off x="643976" y="3362407"/>
            <a:ext cx="1614545" cy="276999"/>
          </a:xfrm>
          <a:prstGeom prst="rect">
            <a:avLst/>
          </a:prstGeom>
          <a:noFill/>
        </p:spPr>
        <p:txBody>
          <a:bodyPr wrap="none" rtlCol="0">
            <a:spAutoFit/>
          </a:bodyPr>
          <a:lstStyle/>
          <a:p>
            <a:r>
              <a:rPr lang="en-US" altLang="ko-KR" sz="1200" dirty="0"/>
              <a:t>- Register all users.</a:t>
            </a:r>
            <a:endParaRPr lang="ko-KR" altLang="en-US" sz="1200" dirty="0"/>
          </a:p>
        </p:txBody>
      </p:sp>
      <p:sp>
        <p:nvSpPr>
          <p:cNvPr id="22" name="TextBox 21">
            <a:extLst>
              <a:ext uri="{FF2B5EF4-FFF2-40B4-BE49-F238E27FC236}">
                <a16:creationId xmlns="" xmlns:a16="http://schemas.microsoft.com/office/drawing/2014/main" id="{654055CD-9DB6-43B8-B3E0-9FFD7BF53D4C}"/>
              </a:ext>
            </a:extLst>
          </p:cNvPr>
          <p:cNvSpPr txBox="1"/>
          <p:nvPr/>
        </p:nvSpPr>
        <p:spPr>
          <a:xfrm>
            <a:off x="639347" y="4191073"/>
            <a:ext cx="3571812" cy="276999"/>
          </a:xfrm>
          <a:prstGeom prst="rect">
            <a:avLst/>
          </a:prstGeom>
          <a:noFill/>
        </p:spPr>
        <p:txBody>
          <a:bodyPr wrap="none" rtlCol="0">
            <a:spAutoFit/>
          </a:bodyPr>
          <a:lstStyle/>
          <a:p>
            <a:r>
              <a:rPr lang="en-US" altLang="ko-KR" sz="1200" dirty="0"/>
              <a:t>- All sensors list. Each sensor registers a user.</a:t>
            </a:r>
            <a:endParaRPr lang="ko-KR" altLang="en-US" sz="1200" dirty="0"/>
          </a:p>
        </p:txBody>
      </p:sp>
      <p:sp>
        <p:nvSpPr>
          <p:cNvPr id="23" name="TextBox 22">
            <a:extLst>
              <a:ext uri="{FF2B5EF4-FFF2-40B4-BE49-F238E27FC236}">
                <a16:creationId xmlns="" xmlns:a16="http://schemas.microsoft.com/office/drawing/2014/main" id="{659CBC18-3DBE-4221-8205-8E8B1941EB4C}"/>
              </a:ext>
            </a:extLst>
          </p:cNvPr>
          <p:cNvSpPr txBox="1"/>
          <p:nvPr/>
        </p:nvSpPr>
        <p:spPr>
          <a:xfrm>
            <a:off x="639347" y="4979602"/>
            <a:ext cx="3587842" cy="461665"/>
          </a:xfrm>
          <a:prstGeom prst="rect">
            <a:avLst/>
          </a:prstGeom>
          <a:noFill/>
        </p:spPr>
        <p:txBody>
          <a:bodyPr wrap="none" rtlCol="0">
            <a:spAutoFit/>
          </a:bodyPr>
          <a:lstStyle/>
          <a:p>
            <a:r>
              <a:rPr lang="en-US" altLang="ko-KR" sz="1200" dirty="0"/>
              <a:t>- Store all sensors information, GPS, and time </a:t>
            </a:r>
            <a:br>
              <a:rPr lang="en-US" altLang="ko-KR" sz="1200" dirty="0"/>
            </a:br>
            <a:r>
              <a:rPr lang="en-US" altLang="ko-KR" sz="1200" dirty="0"/>
              <a:t>in the application.</a:t>
            </a:r>
            <a:endParaRPr lang="ko-KR" altLang="en-US" sz="1200" dirty="0"/>
          </a:p>
        </p:txBody>
      </p:sp>
      <p:sp>
        <p:nvSpPr>
          <p:cNvPr id="24" name="TextBox 23">
            <a:extLst>
              <a:ext uri="{FF2B5EF4-FFF2-40B4-BE49-F238E27FC236}">
                <a16:creationId xmlns="" xmlns:a16="http://schemas.microsoft.com/office/drawing/2014/main" id="{5872E1E6-00F2-491D-B79F-A3A603F9064D}"/>
              </a:ext>
            </a:extLst>
          </p:cNvPr>
          <p:cNvSpPr txBox="1"/>
          <p:nvPr/>
        </p:nvSpPr>
        <p:spPr>
          <a:xfrm>
            <a:off x="643976" y="5967639"/>
            <a:ext cx="1614545" cy="276999"/>
          </a:xfrm>
          <a:prstGeom prst="rect">
            <a:avLst/>
          </a:prstGeom>
          <a:noFill/>
        </p:spPr>
        <p:txBody>
          <a:bodyPr wrap="none" rtlCol="0">
            <a:spAutoFit/>
          </a:bodyPr>
          <a:lstStyle/>
          <a:p>
            <a:r>
              <a:rPr lang="en-US" altLang="ko-KR" sz="1200" dirty="0"/>
              <a:t>- Register all users.</a:t>
            </a:r>
            <a:endParaRPr lang="ko-KR" altLang="en-US" sz="1200" dirty="0"/>
          </a:p>
        </p:txBody>
      </p:sp>
      <p:pic>
        <p:nvPicPr>
          <p:cNvPr id="25" name="그림 24">
            <a:extLst>
              <a:ext uri="{FF2B5EF4-FFF2-40B4-BE49-F238E27FC236}">
                <a16:creationId xmlns="" xmlns:a16="http://schemas.microsoft.com/office/drawing/2014/main" id="{589B9380-5BAC-42E5-833E-2F3D147863D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478270" y="1361072"/>
            <a:ext cx="4548693" cy="4883566"/>
          </a:xfrm>
          <a:prstGeom prst="rect">
            <a:avLst/>
          </a:prstGeom>
        </p:spPr>
      </p:pic>
    </p:spTree>
    <p:extLst>
      <p:ext uri="{BB962C8B-B14F-4D97-AF65-F5344CB8AC3E}">
        <p14:creationId xmlns="" xmlns:p14="http://schemas.microsoft.com/office/powerpoint/2010/main" val="14926420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3566875"/>
            <a:ext cx="5304078" cy="1348061"/>
          </a:xfrm>
          <a:prstGeom prst="rect">
            <a:avLst/>
          </a:prstGeom>
          <a:noFill/>
        </p:spPr>
        <p:txBody>
          <a:bodyPr wrap="square" rtlCol="0">
            <a:spAutoFit/>
          </a:bodyPr>
          <a:lstStyle/>
          <a:p>
            <a:pPr>
              <a:lnSpc>
                <a:spcPct val="85000"/>
              </a:lnSpc>
            </a:pP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A</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a:solidFill>
                  <a:srgbClr val="7E858E"/>
                </a:solidFill>
                <a:effectLst>
                  <a:outerShdw blurRad="38100" dist="38100" dir="2700000" algn="tl">
                    <a:srgbClr val="000000">
                      <a:alpha val="43137"/>
                    </a:srgbClr>
                  </a:outerShdw>
                </a:effectLst>
                <a:latin typeface="나눔고딕" pitchFamily="50" charset="-127"/>
                <a:ea typeface="나눔고딕" pitchFamily="50" charset="-127"/>
              </a:rPr>
              <a:t>plic</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ation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UI</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a:t>
            </a:r>
            <a:r>
              <a:rPr lang="en-US" altLang="ko-KR" sz="4800" spc="600" dirty="0" smtClean="0">
                <a:solidFill>
                  <a:srgbClr val="7E858E"/>
                </a:solidFill>
                <a:effectLst>
                  <a:outerShdw blurRad="38100" dist="38100" dir="2700000" algn="tl">
                    <a:srgbClr val="000000">
                      <a:alpha val="43137"/>
                    </a:srgbClr>
                  </a:outerShdw>
                </a:effectLst>
                <a:latin typeface="나눔고딕" pitchFamily="50" charset="-127"/>
                <a:ea typeface="나눔고딕" pitchFamily="50" charset="-127"/>
              </a:rPr>
              <a:t>&amp;</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Function</a:t>
            </a:r>
            <a:endParaRPr lang="ko-KR" altLang="en-US"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21" name="TextBox 20"/>
          <p:cNvSpPr txBox="1"/>
          <p:nvPr/>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 xmlns:p14="http://schemas.microsoft.com/office/powerpoint/2010/main" val="17156764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2808312"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Application UI</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7" name="그림 6" descr="LoginActivity.jpg"/>
          <p:cNvPicPr>
            <a:picLocks noChangeAspect="1"/>
          </p:cNvPicPr>
          <p:nvPr/>
        </p:nvPicPr>
        <p:blipFill>
          <a:blip r:embed="rId3"/>
          <a:stretch>
            <a:fillRect/>
          </a:stretch>
        </p:blipFill>
        <p:spPr>
          <a:xfrm>
            <a:off x="3643306" y="1714488"/>
            <a:ext cx="2107421" cy="3500462"/>
          </a:xfrm>
          <a:prstGeom prst="rect">
            <a:avLst/>
          </a:prstGeom>
        </p:spPr>
      </p:pic>
      <p:pic>
        <p:nvPicPr>
          <p:cNvPr id="8" name="그림 7" descr="GraphsActivity.jpg"/>
          <p:cNvPicPr>
            <a:picLocks noChangeAspect="1"/>
          </p:cNvPicPr>
          <p:nvPr/>
        </p:nvPicPr>
        <p:blipFill>
          <a:blip r:embed="rId4"/>
          <a:stretch>
            <a:fillRect/>
          </a:stretch>
        </p:blipFill>
        <p:spPr>
          <a:xfrm>
            <a:off x="3643306" y="1714488"/>
            <a:ext cx="2143140" cy="3500462"/>
          </a:xfrm>
          <a:prstGeom prst="rect">
            <a:avLst/>
          </a:prstGeom>
        </p:spPr>
      </p:pic>
      <p:pic>
        <p:nvPicPr>
          <p:cNvPr id="9" name="그림 8" descr="AirActivity.jpg"/>
          <p:cNvPicPr>
            <a:picLocks noChangeAspect="1"/>
          </p:cNvPicPr>
          <p:nvPr/>
        </p:nvPicPr>
        <p:blipFill>
          <a:blip r:embed="rId5" cstate="print"/>
          <a:stretch>
            <a:fillRect/>
          </a:stretch>
        </p:blipFill>
        <p:spPr>
          <a:xfrm>
            <a:off x="6572264" y="1428736"/>
            <a:ext cx="1763477" cy="2928958"/>
          </a:xfrm>
          <a:prstGeom prst="rect">
            <a:avLst/>
          </a:prstGeom>
        </p:spPr>
      </p:pic>
      <p:pic>
        <p:nvPicPr>
          <p:cNvPr id="10" name="그림 9" descr="HealthActivity.jpg"/>
          <p:cNvPicPr>
            <a:picLocks noChangeAspect="1"/>
          </p:cNvPicPr>
          <p:nvPr/>
        </p:nvPicPr>
        <p:blipFill>
          <a:blip r:embed="rId6" cstate="print"/>
          <a:stretch>
            <a:fillRect/>
          </a:stretch>
        </p:blipFill>
        <p:spPr>
          <a:xfrm>
            <a:off x="428596" y="2928934"/>
            <a:ext cx="1806488" cy="3000396"/>
          </a:xfrm>
          <a:prstGeom prst="rect">
            <a:avLst/>
          </a:prstGeom>
        </p:spPr>
      </p:pic>
      <p:pic>
        <p:nvPicPr>
          <p:cNvPr id="13" name="그림 12" descr="HistoryActivity.jpg"/>
          <p:cNvPicPr>
            <a:picLocks noChangeAspect="1"/>
          </p:cNvPicPr>
          <p:nvPr/>
        </p:nvPicPr>
        <p:blipFill>
          <a:blip r:embed="rId7" cstate="print"/>
          <a:stretch>
            <a:fillRect/>
          </a:stretch>
        </p:blipFill>
        <p:spPr>
          <a:xfrm>
            <a:off x="7000892" y="3500438"/>
            <a:ext cx="1677454" cy="2786081"/>
          </a:xfrm>
          <a:prstGeom prst="rect">
            <a:avLst/>
          </a:prstGeom>
        </p:spPr>
      </p:pic>
      <p:pic>
        <p:nvPicPr>
          <p:cNvPr id="17" name="그림 16" descr="PMActivity.jpg"/>
          <p:cNvPicPr>
            <a:picLocks noChangeAspect="1"/>
          </p:cNvPicPr>
          <p:nvPr/>
        </p:nvPicPr>
        <p:blipFill>
          <a:blip r:embed="rId8" cstate="print"/>
          <a:stretch>
            <a:fillRect/>
          </a:stretch>
        </p:blipFill>
        <p:spPr>
          <a:xfrm>
            <a:off x="428596" y="1142984"/>
            <a:ext cx="1785950" cy="2966284"/>
          </a:xfrm>
          <a:prstGeom prst="rect">
            <a:avLst/>
          </a:prstGeom>
        </p:spPr>
      </p:pic>
      <p:cxnSp>
        <p:nvCxnSpPr>
          <p:cNvPr id="21" name="직선 화살표 연결선 20"/>
          <p:cNvCxnSpPr/>
          <p:nvPr/>
        </p:nvCxnSpPr>
        <p:spPr>
          <a:xfrm rot="10800000">
            <a:off x="2143108" y="2643183"/>
            <a:ext cx="1500198" cy="714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rot="10800000" flipV="1">
            <a:off x="2214546" y="3857628"/>
            <a:ext cx="1500198" cy="5000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endCxn id="9" idx="1"/>
          </p:cNvCxnSpPr>
          <p:nvPr/>
        </p:nvCxnSpPr>
        <p:spPr>
          <a:xfrm rot="5400000" flipH="1" flipV="1">
            <a:off x="5661430" y="3018232"/>
            <a:ext cx="1035851" cy="7858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9" name="그림 28" descr="MapActivity.jpg"/>
          <p:cNvPicPr>
            <a:picLocks noChangeAspect="1"/>
          </p:cNvPicPr>
          <p:nvPr/>
        </p:nvPicPr>
        <p:blipFill>
          <a:blip r:embed="rId9" cstate="print"/>
          <a:stretch>
            <a:fillRect/>
          </a:stretch>
        </p:blipFill>
        <p:spPr>
          <a:xfrm>
            <a:off x="1000100" y="3643314"/>
            <a:ext cx="1763477" cy="2928958"/>
          </a:xfrm>
          <a:prstGeom prst="rect">
            <a:avLst/>
          </a:prstGeom>
        </p:spPr>
      </p:pic>
      <p:cxnSp>
        <p:nvCxnSpPr>
          <p:cNvPr id="30" name="직선 화살표 연결선 29"/>
          <p:cNvCxnSpPr>
            <a:endCxn id="29" idx="3"/>
          </p:cNvCxnSpPr>
          <p:nvPr/>
        </p:nvCxnSpPr>
        <p:spPr>
          <a:xfrm rot="10800000" flipV="1">
            <a:off x="2763578" y="4929197"/>
            <a:ext cx="879729" cy="178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3" name="그림 32" descr="SearchActicity.jpg"/>
          <p:cNvPicPr>
            <a:picLocks noChangeAspect="1"/>
          </p:cNvPicPr>
          <p:nvPr/>
        </p:nvPicPr>
        <p:blipFill>
          <a:blip r:embed="rId10" cstate="print"/>
          <a:stretch>
            <a:fillRect/>
          </a:stretch>
        </p:blipFill>
        <p:spPr>
          <a:xfrm>
            <a:off x="6357950" y="3929042"/>
            <a:ext cx="1714512" cy="2928958"/>
          </a:xfrm>
          <a:prstGeom prst="rect">
            <a:avLst/>
          </a:prstGeom>
        </p:spPr>
      </p:pic>
      <p:cxnSp>
        <p:nvCxnSpPr>
          <p:cNvPr id="34" name="직선 화살표 연결선 33"/>
          <p:cNvCxnSpPr/>
          <p:nvPr/>
        </p:nvCxnSpPr>
        <p:spPr>
          <a:xfrm>
            <a:off x="4786316" y="5072074"/>
            <a:ext cx="1643072"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a:off x="5715008" y="4929198"/>
            <a:ext cx="1357322" cy="714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61939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4963992"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Activity Function</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grpSp>
        <p:nvGrpSpPr>
          <p:cNvPr id="32" name="그룹 31"/>
          <p:cNvGrpSpPr/>
          <p:nvPr/>
        </p:nvGrpSpPr>
        <p:grpSpPr>
          <a:xfrm>
            <a:off x="1071538" y="1785926"/>
            <a:ext cx="6357982" cy="3786214"/>
            <a:chOff x="357158" y="1428736"/>
            <a:chExt cx="5500726" cy="3143272"/>
          </a:xfrm>
        </p:grpSpPr>
        <p:sp>
          <p:nvSpPr>
            <p:cNvPr id="22" name="직사각형 21"/>
            <p:cNvSpPr/>
            <p:nvPr/>
          </p:nvSpPr>
          <p:spPr>
            <a:xfrm>
              <a:off x="357158" y="1428736"/>
              <a:ext cx="5500726" cy="3143272"/>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1037023" y="1784578"/>
              <a:ext cx="407196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Sign-Up</a:t>
              </a:r>
              <a:endParaRPr lang="ko-KR" altLang="en-US" sz="2800" dirty="0">
                <a:solidFill>
                  <a:srgbClr val="C00000"/>
                </a:solidFill>
              </a:endParaRPr>
            </a:p>
          </p:txBody>
        </p:sp>
        <p:sp>
          <p:nvSpPr>
            <p:cNvPr id="27" name="TextBox 26"/>
            <p:cNvSpPr txBox="1"/>
            <p:nvPr/>
          </p:nvSpPr>
          <p:spPr>
            <a:xfrm>
              <a:off x="480770" y="2555569"/>
              <a:ext cx="5357850" cy="1865242"/>
            </a:xfrm>
            <a:prstGeom prst="rect">
              <a:avLst/>
            </a:prstGeom>
            <a:noFill/>
          </p:spPr>
          <p:txBody>
            <a:bodyPr wrap="square" rtlCol="0">
              <a:spAutoFit/>
            </a:bodyPr>
            <a:lstStyle/>
            <a:p>
              <a:r>
                <a:rPr lang="en-US" altLang="ko-KR" sz="2000" dirty="0" smtClean="0"/>
                <a:t>1. </a:t>
              </a:r>
              <a:r>
                <a:rPr lang="en-US" sz="2000" dirty="0" smtClean="0"/>
                <a:t>Confirm duplicate of user’s email</a:t>
              </a:r>
            </a:p>
            <a:p>
              <a:r>
                <a:rPr lang="en-US" altLang="ko-KR" sz="2000" dirty="0" smtClean="0"/>
                <a:t>2. </a:t>
              </a:r>
              <a:r>
                <a:rPr lang="en-US" sz="2000" dirty="0" smtClean="0"/>
                <a:t>Certificate user’s email </a:t>
              </a:r>
            </a:p>
            <a:p>
              <a:r>
                <a:rPr lang="en-US" altLang="ko-KR" sz="2000" dirty="0" smtClean="0"/>
                <a:t>3. Reconfirm Password</a:t>
              </a:r>
            </a:p>
            <a:p>
              <a:r>
                <a:rPr lang="en-US" altLang="ko-KR" sz="2000" dirty="0" smtClean="0"/>
                <a:t>4. Give Unique Sequence number</a:t>
              </a:r>
            </a:p>
            <a:p>
              <a:r>
                <a:rPr lang="en-US" altLang="ko-KR" sz="2000" dirty="0" smtClean="0"/>
                <a:t>5. Information about User</a:t>
              </a:r>
            </a:p>
            <a:p>
              <a:r>
                <a:rPr lang="en-US" altLang="ko-KR" sz="2000" dirty="0" smtClean="0"/>
                <a:t> </a:t>
              </a:r>
              <a:r>
                <a:rPr lang="en-US" altLang="ko-KR" sz="2000" dirty="0" smtClean="0"/>
                <a:t>  - Name(First, Last), Birth, Gender, E-mail, PW</a:t>
              </a:r>
            </a:p>
            <a:p>
              <a:r>
                <a:rPr lang="en-US" altLang="ko-KR" sz="2000" dirty="0" smtClean="0"/>
                <a:t>6. Select notification Service</a:t>
              </a:r>
              <a:endParaRPr lang="ko-KR" altLang="en-US" sz="2000" dirty="0"/>
            </a:p>
          </p:txBody>
        </p:sp>
      </p:grpSp>
    </p:spTree>
    <p:extLst>
      <p:ext uri="{BB962C8B-B14F-4D97-AF65-F5344CB8AC3E}">
        <p14:creationId xmlns="" xmlns:p14="http://schemas.microsoft.com/office/powerpoint/2010/main" val="27619395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4963992"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Activity Function</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grpSp>
        <p:nvGrpSpPr>
          <p:cNvPr id="3" name="그룹 34"/>
          <p:cNvGrpSpPr/>
          <p:nvPr/>
        </p:nvGrpSpPr>
        <p:grpSpPr>
          <a:xfrm>
            <a:off x="357158" y="1357298"/>
            <a:ext cx="4929222" cy="2252133"/>
            <a:chOff x="1375811" y="2168334"/>
            <a:chExt cx="4685803" cy="1943030"/>
          </a:xfrm>
        </p:grpSpPr>
        <p:sp>
          <p:nvSpPr>
            <p:cNvPr id="36" name="직사각형 35"/>
            <p:cNvSpPr/>
            <p:nvPr/>
          </p:nvSpPr>
          <p:spPr>
            <a:xfrm>
              <a:off x="1375811" y="2168334"/>
              <a:ext cx="4685803" cy="1787363"/>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1647452" y="2291600"/>
              <a:ext cx="407196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Sign-In</a:t>
              </a:r>
              <a:endParaRPr lang="ko-KR" altLang="en-US" sz="2800" dirty="0">
                <a:solidFill>
                  <a:srgbClr val="C00000"/>
                </a:solidFill>
              </a:endParaRPr>
            </a:p>
          </p:txBody>
        </p:sp>
        <p:sp>
          <p:nvSpPr>
            <p:cNvPr id="39" name="TextBox 38"/>
            <p:cNvSpPr txBox="1"/>
            <p:nvPr/>
          </p:nvSpPr>
          <p:spPr>
            <a:xfrm>
              <a:off x="1511631" y="2969566"/>
              <a:ext cx="4482073" cy="1141798"/>
            </a:xfrm>
            <a:prstGeom prst="rect">
              <a:avLst/>
            </a:prstGeom>
            <a:noFill/>
          </p:spPr>
          <p:txBody>
            <a:bodyPr wrap="square" rtlCol="0">
              <a:spAutoFit/>
            </a:bodyPr>
            <a:lstStyle/>
            <a:p>
              <a:pPr marL="342900" indent="-342900">
                <a:buAutoNum type="arabicPeriod"/>
              </a:pPr>
              <a:r>
                <a:rPr lang="en-US" sz="2000" dirty="0" smtClean="0"/>
                <a:t>Change email to Sequence number</a:t>
              </a:r>
            </a:p>
            <a:p>
              <a:pPr marL="342900" indent="-342900">
                <a:buFontTx/>
                <a:buAutoNum type="arabicPeriod"/>
              </a:pPr>
              <a:r>
                <a:rPr lang="en-US" sz="2000" dirty="0" smtClean="0"/>
                <a:t>Reset the passwords</a:t>
              </a:r>
            </a:p>
            <a:p>
              <a:pPr marL="342900" indent="-342900">
                <a:buAutoNum type="arabicPeriod"/>
              </a:pPr>
              <a:r>
                <a:rPr lang="en-US" altLang="ko-KR" sz="2000" dirty="0" smtClean="0"/>
                <a:t>Find Email</a:t>
              </a:r>
            </a:p>
            <a:p>
              <a:pPr marL="342900" indent="-342900">
                <a:buAutoNum type="arabicPeriod"/>
              </a:pPr>
              <a:endParaRPr lang="ko-KR" altLang="en-US" sz="2000" dirty="0"/>
            </a:p>
          </p:txBody>
        </p:sp>
      </p:grpSp>
      <p:grpSp>
        <p:nvGrpSpPr>
          <p:cNvPr id="17" name="그룹 34"/>
          <p:cNvGrpSpPr/>
          <p:nvPr/>
        </p:nvGrpSpPr>
        <p:grpSpPr>
          <a:xfrm>
            <a:off x="285720" y="4071942"/>
            <a:ext cx="3214710" cy="1285884"/>
            <a:chOff x="1375811" y="2168335"/>
            <a:chExt cx="4685803" cy="1787363"/>
          </a:xfrm>
        </p:grpSpPr>
        <p:sp>
          <p:nvSpPr>
            <p:cNvPr id="18" name="직사각형 17"/>
            <p:cNvSpPr/>
            <p:nvPr/>
          </p:nvSpPr>
          <p:spPr>
            <a:xfrm>
              <a:off x="1375811" y="2168335"/>
              <a:ext cx="4685803" cy="1787363"/>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1647452" y="2291600"/>
              <a:ext cx="407196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Graph</a:t>
              </a:r>
              <a:endParaRPr lang="ko-KR" altLang="en-US" sz="2800" dirty="0">
                <a:solidFill>
                  <a:srgbClr val="C00000"/>
                </a:solidFill>
              </a:endParaRPr>
            </a:p>
          </p:txBody>
        </p:sp>
        <p:sp>
          <p:nvSpPr>
            <p:cNvPr id="21" name="TextBox 20"/>
            <p:cNvSpPr txBox="1"/>
            <p:nvPr/>
          </p:nvSpPr>
          <p:spPr>
            <a:xfrm>
              <a:off x="1511631" y="3092832"/>
              <a:ext cx="4482073" cy="610729"/>
            </a:xfrm>
            <a:prstGeom prst="rect">
              <a:avLst/>
            </a:prstGeom>
            <a:noFill/>
          </p:spPr>
          <p:txBody>
            <a:bodyPr wrap="square" rtlCol="0">
              <a:spAutoFit/>
            </a:bodyPr>
            <a:lstStyle/>
            <a:p>
              <a:pPr marL="342900" indent="-342900">
                <a:buAutoNum type="arabicPeriod"/>
              </a:pPr>
              <a:r>
                <a:rPr lang="en-US" sz="2000" dirty="0" smtClean="0"/>
                <a:t>Home Activity</a:t>
              </a:r>
              <a:endParaRPr lang="en-US" altLang="ko-KR" sz="2000" dirty="0" smtClean="0"/>
            </a:p>
            <a:p>
              <a:pPr marL="342900" indent="-342900">
                <a:buAutoNum type="arabicPeriod"/>
              </a:pPr>
              <a:endParaRPr lang="ko-KR" altLang="en-US" sz="2000" dirty="0"/>
            </a:p>
          </p:txBody>
        </p:sp>
      </p:grpSp>
      <p:grpSp>
        <p:nvGrpSpPr>
          <p:cNvPr id="29" name="그룹 34"/>
          <p:cNvGrpSpPr/>
          <p:nvPr/>
        </p:nvGrpSpPr>
        <p:grpSpPr>
          <a:xfrm>
            <a:off x="3857588" y="4071942"/>
            <a:ext cx="5286412" cy="1974524"/>
            <a:chOff x="1375810" y="2168334"/>
            <a:chExt cx="5099290" cy="1787363"/>
          </a:xfrm>
        </p:grpSpPr>
        <p:sp>
          <p:nvSpPr>
            <p:cNvPr id="30" name="직사각형 29"/>
            <p:cNvSpPr/>
            <p:nvPr/>
          </p:nvSpPr>
          <p:spPr>
            <a:xfrm>
              <a:off x="1375810" y="2168334"/>
              <a:ext cx="4823683" cy="1787363"/>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647452" y="2291600"/>
              <a:ext cx="407196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Health</a:t>
              </a:r>
              <a:endParaRPr lang="ko-KR" altLang="en-US" sz="2800" dirty="0">
                <a:solidFill>
                  <a:srgbClr val="C00000"/>
                </a:solidFill>
              </a:endParaRPr>
            </a:p>
          </p:txBody>
        </p:sp>
        <p:sp>
          <p:nvSpPr>
            <p:cNvPr id="32" name="TextBox 31"/>
            <p:cNvSpPr txBox="1"/>
            <p:nvPr/>
          </p:nvSpPr>
          <p:spPr>
            <a:xfrm>
              <a:off x="1505971" y="3031199"/>
              <a:ext cx="4969129" cy="919391"/>
            </a:xfrm>
            <a:prstGeom prst="rect">
              <a:avLst/>
            </a:prstGeom>
            <a:noFill/>
          </p:spPr>
          <p:txBody>
            <a:bodyPr wrap="square" rtlCol="0">
              <a:spAutoFit/>
            </a:bodyPr>
            <a:lstStyle/>
            <a:p>
              <a:pPr fontAlgn="base"/>
              <a:r>
                <a:rPr lang="en-US" sz="2000" dirty="0" smtClean="0"/>
                <a:t>1. Show </a:t>
              </a:r>
              <a:r>
                <a:rPr lang="en-US" sz="2000" dirty="0" smtClean="0"/>
                <a:t>the heart rate graph </a:t>
              </a:r>
            </a:p>
            <a:p>
              <a:pPr marL="342900" indent="-342900"/>
              <a:r>
                <a:rPr lang="en-US" altLang="ko-KR" sz="2000" dirty="0" smtClean="0"/>
                <a:t>2.</a:t>
              </a:r>
              <a:r>
                <a:rPr altLang="en-US" sz="2000" smtClean="0"/>
                <a:t> </a:t>
              </a:r>
              <a:r>
                <a:rPr lang="en-US" sz="2000" dirty="0" smtClean="0"/>
                <a:t>Display the breathing rate per minute</a:t>
              </a:r>
            </a:p>
            <a:p>
              <a:pPr marL="342900" indent="-342900"/>
              <a:endParaRPr lang="en-US" altLang="ko-KR" sz="2000" dirty="0" smtClean="0"/>
            </a:p>
          </p:txBody>
        </p:sp>
      </p:grpSp>
    </p:spTree>
    <p:extLst>
      <p:ext uri="{BB962C8B-B14F-4D97-AF65-F5344CB8AC3E}">
        <p14:creationId xmlns="" xmlns:p14="http://schemas.microsoft.com/office/powerpoint/2010/main" val="27619395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4963992" cy="369332"/>
          </a:xfrm>
          <a:prstGeom prst="rect">
            <a:avLst/>
          </a:prstGeom>
          <a:noFill/>
        </p:spPr>
        <p:txBody>
          <a:bodyPr wrap="square" rtlCol="0">
            <a:spAutoFit/>
          </a:bodyPr>
          <a:lstStyle/>
          <a:p>
            <a:pPr>
              <a:lnSpc>
                <a:spcPct val="90000"/>
              </a:lnSpc>
            </a:pPr>
            <a:r>
              <a:rPr lang="en-US" altLang="ko-KR" sz="2000" spc="300" dirty="0" smtClean="0">
                <a:gradFill>
                  <a:gsLst>
                    <a:gs pos="0">
                      <a:srgbClr val="C00000"/>
                    </a:gs>
                    <a:gs pos="100000">
                      <a:srgbClr val="C00000"/>
                    </a:gs>
                  </a:gsLst>
                  <a:lin ang="5400000" scaled="0"/>
                </a:gradFill>
                <a:latin typeface="나눔고딕" pitchFamily="50" charset="-127"/>
                <a:ea typeface="나눔고딕" pitchFamily="50" charset="-127"/>
              </a:rPr>
              <a:t>Application Activity Function</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grpSp>
        <p:nvGrpSpPr>
          <p:cNvPr id="3" name="그룹 34"/>
          <p:cNvGrpSpPr/>
          <p:nvPr/>
        </p:nvGrpSpPr>
        <p:grpSpPr>
          <a:xfrm>
            <a:off x="2928926" y="4143379"/>
            <a:ext cx="5857916" cy="2357454"/>
            <a:chOff x="832529" y="2229966"/>
            <a:chExt cx="5568635" cy="2033896"/>
          </a:xfrm>
        </p:grpSpPr>
        <p:sp>
          <p:nvSpPr>
            <p:cNvPr id="18" name="직사각형 17"/>
            <p:cNvSpPr/>
            <p:nvPr/>
          </p:nvSpPr>
          <p:spPr>
            <a:xfrm>
              <a:off x="832529" y="2229966"/>
              <a:ext cx="5568635" cy="2033896"/>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1647451" y="2414866"/>
              <a:ext cx="4071965"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Air Density</a:t>
              </a:r>
              <a:endParaRPr lang="ko-KR" altLang="en-US" sz="2800" dirty="0">
                <a:solidFill>
                  <a:srgbClr val="C00000"/>
                </a:solidFill>
              </a:endParaRPr>
            </a:p>
          </p:txBody>
        </p:sp>
        <p:sp>
          <p:nvSpPr>
            <p:cNvPr id="21" name="TextBox 20"/>
            <p:cNvSpPr txBox="1"/>
            <p:nvPr/>
          </p:nvSpPr>
          <p:spPr>
            <a:xfrm>
              <a:off x="968349" y="3092831"/>
              <a:ext cx="5432815" cy="1141798"/>
            </a:xfrm>
            <a:prstGeom prst="rect">
              <a:avLst/>
            </a:prstGeom>
            <a:noFill/>
          </p:spPr>
          <p:txBody>
            <a:bodyPr wrap="square" rtlCol="0">
              <a:spAutoFit/>
            </a:bodyPr>
            <a:lstStyle/>
            <a:p>
              <a:pPr marL="342900" indent="-342900">
                <a:buFontTx/>
                <a:buAutoNum type="arabicPeriod"/>
              </a:pPr>
              <a:r>
                <a:rPr lang="en-US" sz="2000" dirty="0" smtClean="0"/>
                <a:t>Graphing &amp; Display the </a:t>
              </a:r>
              <a:r>
                <a:rPr lang="en-US" sz="2000" dirty="0" smtClean="0"/>
                <a:t>real-time air density </a:t>
              </a:r>
            </a:p>
            <a:p>
              <a:pPr marL="342900" indent="-342900">
                <a:buFontTx/>
                <a:buAutoNum type="arabicPeriod"/>
              </a:pPr>
              <a:r>
                <a:rPr lang="en-US" sz="2000" dirty="0" smtClean="0"/>
                <a:t>Figure the AQI </a:t>
              </a:r>
              <a:r>
                <a:rPr lang="en-US" sz="2000" dirty="0" smtClean="0"/>
                <a:t>value (Pie Graph)</a:t>
              </a:r>
              <a:endParaRPr lang="en-US" sz="2000" dirty="0" smtClean="0"/>
            </a:p>
            <a:p>
              <a:pPr marL="342900" indent="-342900">
                <a:buFontTx/>
                <a:buAutoNum type="arabicPeriod"/>
              </a:pPr>
              <a:r>
                <a:rPr lang="en-US" sz="2000" dirty="0" smtClean="0"/>
                <a:t>Display history of sensor data by </a:t>
              </a:r>
              <a:r>
                <a:rPr lang="en-US" sz="2000" dirty="0" smtClean="0"/>
                <a:t>date</a:t>
              </a:r>
              <a:endParaRPr lang="en-US" altLang="ko-KR" sz="2000" dirty="0" smtClean="0"/>
            </a:p>
            <a:p>
              <a:pPr marL="342900" indent="-342900">
                <a:buAutoNum type="arabicPeriod"/>
              </a:pPr>
              <a:endParaRPr lang="ko-KR" altLang="en-US" sz="2000" dirty="0"/>
            </a:p>
          </p:txBody>
        </p:sp>
      </p:grpSp>
      <p:grpSp>
        <p:nvGrpSpPr>
          <p:cNvPr id="17" name="그룹 31"/>
          <p:cNvGrpSpPr/>
          <p:nvPr/>
        </p:nvGrpSpPr>
        <p:grpSpPr>
          <a:xfrm>
            <a:off x="500034" y="1428736"/>
            <a:ext cx="5786478" cy="2428892"/>
            <a:chOff x="357158" y="1428736"/>
            <a:chExt cx="5500726" cy="2226484"/>
          </a:xfrm>
        </p:grpSpPr>
        <p:sp>
          <p:nvSpPr>
            <p:cNvPr id="22" name="직사각형 21"/>
            <p:cNvSpPr/>
            <p:nvPr/>
          </p:nvSpPr>
          <p:spPr>
            <a:xfrm>
              <a:off x="357158" y="1428736"/>
              <a:ext cx="5500726" cy="2226484"/>
            </a:xfrm>
            <a:prstGeom prst="rect">
              <a:avLst/>
            </a:prstGeom>
            <a:noFill/>
            <a:ln>
              <a:solidFill>
                <a:srgbClr val="40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1037023" y="1784578"/>
              <a:ext cx="407196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rgbClr val="C00000"/>
                  </a:solidFill>
                </a:rPr>
                <a:t>Map</a:t>
              </a:r>
              <a:endParaRPr lang="ko-KR" altLang="en-US" sz="2800" dirty="0">
                <a:solidFill>
                  <a:srgbClr val="C00000"/>
                </a:solidFill>
              </a:endParaRPr>
            </a:p>
          </p:txBody>
        </p:sp>
        <p:sp>
          <p:nvSpPr>
            <p:cNvPr id="24" name="TextBox 23"/>
            <p:cNvSpPr txBox="1"/>
            <p:nvPr/>
          </p:nvSpPr>
          <p:spPr>
            <a:xfrm>
              <a:off x="480770" y="2555569"/>
              <a:ext cx="5357850" cy="1098704"/>
            </a:xfrm>
            <a:prstGeom prst="rect">
              <a:avLst/>
            </a:prstGeom>
            <a:noFill/>
          </p:spPr>
          <p:txBody>
            <a:bodyPr wrap="square" rtlCol="0">
              <a:spAutoFit/>
            </a:bodyPr>
            <a:lstStyle/>
            <a:p>
              <a:pPr fontAlgn="base"/>
              <a:r>
                <a:rPr lang="en-US" altLang="ko-KR" sz="2000" dirty="0" smtClean="0"/>
                <a:t>1. </a:t>
              </a:r>
              <a:r>
                <a:rPr lang="en-US" sz="2000" dirty="0" smtClean="0"/>
                <a:t>Display current position </a:t>
              </a:r>
              <a:r>
                <a:rPr lang="en-US" sz="2000" dirty="0" smtClean="0"/>
                <a:t>on </a:t>
              </a:r>
              <a:r>
                <a:rPr lang="en-US" sz="2000" dirty="0" err="1" smtClean="0"/>
                <a:t>google</a:t>
              </a:r>
              <a:r>
                <a:rPr lang="en-US" sz="2000" dirty="0" smtClean="0"/>
                <a:t> map</a:t>
              </a:r>
            </a:p>
            <a:p>
              <a:r>
                <a:rPr lang="en-US" altLang="ko-KR" sz="2000" dirty="0" smtClean="0"/>
                <a:t>2. </a:t>
              </a:r>
              <a:r>
                <a:rPr lang="en-US" sz="2000" dirty="0" smtClean="0"/>
                <a:t>Display the real-time air density </a:t>
              </a:r>
            </a:p>
            <a:p>
              <a:r>
                <a:rPr lang="en-US" altLang="ko-KR" sz="2000" dirty="0" smtClean="0"/>
                <a:t>3. </a:t>
              </a:r>
              <a:r>
                <a:rPr lang="en-US" sz="2000" dirty="0" smtClean="0"/>
                <a:t>Search the location on </a:t>
              </a:r>
              <a:r>
                <a:rPr lang="en-US" sz="2000" dirty="0" err="1" smtClean="0"/>
                <a:t>google</a:t>
              </a:r>
              <a:r>
                <a:rPr lang="en-US" sz="2000" dirty="0" smtClean="0"/>
                <a:t> map </a:t>
              </a:r>
            </a:p>
            <a:p>
              <a:endParaRPr lang="ko-KR" altLang="en-US" sz="2000" dirty="0"/>
            </a:p>
          </p:txBody>
        </p:sp>
      </p:grpSp>
    </p:spTree>
    <p:extLst>
      <p:ext uri="{BB962C8B-B14F-4D97-AF65-F5344CB8AC3E}">
        <p14:creationId xmlns="" xmlns:p14="http://schemas.microsoft.com/office/powerpoint/2010/main" val="27619395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Box 19"/>
          <p:cNvSpPr txBox="1"/>
          <p:nvPr/>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cxnSp>
        <p:nvCxnSpPr>
          <p:cNvPr id="11" name="직선 연결선 10"/>
          <p:cNvCxnSpPr/>
          <p:nvPr/>
        </p:nvCxnSpPr>
        <p:spPr>
          <a:xfrm>
            <a:off x="251520" y="332656"/>
            <a:ext cx="8640960"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2156" y="6133150"/>
            <a:ext cx="4039705" cy="461665"/>
          </a:xfrm>
          <a:prstGeom prst="rect">
            <a:avLst/>
          </a:prstGeom>
          <a:noFill/>
        </p:spPr>
        <p:txBody>
          <a:bodyPr wrap="square" rtlCol="0">
            <a:spAutoFit/>
          </a:bodyPr>
          <a:lstStyle/>
          <a:p>
            <a:pPr>
              <a:lnSpc>
                <a:spcPct val="150000"/>
              </a:lnSpc>
            </a:pPr>
            <a:r>
              <a:rPr lang="en-US" altLang="ko-KR" sz="1600" dirty="0">
                <a:solidFill>
                  <a:srgbClr val="FFC000"/>
                </a:solidFill>
                <a:latin typeface="나눔고딕" pitchFamily="50" charset="-127"/>
                <a:ea typeface="나눔고딕" pitchFamily="50" charset="-127"/>
              </a:rPr>
              <a:t>Q</a:t>
            </a:r>
            <a:r>
              <a:rPr lang="en-US" altLang="ko-KR" sz="1600" dirty="0">
                <a:solidFill>
                  <a:schemeClr val="tx1">
                    <a:lumMod val="85000"/>
                    <a:lumOff val="15000"/>
                  </a:schemeClr>
                </a:solidFill>
                <a:latin typeface="나눔고딕" pitchFamily="50" charset="-127"/>
                <a:ea typeface="나눔고딕" pitchFamily="50" charset="-127"/>
              </a:rPr>
              <a:t>ualcomm </a:t>
            </a:r>
            <a:r>
              <a:rPr lang="en-US" altLang="ko-KR" sz="1600" dirty="0">
                <a:solidFill>
                  <a:srgbClr val="FFC000"/>
                </a:solidFill>
                <a:latin typeface="나눔고딕" pitchFamily="50" charset="-127"/>
                <a:ea typeface="나눔고딕" pitchFamily="50" charset="-127"/>
              </a:rPr>
              <a:t>I</a:t>
            </a:r>
            <a:r>
              <a:rPr lang="en-US" altLang="ko-KR" sz="1600" dirty="0">
                <a:solidFill>
                  <a:schemeClr val="tx1">
                    <a:lumMod val="85000"/>
                    <a:lumOff val="15000"/>
                  </a:schemeClr>
                </a:solidFill>
                <a:latin typeface="나눔고딕" pitchFamily="50" charset="-127"/>
                <a:ea typeface="나눔고딕" pitchFamily="50" charset="-127"/>
              </a:rPr>
              <a:t>nstitute</a:t>
            </a:r>
          </a:p>
        </p:txBody>
      </p:sp>
      <p:sp>
        <p:nvSpPr>
          <p:cNvPr id="6" name="TextBox 5"/>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7" name="TextBox 6"/>
          <p:cNvSpPr txBox="1"/>
          <p:nvPr/>
        </p:nvSpPr>
        <p:spPr>
          <a:xfrm>
            <a:off x="7020272" y="357957"/>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4" name="타원 13"/>
          <p:cNvSpPr/>
          <p:nvPr/>
        </p:nvSpPr>
        <p:spPr>
          <a:xfrm>
            <a:off x="-252536"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a:solidFill>
                  <a:schemeClr val="bg1"/>
                </a:solidFill>
                <a:latin typeface="나눔고딕" pitchFamily="50" charset="-127"/>
                <a:ea typeface="나눔고딕" pitchFamily="50" charset="-127"/>
              </a:rPr>
              <a:t>Flow chart</a:t>
            </a:r>
            <a:endParaRPr lang="ko-KR" altLang="en-US" sz="2400" spc="80" dirty="0">
              <a:solidFill>
                <a:schemeClr val="bg1"/>
              </a:solidFill>
              <a:latin typeface="나눔고딕" pitchFamily="50" charset="-127"/>
              <a:ea typeface="나눔고딕" pitchFamily="50" charset="-127"/>
            </a:endParaRPr>
          </a:p>
        </p:txBody>
      </p:sp>
      <p:sp>
        <p:nvSpPr>
          <p:cNvPr id="16" name="타원 15"/>
          <p:cNvSpPr/>
          <p:nvPr/>
        </p:nvSpPr>
        <p:spPr>
          <a:xfrm>
            <a:off x="2051720"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a:latin typeface="나눔고딕" pitchFamily="50" charset="-127"/>
                <a:ea typeface="나눔고딕" pitchFamily="50" charset="-127"/>
              </a:rPr>
              <a:t>Sequence Diagram</a:t>
            </a:r>
            <a:endParaRPr lang="ko-KR" altLang="en-US" sz="2400" spc="80" dirty="0">
              <a:latin typeface="나눔고딕" pitchFamily="50" charset="-127"/>
              <a:ea typeface="나눔고딕" pitchFamily="50" charset="-127"/>
            </a:endParaRPr>
          </a:p>
        </p:txBody>
      </p:sp>
      <p:sp>
        <p:nvSpPr>
          <p:cNvPr id="17" name="타원 16"/>
          <p:cNvSpPr/>
          <p:nvPr/>
        </p:nvSpPr>
        <p:spPr>
          <a:xfrm>
            <a:off x="4355976"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a:latin typeface="나눔고딕" pitchFamily="50" charset="-127"/>
                <a:ea typeface="나눔고딕" pitchFamily="50" charset="-127"/>
              </a:rPr>
              <a:t>ER</a:t>
            </a:r>
          </a:p>
          <a:p>
            <a:pPr algn="ctr"/>
            <a:r>
              <a:rPr lang="en-US" altLang="ko-KR" sz="2400" spc="80" dirty="0">
                <a:latin typeface="나눔고딕" pitchFamily="50" charset="-127"/>
                <a:ea typeface="나눔고딕" pitchFamily="50" charset="-127"/>
              </a:rPr>
              <a:t>Diagram</a:t>
            </a:r>
            <a:endParaRPr lang="ko-KR" altLang="en-US" sz="2400" spc="80" dirty="0">
              <a:latin typeface="나눔고딕" pitchFamily="50" charset="-127"/>
              <a:ea typeface="나눔고딕" pitchFamily="50" charset="-127"/>
            </a:endParaRPr>
          </a:p>
        </p:txBody>
      </p:sp>
      <p:sp>
        <p:nvSpPr>
          <p:cNvPr id="18" name="타원 17"/>
          <p:cNvSpPr/>
          <p:nvPr/>
        </p:nvSpPr>
        <p:spPr>
          <a:xfrm>
            <a:off x="6660232"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spc="80" dirty="0">
                <a:latin typeface="나눔고딕" pitchFamily="50" charset="-127"/>
                <a:ea typeface="나눔고딕" pitchFamily="50" charset="-127"/>
              </a:rPr>
              <a:t>Application</a:t>
            </a:r>
          </a:p>
          <a:p>
            <a:pPr algn="ctr"/>
            <a:r>
              <a:rPr lang="en-US" altLang="ko-KR" sz="2000" spc="80" dirty="0" smtClean="0">
                <a:latin typeface="나눔고딕" pitchFamily="50" charset="-127"/>
                <a:ea typeface="나눔고딕" pitchFamily="50" charset="-127"/>
              </a:rPr>
              <a:t>UI</a:t>
            </a:r>
          </a:p>
          <a:p>
            <a:pPr algn="ctr"/>
            <a:r>
              <a:rPr lang="en-US" altLang="ko-KR" sz="2000" spc="80" dirty="0" smtClean="0">
                <a:latin typeface="나눔고딕" pitchFamily="50" charset="-127"/>
                <a:ea typeface="나눔고딕" pitchFamily="50" charset="-127"/>
              </a:rPr>
              <a:t>&amp; Function</a:t>
            </a:r>
            <a:endParaRPr lang="ko-KR" altLang="en-US" sz="2000" spc="80" dirty="0">
              <a:latin typeface="나눔고딕" pitchFamily="50" charset="-127"/>
              <a:ea typeface="나눔고딕" pitchFamily="50" charset="-127"/>
            </a:endParaRPr>
          </a:p>
        </p:txBody>
      </p:sp>
      <p:sp>
        <p:nvSpPr>
          <p:cNvPr id="21" name="TextBox 20"/>
          <p:cNvSpPr txBox="1"/>
          <p:nvPr/>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22" name="TextBox 21"/>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23" name="TextBox 22"/>
          <p:cNvSpPr txBox="1"/>
          <p:nvPr/>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Box 19"/>
          <p:cNvSpPr txBox="1"/>
          <p:nvPr/>
        </p:nvSpPr>
        <p:spPr>
          <a:xfrm>
            <a:off x="251520" y="3566875"/>
            <a:ext cx="5304078" cy="720197"/>
          </a:xfrm>
          <a:prstGeom prst="rect">
            <a:avLst/>
          </a:prstGeom>
          <a:noFill/>
        </p:spPr>
        <p:txBody>
          <a:bodyPr wrap="square" rtlCol="0">
            <a:spAutoFit/>
          </a:bodyPr>
          <a:lstStyle/>
          <a:p>
            <a:pPr>
              <a:lnSpc>
                <a:spcPct val="85000"/>
              </a:lnSpc>
            </a:pP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low </a:t>
            </a: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hart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21" name="TextBox 20"/>
          <p:cNvSpPr txBox="1"/>
          <p:nvPr/>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Flow chart</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3" name="그림 2">
            <a:extLst>
              <a:ext uri="{FF2B5EF4-FFF2-40B4-BE49-F238E27FC236}">
                <a16:creationId xmlns="" xmlns:a16="http://schemas.microsoft.com/office/drawing/2014/main" id="{898B49C3-EA25-48D2-B666-9012F54F0F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844824"/>
            <a:ext cx="9177078" cy="3600400"/>
          </a:xfrm>
          <a:prstGeom prst="rect">
            <a:avLst/>
          </a:prstGeom>
        </p:spPr>
      </p:pic>
    </p:spTree>
    <p:extLst>
      <p:ext uri="{BB962C8B-B14F-4D97-AF65-F5344CB8AC3E}">
        <p14:creationId xmlns="" xmlns:p14="http://schemas.microsoft.com/office/powerpoint/2010/main" val="35291999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3566875"/>
            <a:ext cx="5304078" cy="1348061"/>
          </a:xfrm>
          <a:prstGeom prst="rect">
            <a:avLst/>
          </a:prstGeom>
          <a:noFill/>
        </p:spPr>
        <p:txBody>
          <a:bodyPr wrap="square" rtlCol="0">
            <a:spAutoFit/>
          </a:bodyPr>
          <a:lstStyle/>
          <a:p>
            <a:pPr>
              <a:lnSpc>
                <a:spcPct val="85000"/>
              </a:lnSpc>
            </a:pP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equence </a:t>
            </a:r>
            <a:r>
              <a:rPr lang="en-US" altLang="ko-KR" sz="48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iagram</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21" name="TextBox 20"/>
          <p:cNvSpPr txBox="1"/>
          <p:nvPr/>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 xmlns:p14="http://schemas.microsoft.com/office/powerpoint/2010/main" val="27494748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5184576"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Registration Sequence  Diagram</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8" name="그림 7">
            <a:extLst>
              <a:ext uri="{FF2B5EF4-FFF2-40B4-BE49-F238E27FC236}">
                <a16:creationId xmlns="" xmlns:a16="http://schemas.microsoft.com/office/drawing/2014/main" id="{4A006D6E-EF07-47AF-A8F1-36743CA4E0A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10196" y="1203603"/>
            <a:ext cx="1982960" cy="4797147"/>
          </a:xfrm>
          <a:prstGeom prst="rect">
            <a:avLst/>
          </a:prstGeom>
        </p:spPr>
      </p:pic>
      <p:pic>
        <p:nvPicPr>
          <p:cNvPr id="9" name="그림 8">
            <a:extLst>
              <a:ext uri="{FF2B5EF4-FFF2-40B4-BE49-F238E27FC236}">
                <a16:creationId xmlns="" xmlns:a16="http://schemas.microsoft.com/office/drawing/2014/main" id="{12394981-8531-43DB-AF2C-1C3242C3552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97622" y="2419570"/>
            <a:ext cx="5412574" cy="1583192"/>
          </a:xfrm>
          <a:prstGeom prst="rect">
            <a:avLst/>
          </a:prstGeom>
        </p:spPr>
      </p:pic>
      <p:pic>
        <p:nvPicPr>
          <p:cNvPr id="10" name="그림 9">
            <a:extLst>
              <a:ext uri="{FF2B5EF4-FFF2-40B4-BE49-F238E27FC236}">
                <a16:creationId xmlns="" xmlns:a16="http://schemas.microsoft.com/office/drawing/2014/main" id="{A7862EB6-BE2A-4061-8261-6FC791AA8FF6}"/>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43346" y="1522152"/>
            <a:ext cx="5366850" cy="4189458"/>
          </a:xfrm>
          <a:prstGeom prst="rect">
            <a:avLst/>
          </a:prstGeom>
        </p:spPr>
      </p:pic>
      <p:pic>
        <p:nvPicPr>
          <p:cNvPr id="13" name="그림 12">
            <a:extLst>
              <a:ext uri="{FF2B5EF4-FFF2-40B4-BE49-F238E27FC236}">
                <a16:creationId xmlns="" xmlns:a16="http://schemas.microsoft.com/office/drawing/2014/main" id="{BAAB6D8F-5B0B-4E83-B0D4-C8700D854F2A}"/>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149874" y="2062036"/>
            <a:ext cx="5435436" cy="2932049"/>
          </a:xfrm>
          <a:prstGeom prst="rect">
            <a:avLst/>
          </a:prstGeom>
        </p:spPr>
      </p:pic>
      <p:sp>
        <p:nvSpPr>
          <p:cNvPr id="14" name="액자 13">
            <a:extLst>
              <a:ext uri="{FF2B5EF4-FFF2-40B4-BE49-F238E27FC236}">
                <a16:creationId xmlns="" xmlns:a16="http://schemas.microsoft.com/office/drawing/2014/main" id="{D4B17842-A06A-4A06-8AB0-795DD1D8C2E3}"/>
              </a:ext>
            </a:extLst>
          </p:cNvPr>
          <p:cNvSpPr/>
          <p:nvPr/>
        </p:nvSpPr>
        <p:spPr>
          <a:xfrm>
            <a:off x="5631034" y="1392836"/>
            <a:ext cx="2595089" cy="523594"/>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
        <p:nvSpPr>
          <p:cNvPr id="17" name="액자 16">
            <a:extLst>
              <a:ext uri="{FF2B5EF4-FFF2-40B4-BE49-F238E27FC236}">
                <a16:creationId xmlns="" xmlns:a16="http://schemas.microsoft.com/office/drawing/2014/main" id="{7E4589B2-BC43-4DB6-9FB0-46A996523F4D}"/>
              </a:ext>
            </a:extLst>
          </p:cNvPr>
          <p:cNvSpPr/>
          <p:nvPr/>
        </p:nvSpPr>
        <p:spPr>
          <a:xfrm>
            <a:off x="5631034" y="2539383"/>
            <a:ext cx="2595089" cy="1463107"/>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
        <p:nvSpPr>
          <p:cNvPr id="18" name="액자 17">
            <a:extLst>
              <a:ext uri="{FF2B5EF4-FFF2-40B4-BE49-F238E27FC236}">
                <a16:creationId xmlns="" xmlns:a16="http://schemas.microsoft.com/office/drawing/2014/main" id="{C30823A4-6A60-4B49-9FF1-A976F8FBC137}"/>
              </a:ext>
            </a:extLst>
          </p:cNvPr>
          <p:cNvSpPr/>
          <p:nvPr/>
        </p:nvSpPr>
        <p:spPr>
          <a:xfrm>
            <a:off x="5631034" y="4145751"/>
            <a:ext cx="2595089" cy="1192239"/>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Tree>
    <p:extLst>
      <p:ext uri="{BB962C8B-B14F-4D97-AF65-F5344CB8AC3E}">
        <p14:creationId xmlns="" xmlns:p14="http://schemas.microsoft.com/office/powerpoint/2010/main" val="2431529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4680520"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Sign-in Sequence  Diagram</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8" name="그림 7">
            <a:extLst>
              <a:ext uri="{FF2B5EF4-FFF2-40B4-BE49-F238E27FC236}">
                <a16:creationId xmlns="" xmlns:a16="http://schemas.microsoft.com/office/drawing/2014/main" id="{C1E7D260-F735-40EE-86D4-82100B7A4D8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514614"/>
            <a:ext cx="6300192" cy="4516805"/>
          </a:xfrm>
          <a:prstGeom prst="rect">
            <a:avLst/>
          </a:prstGeom>
        </p:spPr>
      </p:pic>
      <p:pic>
        <p:nvPicPr>
          <p:cNvPr id="9" name="그림 8">
            <a:extLst>
              <a:ext uri="{FF2B5EF4-FFF2-40B4-BE49-F238E27FC236}">
                <a16:creationId xmlns="" xmlns:a16="http://schemas.microsoft.com/office/drawing/2014/main" id="{D19E799A-820E-4DEC-80ED-962A2C9FEF5D}"/>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4463"/>
            <a:ext cx="5766935" cy="1617485"/>
          </a:xfrm>
          <a:prstGeom prst="rect">
            <a:avLst/>
          </a:prstGeom>
        </p:spPr>
      </p:pic>
      <p:pic>
        <p:nvPicPr>
          <p:cNvPr id="10" name="그림 9">
            <a:extLst>
              <a:ext uri="{FF2B5EF4-FFF2-40B4-BE49-F238E27FC236}">
                <a16:creationId xmlns="" xmlns:a16="http://schemas.microsoft.com/office/drawing/2014/main" id="{FF5242E8-1F6D-4271-9D0D-45081C5AD658}"/>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0" y="2672001"/>
            <a:ext cx="5510768" cy="1856516"/>
          </a:xfrm>
          <a:prstGeom prst="rect">
            <a:avLst/>
          </a:prstGeom>
        </p:spPr>
      </p:pic>
      <p:pic>
        <p:nvPicPr>
          <p:cNvPr id="13" name="그림 12">
            <a:extLst>
              <a:ext uri="{FF2B5EF4-FFF2-40B4-BE49-F238E27FC236}">
                <a16:creationId xmlns="" xmlns:a16="http://schemas.microsoft.com/office/drawing/2014/main" id="{13BF9DB6-DF74-453D-9ECA-D2ED9241FC11}"/>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5448876" y="1203603"/>
            <a:ext cx="2338090" cy="4730956"/>
          </a:xfrm>
          <a:prstGeom prst="rect">
            <a:avLst/>
          </a:prstGeom>
        </p:spPr>
      </p:pic>
      <p:sp>
        <p:nvSpPr>
          <p:cNvPr id="14" name="액자 13">
            <a:extLst>
              <a:ext uri="{FF2B5EF4-FFF2-40B4-BE49-F238E27FC236}">
                <a16:creationId xmlns="" xmlns:a16="http://schemas.microsoft.com/office/drawing/2014/main" id="{16F5DCCE-F37A-4E32-B2BD-C0EC71929B28}"/>
              </a:ext>
            </a:extLst>
          </p:cNvPr>
          <p:cNvSpPr/>
          <p:nvPr/>
        </p:nvSpPr>
        <p:spPr>
          <a:xfrm>
            <a:off x="5217271" y="1371626"/>
            <a:ext cx="2595089" cy="604526"/>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
        <p:nvSpPr>
          <p:cNvPr id="17" name="액자 16">
            <a:extLst>
              <a:ext uri="{FF2B5EF4-FFF2-40B4-BE49-F238E27FC236}">
                <a16:creationId xmlns="" xmlns:a16="http://schemas.microsoft.com/office/drawing/2014/main" id="{B2C35F3C-DA2B-4CBB-B57B-EED0AB207FC3}"/>
              </a:ext>
            </a:extLst>
          </p:cNvPr>
          <p:cNvSpPr/>
          <p:nvPr/>
        </p:nvSpPr>
        <p:spPr>
          <a:xfrm>
            <a:off x="5191877" y="3000036"/>
            <a:ext cx="2595089" cy="1651525"/>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
        <p:nvSpPr>
          <p:cNvPr id="18" name="액자 17">
            <a:extLst>
              <a:ext uri="{FF2B5EF4-FFF2-40B4-BE49-F238E27FC236}">
                <a16:creationId xmlns="" xmlns:a16="http://schemas.microsoft.com/office/drawing/2014/main" id="{CDCD7BF4-C27F-4366-8AE2-679EBB93478B}"/>
              </a:ext>
            </a:extLst>
          </p:cNvPr>
          <p:cNvSpPr/>
          <p:nvPr/>
        </p:nvSpPr>
        <p:spPr>
          <a:xfrm>
            <a:off x="5191877" y="4651561"/>
            <a:ext cx="2595089" cy="763676"/>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Tree>
    <p:extLst>
      <p:ext uri="{BB962C8B-B14F-4D97-AF65-F5344CB8AC3E}">
        <p14:creationId xmlns="" xmlns:p14="http://schemas.microsoft.com/office/powerpoint/2010/main" val="2099289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475252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Sign-out Sequence  Diagram</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8" name="그림 7">
            <a:extLst>
              <a:ext uri="{FF2B5EF4-FFF2-40B4-BE49-F238E27FC236}">
                <a16:creationId xmlns="" xmlns:a16="http://schemas.microsoft.com/office/drawing/2014/main" id="{589CD08E-099C-43D7-B552-9FF1FE68000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3731" y="1418001"/>
            <a:ext cx="8136904" cy="5176345"/>
          </a:xfrm>
          <a:prstGeom prst="rect">
            <a:avLst/>
          </a:prstGeom>
        </p:spPr>
      </p:pic>
    </p:spTree>
    <p:extLst>
      <p:ext uri="{BB962C8B-B14F-4D97-AF65-F5344CB8AC3E}">
        <p14:creationId xmlns="" xmlns:p14="http://schemas.microsoft.com/office/powerpoint/2010/main" val="7173454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461805"/>
            <a:ext cx="6048672"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Change password Sequence  Diagram</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1" name="TextBox 10"/>
          <p:cNvSpPr txBox="1"/>
          <p:nvPr/>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a:latin typeface="나눔고딕" pitchFamily="50" charset="-127"/>
                <a:ea typeface="나눔고딕" pitchFamily="50" charset="-127"/>
              </a:rPr>
              <a:t>1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6" name="TextBox 15"/>
          <p:cNvSpPr txBox="1"/>
          <p:nvPr/>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pic>
        <p:nvPicPr>
          <p:cNvPr id="8" name="그림 7">
            <a:extLst>
              <a:ext uri="{FF2B5EF4-FFF2-40B4-BE49-F238E27FC236}">
                <a16:creationId xmlns="" xmlns:a16="http://schemas.microsoft.com/office/drawing/2014/main" id="{FCCEDF3F-E0F4-4BD2-99DF-303E551D761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2128607"/>
            <a:ext cx="5635478" cy="3423582"/>
          </a:xfrm>
          <a:prstGeom prst="rect">
            <a:avLst/>
          </a:prstGeom>
        </p:spPr>
      </p:pic>
      <p:pic>
        <p:nvPicPr>
          <p:cNvPr id="9" name="그림 8">
            <a:extLst>
              <a:ext uri="{FF2B5EF4-FFF2-40B4-BE49-F238E27FC236}">
                <a16:creationId xmlns="" xmlns:a16="http://schemas.microsoft.com/office/drawing/2014/main" id="{4AE04723-40FB-42F4-A9F0-E2E4CA8A58D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5001" y="3182802"/>
            <a:ext cx="5149815" cy="2017848"/>
          </a:xfrm>
          <a:prstGeom prst="rect">
            <a:avLst/>
          </a:prstGeom>
        </p:spPr>
      </p:pic>
      <p:pic>
        <p:nvPicPr>
          <p:cNvPr id="10" name="그림 9">
            <a:extLst>
              <a:ext uri="{FF2B5EF4-FFF2-40B4-BE49-F238E27FC236}">
                <a16:creationId xmlns="" xmlns:a16="http://schemas.microsoft.com/office/drawing/2014/main" id="{266EDC1C-B60A-4CFA-B404-0AD6943CBDED}"/>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509377" y="1152870"/>
            <a:ext cx="2673340" cy="4640580"/>
          </a:xfrm>
          <a:prstGeom prst="rect">
            <a:avLst/>
          </a:prstGeom>
        </p:spPr>
      </p:pic>
      <p:sp>
        <p:nvSpPr>
          <p:cNvPr id="13" name="액자 12">
            <a:extLst>
              <a:ext uri="{FF2B5EF4-FFF2-40B4-BE49-F238E27FC236}">
                <a16:creationId xmlns="" xmlns:a16="http://schemas.microsoft.com/office/drawing/2014/main" id="{67D27DB4-A2EB-4C23-A6E6-09AA0F8BD050}"/>
              </a:ext>
            </a:extLst>
          </p:cNvPr>
          <p:cNvSpPr/>
          <p:nvPr/>
        </p:nvSpPr>
        <p:spPr>
          <a:xfrm>
            <a:off x="5548500" y="2647950"/>
            <a:ext cx="2595089" cy="1016678"/>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
        <p:nvSpPr>
          <p:cNvPr id="14" name="액자 13">
            <a:extLst>
              <a:ext uri="{FF2B5EF4-FFF2-40B4-BE49-F238E27FC236}">
                <a16:creationId xmlns="" xmlns:a16="http://schemas.microsoft.com/office/drawing/2014/main" id="{53EDD092-193C-4988-A080-D8E9EEF72B18}"/>
              </a:ext>
            </a:extLst>
          </p:cNvPr>
          <p:cNvSpPr/>
          <p:nvPr/>
        </p:nvSpPr>
        <p:spPr>
          <a:xfrm>
            <a:off x="5548501" y="3710755"/>
            <a:ext cx="2595089" cy="1489895"/>
          </a:xfrm>
          <a:prstGeom prst="frame">
            <a:avLst>
              <a:gd name="adj1" fmla="val 314"/>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rgbClr val="FF0000"/>
              </a:solidFill>
              <a:highlight>
                <a:srgbClr val="FF0000"/>
              </a:highlight>
            </a:endParaRPr>
          </a:p>
        </p:txBody>
      </p:sp>
    </p:spTree>
    <p:extLst>
      <p:ext uri="{BB962C8B-B14F-4D97-AF65-F5344CB8AC3E}">
        <p14:creationId xmlns="" xmlns:p14="http://schemas.microsoft.com/office/powerpoint/2010/main" val="3701160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theme/theme1.xml><?xml version="1.0" encoding="utf-8"?>
<a:theme xmlns:a="http://schemas.openxmlformats.org/drawingml/2006/main" name="d01_밝은나눔">
  <a:themeElements>
    <a:clrScheme name="사용자 지정 4">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595959"/>
      </a:folHlink>
    </a:clrScheme>
    <a:fontScheme name="나눔고딕">
      <a:majorFont>
        <a:latin typeface="나눔 고딕"/>
        <a:ea typeface="나눔 고딕"/>
        <a:cs typeface=""/>
      </a:majorFont>
      <a:minorFont>
        <a:latin typeface="나눔 고딕"/>
        <a:ea typeface="나눔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782</Words>
  <Application>Microsoft Office PowerPoint</Application>
  <PresentationFormat>화면 슬라이드 쇼(4:3)</PresentationFormat>
  <Paragraphs>144</Paragraphs>
  <Slides>17</Slides>
  <Notes>17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굴림</vt:lpstr>
      <vt:lpstr>Arial</vt:lpstr>
      <vt:lpstr>나눔 고딕</vt:lpstr>
      <vt:lpstr>나눔고딕</vt:lpstr>
      <vt:lpstr>Calibri</vt:lpstr>
      <vt:lpstr>맑은 고딕</vt:lpstr>
      <vt:lpstr>d01_밝은나눔</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2011-08-14T07:11:32Z</dcterms:created>
  <dcterms:modified xsi:type="dcterms:W3CDTF">2017-07-17T17:39:36Z</dcterms:modified>
</cp:coreProperties>
</file>