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2" r:id="rId2"/>
    <p:sldId id="261" r:id="rId3"/>
    <p:sldId id="263" r:id="rId4"/>
    <p:sldId id="267" r:id="rId5"/>
    <p:sldId id="266" r:id="rId6"/>
    <p:sldId id="268" r:id="rId7"/>
    <p:sldId id="271" r:id="rId8"/>
    <p:sldId id="270" r:id="rId9"/>
    <p:sldId id="269" r:id="rId10"/>
    <p:sldId id="272" r:id="rId11"/>
    <p:sldId id="273" r:id="rId12"/>
    <p:sldId id="27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65" autoAdjust="0"/>
  </p:normalViewPr>
  <p:slideViewPr>
    <p:cSldViewPr snapToGrid="0">
      <p:cViewPr varScale="1">
        <p:scale>
          <a:sx n="77" d="100"/>
          <a:sy n="7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06D3E-CBCB-48E4-92E4-2FF62E3AE57D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27A2-3C4B-459A-A634-BE883C249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0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-5016" y="3427144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179512" y="3573016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 team	</a:t>
            </a:r>
          </a:p>
          <a:p>
            <a:r>
              <a:rPr lang="en-US" altLang="ko-KR" sz="32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- Jim, Cho, Tom, Lina, Missy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236296" y="357301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11967" y="6391848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9807" y="6494146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46247" y="359563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8790" y="648335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8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870" y="647827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1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28790" y="6488431"/>
            <a:ext cx="2057400" cy="365125"/>
          </a:xfrm>
        </p:spPr>
        <p:txBody>
          <a:bodyPr/>
          <a:lstStyle/>
          <a:p>
            <a:fld id="{B91F475D-C4CC-4CE8-81AD-732BFDCB340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3173487"/>
            <a:ext cx="6552728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T</a:t>
            </a:r>
            <a:r>
              <a:rPr lang="en-US" altLang="ko-KR" sz="36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hank you</a:t>
            </a:r>
            <a:endParaRPr lang="ko-KR" altLang="en-US" sz="36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75D-C4CC-4CE8-81AD-732BFDCB34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96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3" r:id="rId3"/>
    <p:sldLayoutId id="2147483662" r:id="rId4"/>
    <p:sldLayoutId id="214748366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9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8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7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5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-338132" y="181446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 Block </a:t>
            </a:r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691687" y="3098889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488539" y="1730737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 </a:t>
            </a:r>
            <a:r>
              <a:rPr lang="en-US" altLang="ko-KR" sz="2400" spc="80" dirty="0">
                <a:latin typeface="나눔고딕" pitchFamily="50" charset="-127"/>
                <a:ea typeface="나눔고딕" pitchFamily="50" charset="-127"/>
              </a:rPr>
              <a:t>Block 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763996" y="1730737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79877" y="3409225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17761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W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eb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lient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475D-C4CC-4CE8-81AD-732BFDCB340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3566875"/>
            <a:ext cx="711448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4800" spc="6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pp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B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lock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35</Words>
  <Application>Microsoft Office PowerPoint</Application>
  <PresentationFormat>화면 슬라이드 쇼(4:3)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여아영</cp:lastModifiedBy>
  <cp:revision>5</cp:revision>
  <dcterms:created xsi:type="dcterms:W3CDTF">2017-07-31T16:52:20Z</dcterms:created>
  <dcterms:modified xsi:type="dcterms:W3CDTF">2017-08-07T16:51:41Z</dcterms:modified>
</cp:coreProperties>
</file>