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2" r:id="rId2"/>
    <p:sldId id="261" r:id="rId3"/>
    <p:sldId id="263" r:id="rId4"/>
    <p:sldId id="267" r:id="rId5"/>
    <p:sldId id="277" r:id="rId6"/>
    <p:sldId id="275" r:id="rId7"/>
    <p:sldId id="278" r:id="rId8"/>
    <p:sldId id="266" r:id="rId9"/>
    <p:sldId id="276" r:id="rId10"/>
    <p:sldId id="271" r:id="rId11"/>
    <p:sldId id="270" r:id="rId12"/>
    <p:sldId id="269" r:id="rId13"/>
    <p:sldId id="272" r:id="rId14"/>
    <p:sldId id="273" r:id="rId15"/>
    <p:sldId id="27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741" autoAdjust="0"/>
  </p:normalViewPr>
  <p:slideViewPr>
    <p:cSldViewPr snapToGrid="0">
      <p:cViewPr varScale="1">
        <p:scale>
          <a:sx n="58" d="100"/>
          <a:sy n="58" d="100"/>
        </p:scale>
        <p:origin x="1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06D3E-CBCB-48E4-92E4-2FF62E3AE57D}" type="datetimeFigureOut">
              <a:rPr lang="ko-KR" altLang="en-US" smtClean="0"/>
              <a:t>2017-08-07</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B27A2-3C4B-459A-A634-BE883C249080}" type="slidenum">
              <a:rPr lang="ko-KR" altLang="en-US" smtClean="0"/>
              <a:t>‹#›</a:t>
            </a:fld>
            <a:endParaRPr lang="ko-KR" altLang="en-US"/>
          </a:p>
        </p:txBody>
      </p:sp>
    </p:spTree>
    <p:extLst>
      <p:ext uri="{BB962C8B-B14F-4D97-AF65-F5344CB8AC3E}">
        <p14:creationId xmlns:p14="http://schemas.microsoft.com/office/powerpoint/2010/main" val="32284065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a:t>
            </a:fld>
            <a:endParaRPr lang="ko-KR" altLang="en-US"/>
          </a:p>
        </p:txBody>
      </p:sp>
    </p:spTree>
    <p:extLst>
      <p:ext uri="{BB962C8B-B14F-4D97-AF65-F5344CB8AC3E}">
        <p14:creationId xmlns:p14="http://schemas.microsoft.com/office/powerpoint/2010/main" val="2014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Today</a:t>
            </a:r>
            <a:r>
              <a:rPr lang="en-US" altLang="ko-KR" baseline="0" dirty="0" smtClean="0"/>
              <a:t> </a:t>
            </a:r>
            <a:r>
              <a:rPr lang="en-US" altLang="ko-KR" baseline="0" dirty="0" err="1" smtClean="0"/>
              <a:t>cteam</a:t>
            </a:r>
            <a:r>
              <a:rPr lang="en-US" altLang="ko-KR" baseline="0" dirty="0" smtClean="0"/>
              <a:t> contents are block diagram of each part and what we did last week.</a:t>
            </a:r>
          </a:p>
          <a:p>
            <a:r>
              <a:rPr lang="en-US" altLang="ko-KR" baseline="0" dirty="0" smtClean="0"/>
              <a:t>Web team will start first.</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a:t>
            </a:fld>
            <a:endParaRPr lang="ko-KR" altLang="en-US"/>
          </a:p>
        </p:txBody>
      </p:sp>
    </p:spTree>
    <p:extLst>
      <p:ext uri="{BB962C8B-B14F-4D97-AF65-F5344CB8AC3E}">
        <p14:creationId xmlns:p14="http://schemas.microsoft.com/office/powerpoint/2010/main" val="261806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made 8 block diagram per each but we don't have enough time. so today just show you about signup and history data. and if you give me some advice we will refer your feedback on all block diagram. </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3</a:t>
            </a:fld>
            <a:endParaRPr lang="ko-KR" altLang="en-US"/>
          </a:p>
        </p:txBody>
      </p:sp>
    </p:spTree>
    <p:extLst>
      <p:ext uri="{BB962C8B-B14F-4D97-AF65-F5344CB8AC3E}">
        <p14:creationId xmlns:p14="http://schemas.microsoft.com/office/powerpoint/2010/main" val="321924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defined the parameters and data form we used in the diagram. Each diagram is declared differently.</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4</a:t>
            </a:fld>
            <a:endParaRPr lang="ko-KR" altLang="en-US"/>
          </a:p>
        </p:txBody>
      </p:sp>
    </p:spTree>
    <p:extLst>
      <p:ext uri="{BB962C8B-B14F-4D97-AF65-F5344CB8AC3E}">
        <p14:creationId xmlns:p14="http://schemas.microsoft.com/office/powerpoint/2010/main" val="38575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On and on </a:t>
            </a:r>
            <a:r>
              <a:rPr lang="en-US" altLang="ko-KR" baseline="0" dirty="0" smtClean="0"/>
              <a:t>we will announce the sensor part.  Jim is next presenter</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10</a:t>
            </a:fld>
            <a:endParaRPr lang="ko-KR" altLang="en-US"/>
          </a:p>
        </p:txBody>
      </p:sp>
    </p:spTree>
    <p:extLst>
      <p:ext uri="{BB962C8B-B14F-4D97-AF65-F5344CB8AC3E}">
        <p14:creationId xmlns:p14="http://schemas.microsoft.com/office/powerpoint/2010/main" val="4007434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Picture 7"/>
          <p:cNvPicPr>
            <a:picLocks noChangeAspect="1" noChangeArrowheads="1"/>
          </p:cNvPicPr>
          <p:nvPr userDrawn="1"/>
        </p:nvPicPr>
        <p:blipFill>
          <a:blip r:embed="rId2" cstate="email"/>
          <a:srcRect/>
          <a:stretch>
            <a:fillRect/>
          </a:stretch>
        </p:blipFill>
        <p:spPr bwMode="auto">
          <a:xfrm>
            <a:off x="7164288" y="0"/>
            <a:ext cx="1979712" cy="1686296"/>
          </a:xfrm>
          <a:prstGeom prst="rect">
            <a:avLst/>
          </a:prstGeom>
          <a:noFill/>
          <a:ln w="9525">
            <a:noFill/>
            <a:miter lim="800000"/>
            <a:headEnd/>
            <a:tailEnd/>
          </a:ln>
        </p:spPr>
      </p:pic>
      <p:pic>
        <p:nvPicPr>
          <p:cNvPr id="8" name="Picture 6"/>
          <p:cNvPicPr>
            <a:picLocks noChangeAspect="1" noChangeArrowheads="1"/>
          </p:cNvPicPr>
          <p:nvPr userDrawn="1"/>
        </p:nvPicPr>
        <p:blipFill>
          <a:blip r:embed="rId3" cstate="email"/>
          <a:srcRect/>
          <a:stretch>
            <a:fillRect/>
          </a:stretch>
        </p:blipFill>
        <p:spPr bwMode="auto">
          <a:xfrm>
            <a:off x="6444209" y="1664736"/>
            <a:ext cx="2699792" cy="1781057"/>
          </a:xfrm>
          <a:prstGeom prst="rect">
            <a:avLst/>
          </a:prstGeom>
          <a:noFill/>
          <a:ln w="9525">
            <a:noFill/>
            <a:miter lim="800000"/>
            <a:headEnd/>
            <a:tailEnd/>
          </a:ln>
        </p:spPr>
      </p:pic>
      <p:pic>
        <p:nvPicPr>
          <p:cNvPr id="9" name="Picture 5"/>
          <p:cNvPicPr>
            <a:picLocks noChangeAspect="1" noChangeArrowheads="1"/>
          </p:cNvPicPr>
          <p:nvPr userDrawn="1"/>
        </p:nvPicPr>
        <p:blipFill>
          <a:blip r:embed="rId4" cstate="email"/>
          <a:srcRect/>
          <a:stretch>
            <a:fillRect/>
          </a:stretch>
        </p:blipFill>
        <p:spPr bwMode="auto">
          <a:xfrm>
            <a:off x="2987824" y="0"/>
            <a:ext cx="4690614" cy="3429000"/>
          </a:xfrm>
          <a:prstGeom prst="rect">
            <a:avLst/>
          </a:prstGeom>
          <a:noFill/>
          <a:ln w="9525">
            <a:noFill/>
            <a:miter lim="800000"/>
            <a:headEnd/>
            <a:tailEnd/>
          </a:ln>
        </p:spPr>
      </p:pic>
      <p:sp>
        <p:nvSpPr>
          <p:cNvPr id="10" name="직사각형 9"/>
          <p:cNvSpPr/>
          <p:nvPr userDrawn="1"/>
        </p:nvSpPr>
        <p:spPr>
          <a:xfrm>
            <a:off x="-5016" y="3427144"/>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userDrawn="1"/>
        </p:nvPicPr>
        <p:blipFill>
          <a:blip r:embed="rId5" cstate="email"/>
          <a:srcRect/>
          <a:stretch>
            <a:fillRect/>
          </a:stretch>
        </p:blipFill>
        <p:spPr bwMode="auto">
          <a:xfrm rot="5400000">
            <a:off x="-326159" y="326161"/>
            <a:ext cx="3429000" cy="2776681"/>
          </a:xfrm>
          <a:prstGeom prst="rect">
            <a:avLst/>
          </a:prstGeom>
          <a:noFill/>
          <a:ln w="9525">
            <a:noFill/>
            <a:miter lim="800000"/>
            <a:headEnd/>
            <a:tailEnd/>
          </a:ln>
        </p:spPr>
      </p:pic>
      <p:sp>
        <p:nvSpPr>
          <p:cNvPr id="12" name="TextBox 11"/>
          <p:cNvSpPr txBox="1"/>
          <p:nvPr userDrawn="1"/>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3" name="TextBox 12"/>
          <p:cNvSpPr txBox="1"/>
          <p:nvPr userDrawn="1"/>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smtClean="0">
                <a:solidFill>
                  <a:schemeClr val="bg1"/>
                </a:solidFill>
                <a:latin typeface="나눔고딕" pitchFamily="50" charset="-127"/>
                <a:ea typeface="나눔고딕" pitchFamily="50" charset="-127"/>
              </a:rPr>
              <a:t>4 Week </a:t>
            </a:r>
            <a:r>
              <a:rPr lang="en-US" altLang="ko-KR" sz="1200" b="1" dirty="0">
                <a:solidFill>
                  <a:schemeClr val="bg1"/>
                </a:solidFill>
                <a:latin typeface="나눔고딕" pitchFamily="50" charset="-127"/>
                <a:ea typeface="나눔고딕" pitchFamily="50" charset="-127"/>
              </a:rPr>
              <a:t>presentation</a:t>
            </a:r>
            <a:endParaRPr lang="ko-KR" altLang="en-US" sz="1200" b="1" dirty="0">
              <a:solidFill>
                <a:schemeClr val="bg1"/>
              </a:solidFill>
              <a:latin typeface="나눔고딕" pitchFamily="50" charset="-127"/>
              <a:ea typeface="나눔고딕" pitchFamily="50" charset="-127"/>
            </a:endParaRPr>
          </a:p>
        </p:txBody>
      </p:sp>
      <p:pic>
        <p:nvPicPr>
          <p:cNvPr id="14" name="Picture 3"/>
          <p:cNvPicPr>
            <a:picLocks noChangeAspect="1" noChangeArrowheads="1"/>
          </p:cNvPicPr>
          <p:nvPr userDrawn="1"/>
        </p:nvPicPr>
        <p:blipFill>
          <a:blip r:embed="rId6" cstate="email"/>
          <a:srcRect/>
          <a:stretch>
            <a:fillRect/>
          </a:stretch>
        </p:blipFill>
        <p:spPr bwMode="auto">
          <a:xfrm>
            <a:off x="2771800" y="-1"/>
            <a:ext cx="2304256" cy="1729673"/>
          </a:xfrm>
          <a:prstGeom prst="rect">
            <a:avLst/>
          </a:prstGeom>
          <a:noFill/>
          <a:ln w="9525">
            <a:noFill/>
            <a:miter lim="800000"/>
            <a:headEnd/>
            <a:tailEnd/>
          </a:ln>
        </p:spPr>
      </p:pic>
      <p:pic>
        <p:nvPicPr>
          <p:cNvPr id="15" name="Picture 4"/>
          <p:cNvPicPr>
            <a:picLocks noChangeAspect="1" noChangeArrowheads="1"/>
          </p:cNvPicPr>
          <p:nvPr userDrawn="1"/>
        </p:nvPicPr>
        <p:blipFill>
          <a:blip r:embed="rId7" cstate="email"/>
          <a:srcRect/>
          <a:stretch>
            <a:fillRect/>
          </a:stretch>
        </p:blipFill>
        <p:spPr bwMode="auto">
          <a:xfrm>
            <a:off x="2771800" y="1700808"/>
            <a:ext cx="2304256" cy="1728192"/>
          </a:xfrm>
          <a:prstGeom prst="rect">
            <a:avLst/>
          </a:prstGeom>
          <a:noFill/>
          <a:ln w="9525">
            <a:noFill/>
            <a:miter lim="800000"/>
            <a:headEnd/>
            <a:tailEnd/>
          </a:ln>
        </p:spPr>
      </p:pic>
      <p:sp>
        <p:nvSpPr>
          <p:cNvPr id="16" name="TextBox 15"/>
          <p:cNvSpPr txBox="1"/>
          <p:nvPr userDrawn="1"/>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5" name="Footer Placeholder 4"/>
          <p:cNvSpPr>
            <a:spLocks noGrp="1"/>
          </p:cNvSpPr>
          <p:nvPr>
            <p:ph type="ftr" sz="quarter" idx="11"/>
          </p:nvPr>
        </p:nvSpPr>
        <p:spPr/>
        <p:txBody>
          <a:bodyPr/>
          <a:lstStyle/>
          <a:p>
            <a:endParaRPr lang="ko-KR" altLang="en-US"/>
          </a:p>
        </p:txBody>
      </p:sp>
      <p:sp>
        <p:nvSpPr>
          <p:cNvPr id="19" name="Slide Number Placeholder 3"/>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Tree>
    <p:extLst>
      <p:ext uri="{BB962C8B-B14F-4D97-AF65-F5344CB8AC3E}">
        <p14:creationId xmlns:p14="http://schemas.microsoft.com/office/powerpoint/2010/main" val="1442362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a:xfrm>
            <a:off x="6829807" y="6494146"/>
            <a:ext cx="2057400" cy="365125"/>
          </a:xfrm>
        </p:spPr>
        <p:txBody>
          <a:bodyPr/>
          <a:lstStyle/>
          <a:p>
            <a:fld id="{B91F475D-C4CC-4CE8-81AD-732BFDCB340A}" type="slidenum">
              <a:rPr lang="ko-KR" altLang="en-US" smtClean="0"/>
              <a:t>‹#›</a:t>
            </a:fld>
            <a:endParaRPr lang="ko-KR" altLang="en-US"/>
          </a:p>
        </p:txBody>
      </p:sp>
      <p:cxnSp>
        <p:nvCxnSpPr>
          <p:cNvPr id="5" name="직선 연결선 4"/>
          <p:cNvCxnSpPr/>
          <p:nvPr userDrawn="1"/>
        </p:nvCxnSpPr>
        <p:spPr>
          <a:xfrm>
            <a:off x="246247" y="359563"/>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2" name="TextBox 11"/>
          <p:cNvSpPr txBox="1"/>
          <p:nvPr userDrawn="1"/>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3" name="TextBox 1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4" name="TextBox 13"/>
          <p:cNvSpPr txBox="1"/>
          <p:nvPr userDrawn="1"/>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extLst>
      <p:ext uri="{BB962C8B-B14F-4D97-AF65-F5344CB8AC3E}">
        <p14:creationId xmlns:p14="http://schemas.microsoft.com/office/powerpoint/2010/main" val="4050981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
        <p:nvSpPr>
          <p:cNvPr id="8" name="TextBox 7"/>
          <p:cNvSpPr txBox="1"/>
          <p:nvPr userDrawn="1"/>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9" name="직선 연결선 8"/>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4" name="TextBox 13"/>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1876580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33870" y="6478271"/>
            <a:ext cx="2057400" cy="365125"/>
          </a:xfrm>
        </p:spPr>
        <p:txBody>
          <a:bodyPr/>
          <a:lstStyle/>
          <a:p>
            <a:fld id="{B91F475D-C4CC-4CE8-81AD-732BFDCB340A}" type="slidenum">
              <a:rPr lang="ko-KR" altLang="en-US" smtClean="0"/>
              <a:t>‹#›</a:t>
            </a:fld>
            <a:endParaRPr lang="ko-KR" altLang="en-US"/>
          </a:p>
        </p:txBody>
      </p:sp>
      <p:cxnSp>
        <p:nvCxnSpPr>
          <p:cNvPr id="7" name="직선 연결선 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375315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a:xfrm>
            <a:off x="6828790" y="6488431"/>
            <a:ext cx="2057400" cy="365125"/>
          </a:xfrm>
        </p:spPr>
        <p:txBody>
          <a:bodyPr/>
          <a:lstStyle/>
          <a:p>
            <a:fld id="{B91F475D-C4CC-4CE8-81AD-732BFDCB340A}" type="slidenum">
              <a:rPr lang="ko-KR" altLang="en-US" smtClean="0"/>
              <a:t>‹#›</a:t>
            </a:fld>
            <a:endParaRPr lang="ko-KR" altLang="en-US"/>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9" name="TextBox 8"/>
          <p:cNvSpPr txBox="1"/>
          <p:nvPr userDrawn="1"/>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0" name="TextBox 9"/>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4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8003661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832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475D-C4CC-4CE8-81AD-732BFDCB340A}" type="slidenum">
              <a:rPr lang="ko-KR" altLang="en-US" smtClean="0"/>
              <a:pPr/>
              <a:t>‹#›</a:t>
            </a:fld>
            <a:endParaRPr lang="ko-KR" altLang="en-US" dirty="0"/>
          </a:p>
        </p:txBody>
      </p:sp>
    </p:spTree>
    <p:extLst>
      <p:ext uri="{BB962C8B-B14F-4D97-AF65-F5344CB8AC3E}">
        <p14:creationId xmlns:p14="http://schemas.microsoft.com/office/powerpoint/2010/main" val="158996312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2" r:id="rId4"/>
    <p:sldLayoutId id="2147483666" r:id="rId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a:t>
            </a:fld>
            <a:endParaRPr lang="ko-KR" altLang="en-US"/>
          </a:p>
        </p:txBody>
      </p:sp>
    </p:spTree>
    <p:extLst>
      <p:ext uri="{BB962C8B-B14F-4D97-AF65-F5344CB8AC3E}">
        <p14:creationId xmlns:p14="http://schemas.microsoft.com/office/powerpoint/2010/main" val="13720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10</a:t>
            </a:fld>
            <a:endParaRPr lang="ko-KR" altLang="en-US"/>
          </a:p>
        </p:txBody>
      </p:sp>
      <p:sp>
        <p:nvSpPr>
          <p:cNvPr id="4" name="TextBox 3"/>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ensor</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95513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11</a:t>
            </a:fld>
            <a:endParaRPr lang="ko-KR" altLang="en-US"/>
          </a:p>
        </p:txBody>
      </p:sp>
    </p:spTree>
    <p:extLst>
      <p:ext uri="{BB962C8B-B14F-4D97-AF65-F5344CB8AC3E}">
        <p14:creationId xmlns:p14="http://schemas.microsoft.com/office/powerpoint/2010/main" val="17550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12</a:t>
            </a:fld>
            <a:endParaRPr lang="ko-KR" altLang="en-US"/>
          </a:p>
        </p:txBody>
      </p:sp>
      <p:sp>
        <p:nvSpPr>
          <p:cNvPr id="4" name="TextBox 3"/>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A</a:t>
            </a:r>
            <a:r>
              <a:rPr lang="en-US" altLang="ko-KR" sz="4800" spc="600" dirty="0" smtClean="0">
                <a:solidFill>
                  <a:schemeClr val="bg1">
                    <a:lumMod val="50000"/>
                  </a:schemeClr>
                </a:solidFill>
                <a:effectLst>
                  <a:outerShdw blurRad="38100" dist="38100" dir="2700000" algn="tl">
                    <a:srgbClr val="000000">
                      <a:alpha val="43137"/>
                    </a:srgbClr>
                  </a:outerShdw>
                </a:effectLst>
                <a:latin typeface="나눔고딕" pitchFamily="50" charset="-127"/>
                <a:ea typeface="나눔고딕" pitchFamily="50" charset="-127"/>
              </a:rPr>
              <a:t>pp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lock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iagram</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6793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13</a:t>
            </a:fld>
            <a:endParaRPr lang="ko-KR" altLang="en-US"/>
          </a:p>
        </p:txBody>
      </p:sp>
    </p:spTree>
    <p:extLst>
      <p:ext uri="{BB962C8B-B14F-4D97-AF65-F5344CB8AC3E}">
        <p14:creationId xmlns:p14="http://schemas.microsoft.com/office/powerpoint/2010/main" val="109208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14</a:t>
            </a:fld>
            <a:endParaRPr lang="ko-KR" altLang="en-US"/>
          </a:p>
        </p:txBody>
      </p:sp>
      <p:sp>
        <p:nvSpPr>
          <p:cNvPr id="4" name="TextBox 3"/>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A</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pp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lient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03917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15</a:t>
            </a:fld>
            <a:endParaRPr lang="ko-KR" altLang="en-US"/>
          </a:p>
        </p:txBody>
      </p:sp>
    </p:spTree>
    <p:extLst>
      <p:ext uri="{BB962C8B-B14F-4D97-AF65-F5344CB8AC3E}">
        <p14:creationId xmlns:p14="http://schemas.microsoft.com/office/powerpoint/2010/main" val="28479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16</a:t>
            </a:fld>
            <a:endParaRPr lang="ko-KR" altLang="en-US"/>
          </a:p>
        </p:txBody>
      </p:sp>
    </p:spTree>
    <p:extLst>
      <p:ext uri="{BB962C8B-B14F-4D97-AF65-F5344CB8AC3E}">
        <p14:creationId xmlns:p14="http://schemas.microsoft.com/office/powerpoint/2010/main" val="169151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a:t>
            </a:fld>
            <a:endParaRPr lang="ko-KR" altLang="en-US"/>
          </a:p>
        </p:txBody>
      </p:sp>
      <p:sp>
        <p:nvSpPr>
          <p:cNvPr id="11" name="타원 10"/>
          <p:cNvSpPr/>
          <p:nvPr/>
        </p:nvSpPr>
        <p:spPr>
          <a:xfrm>
            <a:off x="-217202" y="183434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Web</a:t>
            </a:r>
          </a:p>
          <a:p>
            <a:pPr algn="ctr"/>
            <a:r>
              <a:rPr lang="en-US" altLang="ko-KR" sz="2400" spc="80" dirty="0" smtClean="0">
                <a:latin typeface="나눔고딕" pitchFamily="50" charset="-127"/>
                <a:ea typeface="나눔고딕" pitchFamily="50" charset="-127"/>
              </a:rPr>
              <a:t>&amp;Server </a:t>
            </a:r>
            <a:r>
              <a:rPr lang="en-US" altLang="ko-KR" sz="2400" spc="80" dirty="0" smtClean="0">
                <a:latin typeface="나눔고딕" pitchFamily="50" charset="-127"/>
                <a:ea typeface="나눔고딕" pitchFamily="50" charset="-127"/>
              </a:rPr>
              <a:t>Block Diagram</a:t>
            </a:r>
            <a:endParaRPr lang="ko-KR" altLang="en-US" sz="2400" spc="80" dirty="0">
              <a:latin typeface="나눔고딕" pitchFamily="50" charset="-127"/>
              <a:ea typeface="나눔고딕" pitchFamily="50" charset="-127"/>
            </a:endParaRPr>
          </a:p>
        </p:txBody>
      </p:sp>
      <p:sp>
        <p:nvSpPr>
          <p:cNvPr id="12" name="타원 11"/>
          <p:cNvSpPr/>
          <p:nvPr/>
        </p:nvSpPr>
        <p:spPr>
          <a:xfrm>
            <a:off x="1263440" y="3257915"/>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Web</a:t>
            </a:r>
          </a:p>
          <a:p>
            <a:pPr algn="ctr"/>
            <a:r>
              <a:rPr lang="en-US" altLang="ko-KR" sz="2400" spc="80" dirty="0" smtClean="0">
                <a:latin typeface="나눔고딕" pitchFamily="50" charset="-127"/>
                <a:ea typeface="나눔고딕" pitchFamily="50" charset="-127"/>
              </a:rPr>
              <a:t>Client</a:t>
            </a:r>
            <a:endParaRPr lang="ko-KR" altLang="en-US" sz="2400" spc="80" dirty="0">
              <a:latin typeface="나눔고딕" pitchFamily="50" charset="-127"/>
              <a:ea typeface="나눔고딕" pitchFamily="50" charset="-127"/>
            </a:endParaRPr>
          </a:p>
        </p:txBody>
      </p:sp>
      <p:sp>
        <p:nvSpPr>
          <p:cNvPr id="13" name="타원 12"/>
          <p:cNvSpPr/>
          <p:nvPr/>
        </p:nvSpPr>
        <p:spPr>
          <a:xfrm>
            <a:off x="5606402" y="1834343"/>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App </a:t>
            </a:r>
            <a:r>
              <a:rPr lang="en-US" altLang="ko-KR" sz="2400" spc="80" dirty="0">
                <a:latin typeface="나눔고딕" pitchFamily="50" charset="-127"/>
                <a:ea typeface="나눔고딕" pitchFamily="50" charset="-127"/>
              </a:rPr>
              <a:t>Block Diagram</a:t>
            </a:r>
            <a:endParaRPr lang="ko-KR" altLang="en-US" sz="2400" spc="80" dirty="0">
              <a:latin typeface="나눔고딕" pitchFamily="50" charset="-127"/>
              <a:ea typeface="나눔고딕" pitchFamily="50" charset="-127"/>
            </a:endParaRPr>
          </a:p>
        </p:txBody>
      </p:sp>
      <p:sp>
        <p:nvSpPr>
          <p:cNvPr id="14" name="타원 13"/>
          <p:cNvSpPr/>
          <p:nvPr/>
        </p:nvSpPr>
        <p:spPr>
          <a:xfrm>
            <a:off x="7137324" y="325791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App</a:t>
            </a:r>
          </a:p>
          <a:p>
            <a:pPr algn="ctr"/>
            <a:r>
              <a:rPr lang="en-US" altLang="ko-KR" sz="2400" spc="80" dirty="0" smtClean="0">
                <a:latin typeface="나눔고딕" pitchFamily="50" charset="-127"/>
                <a:ea typeface="나눔고딕" pitchFamily="50" charset="-127"/>
              </a:rPr>
              <a:t>Client</a:t>
            </a:r>
            <a:endParaRPr lang="en-US" altLang="ko-KR" sz="2400" spc="80" dirty="0">
              <a:latin typeface="나눔고딕" pitchFamily="50" charset="-127"/>
              <a:ea typeface="나눔고딕" pitchFamily="50" charset="-127"/>
            </a:endParaRPr>
          </a:p>
        </p:txBody>
      </p:sp>
      <p:sp>
        <p:nvSpPr>
          <p:cNvPr id="15" name="타원 14"/>
          <p:cNvSpPr/>
          <p:nvPr/>
        </p:nvSpPr>
        <p:spPr>
          <a:xfrm>
            <a:off x="4250491" y="3257915"/>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Sensor</a:t>
            </a:r>
          </a:p>
        </p:txBody>
      </p:sp>
      <p:sp>
        <p:nvSpPr>
          <p:cNvPr id="10" name="타원 9"/>
          <p:cNvSpPr/>
          <p:nvPr/>
        </p:nvSpPr>
        <p:spPr>
          <a:xfrm>
            <a:off x="2744081" y="1834344"/>
            <a:ext cx="2404288" cy="2395227"/>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Sensor </a:t>
            </a:r>
            <a:r>
              <a:rPr lang="en-US" altLang="ko-KR" sz="2400" spc="80" dirty="0">
                <a:latin typeface="나눔고딕" pitchFamily="50" charset="-127"/>
                <a:ea typeface="나눔고딕" pitchFamily="50" charset="-127"/>
              </a:rPr>
              <a:t>Block Diagram</a:t>
            </a:r>
            <a:endParaRPr lang="ko-KR" altLang="en-US" sz="2400" spc="80" dirty="0">
              <a:latin typeface="나눔고딕" pitchFamily="50" charset="-127"/>
              <a:ea typeface="나눔고딕" pitchFamily="50" charset="-127"/>
            </a:endParaRPr>
          </a:p>
        </p:txBody>
      </p:sp>
    </p:spTree>
    <p:extLst>
      <p:ext uri="{BB962C8B-B14F-4D97-AF65-F5344CB8AC3E}">
        <p14:creationId xmlns:p14="http://schemas.microsoft.com/office/powerpoint/2010/main" val="177619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3</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eb </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&amp;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erver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lock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iagram</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41540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Block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Diagram- 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971" y="1194311"/>
            <a:ext cx="4804899" cy="5466522"/>
          </a:xfrm>
          <a:prstGeom prst="rect">
            <a:avLst/>
          </a:prstGeom>
        </p:spPr>
      </p:pic>
    </p:spTree>
    <p:extLst>
      <p:ext uri="{BB962C8B-B14F-4D97-AF65-F5344CB8AC3E}">
        <p14:creationId xmlns:p14="http://schemas.microsoft.com/office/powerpoint/2010/main" val="4193300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5</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Server</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Block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Diagram- 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165" y="1252602"/>
            <a:ext cx="5425669" cy="5605397"/>
          </a:xfrm>
          <a:prstGeom prst="rect">
            <a:avLst/>
          </a:prstGeom>
        </p:spPr>
      </p:pic>
    </p:spTree>
    <p:extLst>
      <p:ext uri="{BB962C8B-B14F-4D97-AF65-F5344CB8AC3E}">
        <p14:creationId xmlns:p14="http://schemas.microsoft.com/office/powerpoint/2010/main" val="3648461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Block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Diagram – history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14" y="1143118"/>
            <a:ext cx="5327096" cy="5517715"/>
          </a:xfrm>
          <a:prstGeom prst="rect">
            <a:avLst/>
          </a:prstGeom>
        </p:spPr>
      </p:pic>
    </p:spTree>
    <p:extLst>
      <p:ext uri="{BB962C8B-B14F-4D97-AF65-F5344CB8AC3E}">
        <p14:creationId xmlns:p14="http://schemas.microsoft.com/office/powerpoint/2010/main" val="4198282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7</a:t>
            </a:fld>
            <a:endParaRPr lang="ko-KR" altLang="en-US"/>
          </a:p>
        </p:txBody>
      </p:sp>
      <p:sp>
        <p:nvSpPr>
          <p:cNvPr id="3" name="TextBox 2"/>
          <p:cNvSpPr txBox="1"/>
          <p:nvPr/>
        </p:nvSpPr>
        <p:spPr>
          <a:xfrm>
            <a:off x="162803" y="531756"/>
            <a:ext cx="7703541"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Server</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Block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Diagram – history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60" y="1333659"/>
            <a:ext cx="7018628" cy="5509737"/>
          </a:xfrm>
          <a:prstGeom prst="rect">
            <a:avLst/>
          </a:prstGeom>
        </p:spPr>
      </p:pic>
    </p:spTree>
    <p:extLst>
      <p:ext uri="{BB962C8B-B14F-4D97-AF65-F5344CB8AC3E}">
        <p14:creationId xmlns:p14="http://schemas.microsoft.com/office/powerpoint/2010/main" val="532022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8</a:t>
            </a:fld>
            <a:endParaRPr lang="ko-KR" altLang="en-US"/>
          </a:p>
        </p:txBody>
      </p:sp>
      <p:sp>
        <p:nvSpPr>
          <p:cNvPr id="3" name="TextBox 2"/>
          <p:cNvSpPr txBox="1"/>
          <p:nvPr/>
        </p:nvSpPr>
        <p:spPr>
          <a:xfrm>
            <a:off x="251520" y="3566875"/>
            <a:ext cx="7114480" cy="720197"/>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eb </a:t>
            </a: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lient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3487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9</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Web </a:t>
            </a: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Client</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41481507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171</Words>
  <Application>Microsoft Office PowerPoint</Application>
  <PresentationFormat>화면 슬라이드 쇼(4:3)</PresentationFormat>
  <Paragraphs>45</Paragraphs>
  <Slides>16</Slides>
  <Notes>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나눔고딕</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여아영</dc:creator>
  <cp:lastModifiedBy>여아영</cp:lastModifiedBy>
  <cp:revision>13</cp:revision>
  <dcterms:created xsi:type="dcterms:W3CDTF">2017-07-31T16:52:20Z</dcterms:created>
  <dcterms:modified xsi:type="dcterms:W3CDTF">2017-08-07T19:28:40Z</dcterms:modified>
</cp:coreProperties>
</file>