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68CE-6B1D-4B4D-8EBC-86104B815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DDEA6-A979-4375-9032-201B2EFEC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8405-B621-40AF-8F58-64AEE068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5FB0-47D2-4B1F-B69C-FB5631D00EC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CA76-4E12-4289-A77F-2E2E460A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39786-DCF2-4A6F-AFCA-1CAA4204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C372-7DC7-4C28-82E2-0BA1F70B3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90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1BE3-B57B-4E3A-8A88-634D6CCC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E6A6D-4185-4AAE-A8BD-70F8E79E3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8FEA8-E0E0-4CFB-BD49-D4636313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5FB0-47D2-4B1F-B69C-FB5631D00EC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0CA4F-9D8F-4630-A093-6F0974FA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0C7FF-96C4-4586-8011-CFEDC3BD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C372-7DC7-4C28-82E2-0BA1F70B3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61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B1B04-F49A-4B53-AFA1-597657DF7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9BD9A-ED2A-41BD-9996-A81382F05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48A8-3550-4A41-8BAC-05443F45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5FB0-47D2-4B1F-B69C-FB5631D00EC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2ED8-0E1B-45B5-B636-49DF26A7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BFAA8-9BFB-4367-8CA2-D0ED7B12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C372-7DC7-4C28-82E2-0BA1F70B3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9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6BFE-F302-4A06-8E0B-CC1D2C32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3D247-D41F-45EB-B36B-47AA5AFD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7EA5F-2FC6-4D09-8D0B-819184D3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5FB0-47D2-4B1F-B69C-FB5631D00EC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4A303-889C-4578-AFD6-2B215BE2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E46C-882F-49CB-B7EE-1BC6357F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C372-7DC7-4C28-82E2-0BA1F70B3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28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CC2D-340F-4A55-A82B-EDA7C4F5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7B138-3EC0-4A15-91AF-780F0CA70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3BFF7-6DF2-43DC-A70C-5389CED0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5FB0-47D2-4B1F-B69C-FB5631D00EC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6E99-4E08-451F-8AEB-225620E0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242E5-7F84-41CF-9579-E8DBA4B9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C372-7DC7-4C28-82E2-0BA1F70B3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8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587D-E996-4C0F-BCD2-6361FE66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5D12-198E-4D4C-9E4E-96C701599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37F01-7CD7-410D-B24D-D5BC70B9C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95165-96B7-4A97-B76C-AF685A9E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5FB0-47D2-4B1F-B69C-FB5631D00EC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0FC21-2624-48F2-92F2-59F0662A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5A514-C93A-4E08-A3A3-6315BC1F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C372-7DC7-4C28-82E2-0BA1F70B3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24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B14F-4641-4172-97AD-20548E51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24AD-FEA7-4D8B-8B86-8ECDA8B7E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6516E-8661-46B0-A463-E441790AC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F75E0-2304-464A-9AA5-6CB5D6BB3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654B1-B0E9-403D-901E-CDE26CF07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2ECCC-7F9D-4C03-83D1-2E0AAC6E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5FB0-47D2-4B1F-B69C-FB5631D00EC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CDD78-D3E8-47C2-90B2-1215635A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0749A-189C-4518-AFD4-9F0C634F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C372-7DC7-4C28-82E2-0BA1F70B3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91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DF06-6515-4EE8-9655-A2D3787E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A0939-06CB-415F-83E5-3BCCA96B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5FB0-47D2-4B1F-B69C-FB5631D00EC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F663C-7403-4B19-AAFC-4BDC79A6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8155C-62DA-41B4-BD27-1D5B0DBF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C372-7DC7-4C28-82E2-0BA1F70B3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07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F2076-6DAE-41CF-B4A9-938C897E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5FB0-47D2-4B1F-B69C-FB5631D00EC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8C17C-887D-4ED9-B3C1-8F487D48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BAF5E-DAFA-4CD8-9399-19E30590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C372-7DC7-4C28-82E2-0BA1F70B3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72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BB1D-3A67-407F-A0AC-A8131715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ED14-D076-4FC2-9DE2-7DD2E3E7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8C87A-448F-4BFD-AE95-62B7313D7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C2051-A393-4B32-864D-BECD7BCB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5FB0-47D2-4B1F-B69C-FB5631D00EC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A8A2-5E11-4BFD-A21C-E3460283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7FCAD-8423-4733-8543-4E24B454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C372-7DC7-4C28-82E2-0BA1F70B3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45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4579-6C93-408C-8211-ADAB7D6E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5298F-03DB-4916-867A-B890B490A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8CF1E-7434-41FE-A298-F00EDDE46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EFDD4-54E7-494D-84CB-156C7829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5FB0-47D2-4B1F-B69C-FB5631D00EC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B83D-1848-400C-AFB9-6AA4F42A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DF52A-BE0D-4664-8536-F8998E0D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C372-7DC7-4C28-82E2-0BA1F70B3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53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D86E8-A87E-489C-A90B-967A1193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BF372-D6EB-4D5B-A53B-6340DFB3F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37642-5448-45BA-BEF7-70BEF6FD4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B5FB0-47D2-4B1F-B69C-FB5631D00EC3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664CD-A632-4FB0-9523-B6FBC4FE6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562C0-4943-47FF-BB0E-33C590637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C372-7DC7-4C28-82E2-0BA1F70B3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7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E1E177-CF26-4339-AA19-DCE45FE7E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8" y="0"/>
            <a:ext cx="5537037" cy="6858000"/>
          </a:xfrm>
          <a:prstGeom prst="roundRect">
            <a:avLst>
              <a:gd name="adj" fmla="val 583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1106993-34E2-46EC-830E-3905F38B3226}"/>
              </a:ext>
            </a:extLst>
          </p:cNvPr>
          <p:cNvSpPr/>
          <p:nvPr/>
        </p:nvSpPr>
        <p:spPr>
          <a:xfrm>
            <a:off x="4568321" y="0"/>
            <a:ext cx="5162550" cy="68634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JUST A MINUTE!</a:t>
            </a:r>
          </a:p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LET US SHOW YOU SOME COOL SWIPE GESTURES TO HELP YOU AROUND. </a:t>
            </a:r>
          </a:p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SIMPLY TAP THIS HINT TO SEE THE NEXT HINT &gt;&gt;</a:t>
            </a:r>
          </a:p>
        </p:txBody>
      </p:sp>
    </p:spTree>
    <p:extLst>
      <p:ext uri="{BB962C8B-B14F-4D97-AF65-F5344CB8AC3E}">
        <p14:creationId xmlns:p14="http://schemas.microsoft.com/office/powerpoint/2010/main" val="206518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E1E177-CF26-4339-AA19-DCE45FE7E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26" y="50335"/>
            <a:ext cx="5537037" cy="6858000"/>
          </a:xfrm>
          <a:prstGeom prst="roundRect">
            <a:avLst>
              <a:gd name="adj" fmla="val 583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E76EA98C-B0D9-434D-9643-5E80818592A2}"/>
              </a:ext>
            </a:extLst>
          </p:cNvPr>
          <p:cNvSpPr/>
          <p:nvPr/>
        </p:nvSpPr>
        <p:spPr>
          <a:xfrm rot="20427362">
            <a:off x="6020178" y="1733777"/>
            <a:ext cx="1065402" cy="1602297"/>
          </a:xfrm>
          <a:prstGeom prst="downArrow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106993-34E2-46EC-830E-3905F38B3226}"/>
              </a:ext>
            </a:extLst>
          </p:cNvPr>
          <p:cNvSpPr/>
          <p:nvPr/>
        </p:nvSpPr>
        <p:spPr>
          <a:xfrm>
            <a:off x="7124701" y="57247"/>
            <a:ext cx="2793414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SWIPE</a:t>
            </a: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DOWN</a:t>
            </a: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for</a:t>
            </a: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NEXT</a:t>
            </a: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VERSE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53E2E6-1484-418E-9EB4-52F18D69FF51}"/>
              </a:ext>
            </a:extLst>
          </p:cNvPr>
          <p:cNvSpPr/>
          <p:nvPr/>
        </p:nvSpPr>
        <p:spPr>
          <a:xfrm>
            <a:off x="4667002" y="5991917"/>
            <a:ext cx="5067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TAP TO PROCEED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322B2D-FD0A-44F8-8E8E-155B6CF58486}"/>
              </a:ext>
            </a:extLst>
          </p:cNvPr>
          <p:cNvSpPr/>
          <p:nvPr/>
        </p:nvSpPr>
        <p:spPr>
          <a:xfrm>
            <a:off x="4553565" y="150870"/>
            <a:ext cx="1346920" cy="82953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1/4</a:t>
            </a:r>
            <a:endParaRPr lang="en-GB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20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E1E177-CF26-4339-AA19-DCE45FE7E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26" y="50335"/>
            <a:ext cx="5537037" cy="6858000"/>
          </a:xfrm>
          <a:prstGeom prst="roundRect">
            <a:avLst>
              <a:gd name="adj" fmla="val 583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E76EA98C-B0D9-434D-9643-5E80818592A2}"/>
              </a:ext>
            </a:extLst>
          </p:cNvPr>
          <p:cNvSpPr/>
          <p:nvPr/>
        </p:nvSpPr>
        <p:spPr>
          <a:xfrm rot="9601417">
            <a:off x="6020178" y="1733777"/>
            <a:ext cx="1065402" cy="1602297"/>
          </a:xfrm>
          <a:prstGeom prst="downArrow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106993-34E2-46EC-830E-3905F38B3226}"/>
              </a:ext>
            </a:extLst>
          </p:cNvPr>
          <p:cNvSpPr/>
          <p:nvPr/>
        </p:nvSpPr>
        <p:spPr>
          <a:xfrm>
            <a:off x="7124701" y="57247"/>
            <a:ext cx="2793414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SWIPE</a:t>
            </a: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UP</a:t>
            </a: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for</a:t>
            </a:r>
          </a:p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PREVIOUS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VERSE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213E29-238D-49EA-8676-29EF2F62773A}"/>
              </a:ext>
            </a:extLst>
          </p:cNvPr>
          <p:cNvSpPr/>
          <p:nvPr/>
        </p:nvSpPr>
        <p:spPr>
          <a:xfrm>
            <a:off x="4667002" y="5991917"/>
            <a:ext cx="5067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TAP TO PROCEED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D64D27-10D2-4281-94D8-14466CE05C88}"/>
              </a:ext>
            </a:extLst>
          </p:cNvPr>
          <p:cNvSpPr/>
          <p:nvPr/>
        </p:nvSpPr>
        <p:spPr>
          <a:xfrm>
            <a:off x="4553565" y="150870"/>
            <a:ext cx="1346920" cy="82953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2/4</a:t>
            </a:r>
            <a:endParaRPr lang="en-GB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3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E1E177-CF26-4339-AA19-DCE45FE7E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26" y="50335"/>
            <a:ext cx="5537037" cy="6858000"/>
          </a:xfrm>
          <a:prstGeom prst="roundRect">
            <a:avLst>
              <a:gd name="adj" fmla="val 583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E76EA98C-B0D9-434D-9643-5E80818592A2}"/>
              </a:ext>
            </a:extLst>
          </p:cNvPr>
          <p:cNvSpPr/>
          <p:nvPr/>
        </p:nvSpPr>
        <p:spPr>
          <a:xfrm rot="15117897">
            <a:off x="6020178" y="1733777"/>
            <a:ext cx="1065402" cy="1602297"/>
          </a:xfrm>
          <a:prstGeom prst="downArrow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106993-34E2-46EC-830E-3905F38B3226}"/>
              </a:ext>
            </a:extLst>
          </p:cNvPr>
          <p:cNvSpPr/>
          <p:nvPr/>
        </p:nvSpPr>
        <p:spPr>
          <a:xfrm>
            <a:off x="7124701" y="57247"/>
            <a:ext cx="2793414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SWIPE</a:t>
            </a: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RIGHT</a:t>
            </a: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for</a:t>
            </a: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NEXT</a:t>
            </a: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SONG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CA3533-5884-40F3-84DD-C9FC8676B4F9}"/>
              </a:ext>
            </a:extLst>
          </p:cNvPr>
          <p:cNvSpPr/>
          <p:nvPr/>
        </p:nvSpPr>
        <p:spPr>
          <a:xfrm>
            <a:off x="4667005" y="5991917"/>
            <a:ext cx="5067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TAP TO PROCEED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F626CD-359E-42E4-AADD-B7561E22EDC3}"/>
              </a:ext>
            </a:extLst>
          </p:cNvPr>
          <p:cNvSpPr/>
          <p:nvPr/>
        </p:nvSpPr>
        <p:spPr>
          <a:xfrm>
            <a:off x="4553565" y="150870"/>
            <a:ext cx="1346920" cy="82953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3/4</a:t>
            </a:r>
            <a:endParaRPr lang="en-GB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69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E1E177-CF26-4339-AA19-DCE45FE7E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26" y="50335"/>
            <a:ext cx="5537037" cy="6858000"/>
          </a:xfrm>
          <a:prstGeom prst="roundRect">
            <a:avLst>
              <a:gd name="adj" fmla="val 583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E76EA98C-B0D9-434D-9643-5E80818592A2}"/>
              </a:ext>
            </a:extLst>
          </p:cNvPr>
          <p:cNvSpPr/>
          <p:nvPr/>
        </p:nvSpPr>
        <p:spPr>
          <a:xfrm rot="4414240">
            <a:off x="6020178" y="1733777"/>
            <a:ext cx="1065402" cy="1602297"/>
          </a:xfrm>
          <a:prstGeom prst="downArrow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106993-34E2-46EC-830E-3905F38B3226}"/>
              </a:ext>
            </a:extLst>
          </p:cNvPr>
          <p:cNvSpPr/>
          <p:nvPr/>
        </p:nvSpPr>
        <p:spPr>
          <a:xfrm>
            <a:off x="7124701" y="57247"/>
            <a:ext cx="2793414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SWIPE</a:t>
            </a: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LEFT</a:t>
            </a: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for</a:t>
            </a:r>
          </a:p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PREVIOUS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SONG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03CEB5-1602-4F1A-95C7-488DF5EDCD58}"/>
              </a:ext>
            </a:extLst>
          </p:cNvPr>
          <p:cNvSpPr/>
          <p:nvPr/>
        </p:nvSpPr>
        <p:spPr>
          <a:xfrm>
            <a:off x="5062786" y="5991917"/>
            <a:ext cx="42762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TAP TO FINISH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FD4BE5-AE3E-4121-9B7B-F77A12C11F8B}"/>
              </a:ext>
            </a:extLst>
          </p:cNvPr>
          <p:cNvSpPr/>
          <p:nvPr/>
        </p:nvSpPr>
        <p:spPr>
          <a:xfrm>
            <a:off x="4553565" y="150870"/>
            <a:ext cx="1346920" cy="82953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4/4</a:t>
            </a:r>
            <a:endParaRPr lang="en-GB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7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52E860-CF0E-4A37-86C5-CA94AC74C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81" y="0"/>
            <a:ext cx="5537037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5D8ECD-6F77-4F5E-A00D-0B65E9A806D5}"/>
              </a:ext>
            </a:extLst>
          </p:cNvPr>
          <p:cNvSpPr/>
          <p:nvPr/>
        </p:nvSpPr>
        <p:spPr>
          <a:xfrm>
            <a:off x="3506598" y="4588778"/>
            <a:ext cx="5058562" cy="208885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Enjoy Swiping Thru Your </a:t>
            </a:r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vSongBook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!</a:t>
            </a:r>
          </a:p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INSTALL/UPDATE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A9F4133-825C-4B8D-BF75-738CBC31E987}"/>
              </a:ext>
            </a:extLst>
          </p:cNvPr>
          <p:cNvSpPr/>
          <p:nvPr/>
        </p:nvSpPr>
        <p:spPr>
          <a:xfrm rot="4159530">
            <a:off x="5684489" y="1871599"/>
            <a:ext cx="425089" cy="556206"/>
          </a:xfrm>
          <a:prstGeom prst="downArrow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CEA61CE-C390-4793-A92C-46F8ABE57218}"/>
              </a:ext>
            </a:extLst>
          </p:cNvPr>
          <p:cNvSpPr/>
          <p:nvPr/>
        </p:nvSpPr>
        <p:spPr>
          <a:xfrm rot="20273591">
            <a:off x="4899456" y="1517771"/>
            <a:ext cx="425089" cy="556206"/>
          </a:xfrm>
          <a:prstGeom prst="downArrow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F4C3627-195C-438A-9FE3-752E412D6F64}"/>
              </a:ext>
            </a:extLst>
          </p:cNvPr>
          <p:cNvSpPr/>
          <p:nvPr/>
        </p:nvSpPr>
        <p:spPr>
          <a:xfrm rot="9360499">
            <a:off x="5463289" y="2728241"/>
            <a:ext cx="425089" cy="556206"/>
          </a:xfrm>
          <a:prstGeom prst="downArrow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89ABB67-5062-4D6C-B9D0-EAD61DD5C1CA}"/>
              </a:ext>
            </a:extLst>
          </p:cNvPr>
          <p:cNvSpPr/>
          <p:nvPr/>
        </p:nvSpPr>
        <p:spPr>
          <a:xfrm rot="14977394">
            <a:off x="4567330" y="2391540"/>
            <a:ext cx="425089" cy="556206"/>
          </a:xfrm>
          <a:prstGeom prst="downArrow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9B2CE9-5216-47BD-BB58-62F983C88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032" y="-50614"/>
            <a:ext cx="3111912" cy="12043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9856CC-AFBF-4CA3-8704-3DA4B1A00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521" y="1191266"/>
            <a:ext cx="2242128" cy="224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 Siro</dc:creator>
  <cp:lastModifiedBy>Jackson Siro</cp:lastModifiedBy>
  <cp:revision>8</cp:revision>
  <dcterms:created xsi:type="dcterms:W3CDTF">2019-12-06T10:07:40Z</dcterms:created>
  <dcterms:modified xsi:type="dcterms:W3CDTF">2019-12-06T14:24:25Z</dcterms:modified>
</cp:coreProperties>
</file>