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54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B719-B741-4F05-9D0F-782885877FE8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C69-A0C6-4B20-8047-0C4F692F9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4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B719-B741-4F05-9D0F-782885877FE8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C69-A0C6-4B20-8047-0C4F692F9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56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B719-B741-4F05-9D0F-782885877FE8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C69-A0C6-4B20-8047-0C4F692F9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8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B719-B741-4F05-9D0F-782885877FE8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C69-A0C6-4B20-8047-0C4F692F9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07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B719-B741-4F05-9D0F-782885877FE8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C69-A0C6-4B20-8047-0C4F692F9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60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B719-B741-4F05-9D0F-782885877FE8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C69-A0C6-4B20-8047-0C4F692F9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2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B719-B741-4F05-9D0F-782885877FE8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C69-A0C6-4B20-8047-0C4F692F9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2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B719-B741-4F05-9D0F-782885877FE8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C69-A0C6-4B20-8047-0C4F692F9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9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B719-B741-4F05-9D0F-782885877FE8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C69-A0C6-4B20-8047-0C4F692F9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6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B719-B741-4F05-9D0F-782885877FE8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C69-A0C6-4B20-8047-0C4F692F9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69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B719-B741-4F05-9D0F-782885877FE8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C69-A0C6-4B20-8047-0C4F692F9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3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6B719-B741-4F05-9D0F-782885877FE8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03C69-A0C6-4B20-8047-0C4F692F9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7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ev\VStudio\vSongBook-Windows\vSongBook\SplashScree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82"/>
          <a:stretch/>
        </p:blipFill>
        <p:spPr bwMode="auto">
          <a:xfrm>
            <a:off x="0" y="4988"/>
            <a:ext cx="9144000" cy="686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Dev\VStudio\vSongBook-Windows\vSongBook\Resources\app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05036"/>
            <a:ext cx="2438400" cy="2438400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672504" y="5553670"/>
            <a:ext cx="37989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© </a:t>
            </a:r>
            <a:r>
              <a:rPr lang="en-US" sz="5400" b="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AppSmata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9364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Gifted</dc:creator>
  <cp:lastModifiedBy>Gifted</cp:lastModifiedBy>
  <cp:revision>2</cp:revision>
  <dcterms:created xsi:type="dcterms:W3CDTF">2019-06-15T02:13:10Z</dcterms:created>
  <dcterms:modified xsi:type="dcterms:W3CDTF">2019-06-15T02:24:04Z</dcterms:modified>
</cp:coreProperties>
</file>