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3109fafc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3109fafc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3109fafc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3109fafc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3109fafc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3109fafc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2078875"/>
            <a:ext cx="4335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 nome é Davi de Pontes Pasquini, sou nascido em São Carlos - SP e tenho 21 anos. Atualmente estou no sexto período do curso Bacharelado em Ciência da Computação na Universidade Federal de Uberlândia.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No meu tempo livre gosto de relaxar com jogos online, brincando com meus cachorros ou assistindo televisão.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450" y="1318650"/>
            <a:ext cx="3774148" cy="2829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Experiências profissionais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Em busca do primeiro emprego na área de T.I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Bolsista do Programa Institucional de Bolsas de Iniciação Científica Edital nº 10/2021 PIBIC - FAPEMIG, no projeto de pesquisa intitulado "Algoritmo Genético para Geração de Grade Horária da FACOM-UFU" de 01/12/2021 à 30/09/2022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Certificação em Conceitos e Fundamentos: Algoritmos, Programação Orientada a Objetos com Swift, JavaScript e RESTful APIs pelo Instituto de Pesquisas Eldorado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Certificação em Práticas de Cloud Services usando Swift com ênfase em Serviços Cognitivos pelo Instituto de Pesquisas Eldorado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Habilidades técnicas e comportamentais e desafios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Sou sociável, gosto de aprender coisas novas (especialmente relacionadas à tecnologia), trabalho bem em grupo e caso necessário consigo assumir a liderança.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Para ser aprovado </a:t>
            </a:r>
            <a:r>
              <a:rPr lang="pt-BR"/>
              <a:t>nesta</a:t>
            </a:r>
            <a:r>
              <a:rPr lang="pt-BR"/>
              <a:t> seletiva, busquei aprimorar minhas habilidades relacionadas ao desenvolvimento web (front, back e db), além de procurar aprender mais sobre tecnologia cloud, especificamente AWS.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Me desafiei a tentar usar DynamoDB para o BD do site  e dois buckets S3 sendo um para armazenar o site estático e outro para armazenar arquivos csv do usuário. </a:t>
            </a:r>
            <a:r>
              <a:rPr lang="pt-BR"/>
              <a:t>Infelizmente, por ser algo novo pra mim, não consegui aprender todo o necessário a tempo e optei por docker com postgreSQL.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