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623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5826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533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1488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0373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839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5273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8661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7696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1620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8468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B39D-3951-4423-9948-EA71B2697EA6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BA90-BDC9-49F6-B2E9-B490A129BE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Разработка информационной системы для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любителя музыкальных произведений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60489"/>
            <a:ext cx="9144000" cy="117249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Студент: Томский Н.А.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Группа: ПКС-304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ru-RU" dirty="0">
                <a:solidFill>
                  <a:schemeClr val="bg1"/>
                </a:solidFill>
              </a:rPr>
              <a:t>: Ларионова Е.А.</a:t>
            </a:r>
          </a:p>
        </p:txBody>
      </p:sp>
    </p:spTree>
    <p:extLst>
      <p:ext uri="{BB962C8B-B14F-4D97-AF65-F5344CB8AC3E}">
        <p14:creationId xmlns:p14="http://schemas.microsoft.com/office/powerpoint/2010/main" val="1710126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Главная задача проекта	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Главная </a:t>
            </a:r>
            <a:r>
              <a:rPr lang="ru-RU" dirty="0">
                <a:solidFill>
                  <a:schemeClr val="bg1"/>
                </a:solidFill>
              </a:rPr>
              <a:t>задача проекта – спроектировать </a:t>
            </a:r>
            <a:r>
              <a:rPr lang="ru-RU" dirty="0" smtClean="0">
                <a:solidFill>
                  <a:schemeClr val="bg1"/>
                </a:solidFill>
              </a:rPr>
              <a:t>базу </a:t>
            </a:r>
            <a:r>
              <a:rPr lang="ru-RU" dirty="0">
                <a:solidFill>
                  <a:schemeClr val="bg1"/>
                </a:solidFill>
              </a:rPr>
              <a:t>данных и создать приложение </a:t>
            </a:r>
            <a:r>
              <a:rPr lang="ru-RU" dirty="0" smtClean="0">
                <a:solidFill>
                  <a:schemeClr val="bg1"/>
                </a:solidFill>
              </a:rPr>
              <a:t>средствами, </a:t>
            </a:r>
            <a:r>
              <a:rPr lang="ru-RU" dirty="0">
                <a:solidFill>
                  <a:schemeClr val="bg1"/>
                </a:solidFill>
              </a:rPr>
              <a:t>позволяющее </a:t>
            </a:r>
            <a:r>
              <a:rPr lang="ru-RU" dirty="0" smtClean="0">
                <a:solidFill>
                  <a:schemeClr val="bg1"/>
                </a:solidFill>
              </a:rPr>
              <a:t>вести данные </a:t>
            </a:r>
            <a:r>
              <a:rPr lang="ru-RU" dirty="0">
                <a:solidFill>
                  <a:schemeClr val="bg1"/>
                </a:solidFill>
              </a:rPr>
              <a:t>о </a:t>
            </a:r>
            <a:r>
              <a:rPr lang="ru-RU" dirty="0" smtClean="0">
                <a:solidFill>
                  <a:schemeClr val="bg1"/>
                </a:solidFill>
              </a:rPr>
              <a:t>любителях музыкальных произведений.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6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Логическая модель базы данных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94" y="1486404"/>
            <a:ext cx="8117700" cy="50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9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Средства разработки	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642123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Средствами разработки информационной системы являются такие продукты компании </a:t>
            </a:r>
            <a:r>
              <a:rPr lang="en-US" dirty="0" smtClean="0">
                <a:solidFill>
                  <a:schemeClr val="bg1"/>
                </a:solidFill>
              </a:rPr>
              <a:t>Microsoft</a:t>
            </a:r>
            <a:r>
              <a:rPr lang="ru-RU" dirty="0" smtClean="0">
                <a:solidFill>
                  <a:schemeClr val="bg1"/>
                </a:solidFill>
              </a:rPr>
              <a:t>, как </a:t>
            </a:r>
            <a:r>
              <a:rPr lang="en-US" dirty="0" smtClean="0">
                <a:solidFill>
                  <a:schemeClr val="bg1"/>
                </a:solidFill>
              </a:rPr>
              <a:t>Visual Studio 2019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SQL Server Management Studio</a:t>
            </a:r>
            <a:r>
              <a:rPr lang="ru-RU" dirty="0" smtClean="0">
                <a:solidFill>
                  <a:schemeClr val="bg1"/>
                </a:solidFill>
              </a:rPr>
              <a:t> 18.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Visual Studio 2019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 программного обеспечения, включающая ряд других инструментальных средств.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SQL Server Management Studio</a:t>
            </a:r>
            <a:r>
              <a:rPr lang="ru-RU" dirty="0" smtClean="0">
                <a:solidFill>
                  <a:schemeClr val="bg1"/>
                </a:solidFill>
              </a:rPr>
              <a:t> 18 – утилита для создания и ведения баз данных, включающая скриптовый редактор и графическую программу.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Visual Studio for Mac: управляйте своей IDE с помощью клавиш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18" y="1690688"/>
            <a:ext cx="3064703" cy="16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шаговая инструкция: Особенности работы с SQL Server Managemen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18" y="3685668"/>
            <a:ext cx="3064703" cy="16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41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Функции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013"/>
            <a:ext cx="10515600" cy="40089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Приложение поддерживает следующий набор основных функций: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регистрироваться </a:t>
            </a:r>
            <a:r>
              <a:rPr lang="ru-RU" dirty="0">
                <a:solidFill>
                  <a:schemeClr val="bg1"/>
                </a:solidFill>
              </a:rPr>
              <a:t>в системе,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авторизовываться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системе по своему логину и паролю,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заходить </a:t>
            </a:r>
            <a:r>
              <a:rPr lang="ru-RU" dirty="0">
                <a:solidFill>
                  <a:schemeClr val="bg1"/>
                </a:solidFill>
              </a:rPr>
              <a:t>и изменять данные своего профиля,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проводить </a:t>
            </a:r>
            <a:r>
              <a:rPr lang="ru-RU" dirty="0">
                <a:solidFill>
                  <a:schemeClr val="bg1"/>
                </a:solidFill>
              </a:rPr>
              <a:t>поиск, изменять, добавлять и удалять страны, роли, пользователей, треки, альбомы и исполнителей,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проводить </a:t>
            </a:r>
            <a:r>
              <a:rPr lang="ru-RU" dirty="0">
                <a:solidFill>
                  <a:schemeClr val="bg1"/>
                </a:solidFill>
              </a:rPr>
              <a:t>поиск, изменять и удалять треки из Избранного.</a:t>
            </a:r>
          </a:p>
        </p:txBody>
      </p:sp>
    </p:spTree>
    <p:extLst>
      <p:ext uri="{BB962C8B-B14F-4D97-AF65-F5344CB8AC3E}">
        <p14:creationId xmlns:p14="http://schemas.microsoft.com/office/powerpoint/2010/main" val="3383986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</a:rPr>
              <a:t>Подводя итоги необходимо сказать, </a:t>
            </a:r>
            <a:r>
              <a:rPr lang="ru-RU" dirty="0" smtClean="0">
                <a:solidFill>
                  <a:schemeClr val="bg1"/>
                </a:solidFill>
              </a:rPr>
              <a:t>что: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Приложение </a:t>
            </a:r>
            <a:r>
              <a:rPr lang="ru-RU" dirty="0">
                <a:solidFill>
                  <a:schemeClr val="bg1"/>
                </a:solidFill>
              </a:rPr>
              <a:t>и база данных были </a:t>
            </a:r>
            <a:r>
              <a:rPr lang="ru-RU" dirty="0" smtClean="0">
                <a:solidFill>
                  <a:schemeClr val="bg1"/>
                </a:solidFill>
              </a:rPr>
              <a:t>выполнены</a:t>
            </a:r>
            <a:r>
              <a:rPr lang="ru-RU" dirty="0">
                <a:solidFill>
                  <a:schemeClr val="bg1"/>
                </a:solidFill>
              </a:rPr>
              <a:t>, протестированы и готовы к работе в </a:t>
            </a:r>
            <a:r>
              <a:rPr lang="ru-RU">
                <a:solidFill>
                  <a:schemeClr val="bg1"/>
                </a:solidFill>
              </a:rPr>
              <a:t>течение </a:t>
            </a:r>
            <a:r>
              <a:rPr lang="ru-RU" smtClean="0">
                <a:solidFill>
                  <a:schemeClr val="bg1"/>
                </a:solidFill>
              </a:rPr>
              <a:t>трех</a:t>
            </a:r>
            <a:r>
              <a:rPr lang="ru-RU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месяцев.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Во время выполнения проекта возникало множество проблем, которые были успешно решены.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будущем возможны доработки базы данных и приложения для более простого </a:t>
            </a:r>
            <a:r>
              <a:rPr lang="ru-RU" dirty="0" smtClean="0">
                <a:solidFill>
                  <a:schemeClr val="bg1"/>
                </a:solidFill>
              </a:rPr>
              <a:t>и удобного взаимодействия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ru-RU" dirty="0" smtClean="0">
                <a:solidFill>
                  <a:schemeClr val="bg1"/>
                </a:solidFill>
              </a:rPr>
              <a:t>пользователем, а так же с целью увеличения числа полезных функций.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58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774" y="234301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276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75</TotalTime>
  <Words>229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Разработка информационной системы для любителя музыкальных произведений</vt:lpstr>
      <vt:lpstr>Главная задача проекта </vt:lpstr>
      <vt:lpstr>Логическая модель базы данных</vt:lpstr>
      <vt:lpstr>Средства разработки </vt:lpstr>
      <vt:lpstr>Функции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любителя видеоигр.</dc:title>
  <dc:creator>Никита Алексашенков</dc:creator>
  <cp:lastModifiedBy>Томский Николай Алексеевич</cp:lastModifiedBy>
  <cp:revision>19</cp:revision>
  <dcterms:created xsi:type="dcterms:W3CDTF">2020-05-11T10:08:23Z</dcterms:created>
  <dcterms:modified xsi:type="dcterms:W3CDTF">2020-10-21T11:03:20Z</dcterms:modified>
</cp:coreProperties>
</file>