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0"/>
  </p:notesMasterIdLst>
  <p:sldIdLst>
    <p:sldId id="259" r:id="rId2"/>
    <p:sldId id="261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33" autoAdjust="0"/>
  </p:normalViewPr>
  <p:slideViewPr>
    <p:cSldViewPr snapToGrid="0">
      <p:cViewPr varScale="1">
        <p:scale>
          <a:sx n="65" d="100"/>
          <a:sy n="65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0C24C-1D1F-44A4-B716-D428A2100008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2170A-1237-4672-BB54-D5CF655C4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12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2170A-1237-4672-BB54-D5CF655C44A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70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00F8-B27A-4168-AC58-44527D4C984F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3CEF-68FF-461C-96C0-956E10A133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07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00F8-B27A-4168-AC58-44527D4C984F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3CEF-68FF-461C-96C0-956E10A133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09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00F8-B27A-4168-AC58-44527D4C984F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3CEF-68FF-461C-96C0-956E10A1339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0930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00F8-B27A-4168-AC58-44527D4C984F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3CEF-68FF-461C-96C0-956E10A133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826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00F8-B27A-4168-AC58-44527D4C984F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3CEF-68FF-461C-96C0-956E10A1339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422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00F8-B27A-4168-AC58-44527D4C984F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3CEF-68FF-461C-96C0-956E10A133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436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00F8-B27A-4168-AC58-44527D4C984F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3CEF-68FF-461C-96C0-956E10A133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963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00F8-B27A-4168-AC58-44527D4C984F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3CEF-68FF-461C-96C0-956E10A133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225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14A8-85DC-4FE2-96EB-6032F9972C65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78BF-09D4-4226-9251-EB4AA6C03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35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00F8-B27A-4168-AC58-44527D4C984F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3CEF-68FF-461C-96C0-956E10A133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98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00F8-B27A-4168-AC58-44527D4C984F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3CEF-68FF-461C-96C0-956E10A133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94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00F8-B27A-4168-AC58-44527D4C984F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3CEF-68FF-461C-96C0-956E10A133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89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00F8-B27A-4168-AC58-44527D4C984F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3CEF-68FF-461C-96C0-956E10A133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75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00F8-B27A-4168-AC58-44527D4C984F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3CEF-68FF-461C-96C0-956E10A133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24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00F8-B27A-4168-AC58-44527D4C984F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3CEF-68FF-461C-96C0-956E10A133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85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00F8-B27A-4168-AC58-44527D4C984F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3CEF-68FF-461C-96C0-956E10A133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98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3CEF-68FF-461C-96C0-956E10A13391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00F8-B27A-4168-AC58-44527D4C984F}" type="datetimeFigureOut">
              <a:rPr lang="ru-RU" smtClean="0"/>
              <a:t>13.06.2019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40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400F8-B27A-4168-AC58-44527D4C984F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5593CEF-68FF-461C-96C0-956E10A133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07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8124" y="526461"/>
            <a:ext cx="8896095" cy="829211"/>
          </a:xfrm>
        </p:spPr>
        <p:txBody>
          <a:bodyPr/>
          <a:lstStyle/>
          <a:p>
            <a:pPr marR="0" algn="ctr" rtl="0"/>
            <a:r>
              <a:rPr lang="ru-RU" b="1" i="0" u="none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Книга рекордов Гиннесса 2019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37419" y="1709631"/>
            <a:ext cx="8568813" cy="357029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Книга рекордов Гиннесса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 ежегодный справочник, раскрывающий информацию о рекордных достижениях людей и животных, уникальных природных явлениях, выдающихся достижениях шоу-бизнеса, СМИ и культуры. Впервые она была опубликована в 1955 году по заказу ирландской пивоваренной компании «Гиннесс». Изначально книга была создана для разрешения споров среди посетителей ирландских и британских пабов. Рассказывали, что в 1951 году исполнительный директор компании «Гиннесс» Хью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Бивер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охотился вместе с приятелями. Во время охоты было заключено пари. После того, как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Биверу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 удалось подстрелить золотистую ржанку, он начал утверждать, что эта птица является самой быстрой пернатой дичью в Европе. Тем же вечером ему пришла в голову мысль, что на тот момент не существовало способа раз и навсегда подтвердить его правоту.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Бивер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был уверен, что посетители пабов регулярно заключают пари в различных вопросах, а авторитетный источник, способный решить их спор, до сих пор не создан.</a:t>
            </a:r>
          </a:p>
        </p:txBody>
      </p:sp>
    </p:spTree>
    <p:extLst>
      <p:ext uri="{BB962C8B-B14F-4D97-AF65-F5344CB8AC3E}">
        <p14:creationId xmlns:p14="http://schemas.microsoft.com/office/powerpoint/2010/main" val="415155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5093" y="545896"/>
            <a:ext cx="8606894" cy="707718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Рекорд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№8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5093" y="1253614"/>
            <a:ext cx="8606894" cy="1209367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26-летний британец Том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Багналл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счастливым обладателем 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самого быстрого реактивного карта в мире.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Его транспортное средство способно разгоняться до 181 километра в час. Свой карт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Багналл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с юных лет обожает скорость, собирал в течение года.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https://fakty.ua/user_uploads/images/articles/2018/09/06/280129/4FB789A100000578-6134017-image-a-50_153615928746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040" y="2964427"/>
            <a:ext cx="5715000" cy="3187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197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0371" y="558990"/>
            <a:ext cx="8691113" cy="665126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Рекорд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0371" y="1224116"/>
            <a:ext cx="8691113" cy="809924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Житель Германии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Мирко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Ханаен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преодолел 50-метровую дистанцию за 8,55 секунды, надев роликовые коньки… на руки.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https://fakty.ua/user_uploads/images/articles/2018/09/06/280129/4FB7876000000578-6134017-The_fastest_50m_hand_skating_is_8_55_seconds_achieved_by_Mirko_H-a-37_153620449958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427" y="2299508"/>
            <a:ext cx="5715000" cy="381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331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7138" y="534177"/>
            <a:ext cx="8749094" cy="675191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Рекорд 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57138" y="1209368"/>
            <a:ext cx="8867081" cy="427703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Его соотечественница Дуня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Кюн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сумела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раскрутить 59 хула-хупов одновременно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https://fakty.ua/user_uploads/images/articles/2018/09/06/280129/4FB78DC900000578-6134017-The_most_hula_hoops_spun_simultaneously_on_multi_body_parts_is_5-a-29_1536204496211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797" y="1976287"/>
            <a:ext cx="3259775" cy="4250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184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434" y="494305"/>
            <a:ext cx="8830791" cy="67081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Рекорд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4434" y="1165123"/>
            <a:ext cx="8830791" cy="135685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Весьма эффектным стал рекорд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Райана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Луни из Северной Ирландии. 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 одну минуту он совершил 14 обратных сальто, выдувая изо рта огонь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Делать сальто 22-летний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Райан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научился еще в восемь лет. Но потом решил усложнить свой трюк, добавив в него элемент опасности. В итоге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Лунн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 своим шоу вошел в полуфинал популярного в Великобритании телешоу «Воин-ниндзя».</a:t>
            </a:r>
          </a:p>
          <a:p>
            <a:endParaRPr lang="ru-RU" dirty="0"/>
          </a:p>
        </p:txBody>
      </p:sp>
      <p:pic>
        <p:nvPicPr>
          <p:cNvPr id="4" name="Рисунок 3" descr="https://fakty.ua/user_uploads/images/articles/2018/09/06/280129/4FB7757500000578-6134017-The_most_fire_breathing_backflips_in_one_minute_is_14_and_was_ac-a-40_1536204500308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930" y="2772693"/>
            <a:ext cx="2651798" cy="3480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464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460" y="568048"/>
            <a:ext cx="8804390" cy="6560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Рекорд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1460" y="1224116"/>
            <a:ext cx="8804390" cy="63418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Представитель американского штата Техас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Джош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Хортон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решил удивить публику, 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удерживая на голове гитару в течение 7 минут и 3,9 секунды.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 descr="https://fakty.ua/user_uploads/images/articles/2018/09/06/280129/4FB7473100000578-6134017-The_longest_duration_balancing_a_guitar_on_the_forehead_is_7_min-a-41_153620450039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837" y="2057161"/>
            <a:ext cx="3189635" cy="43456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783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8482" y="602694"/>
            <a:ext cx="8845737" cy="650919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Рекорд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78481" y="1253613"/>
            <a:ext cx="8845737" cy="6636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изобретателей из Калифорнии представила 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самый большой в мире водяной пистолет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высотой 1,22 и длиной 2,22 метра.</a:t>
            </a:r>
          </a:p>
          <a:p>
            <a:endParaRPr lang="ru-RU" dirty="0"/>
          </a:p>
        </p:txBody>
      </p:sp>
      <p:pic>
        <p:nvPicPr>
          <p:cNvPr id="4" name="Рисунок 3" descr="https://fakty.ua/user_uploads/images/articles/2018/09/06/280129/_103289730_markroberlargestwaterpistol_1347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415" y="2287987"/>
            <a:ext cx="6333868" cy="36424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806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5595" y="543733"/>
            <a:ext cx="8756850" cy="68038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Рекорд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5595" y="1224117"/>
            <a:ext cx="8756850" cy="89965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 бумажный носорог, представленный в одном из универмагов Китая был признан 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самым большим в мире произведением оригами.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Его длина — 7,83, а высота — 2,06 метра.</a:t>
            </a:r>
          </a:p>
          <a:p>
            <a:endParaRPr lang="ru-RU" dirty="0"/>
          </a:p>
        </p:txBody>
      </p:sp>
      <p:pic>
        <p:nvPicPr>
          <p:cNvPr id="4" name="Рисунок 3" descr="https://fakty.ua/user_uploads/images/articles/2018/09/06/280129/_103289637_liutong-largestorigamirhinoceros1_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893" y="2403984"/>
            <a:ext cx="6265750" cy="38813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994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3964" y="510384"/>
            <a:ext cx="8806009" cy="65474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Рекорд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15-16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73964" y="1165124"/>
            <a:ext cx="8806009" cy="1460089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 новую Книгу рекордов Гиннесса попали не только люди, но и звери. Так, например, отличились две собаки, принадлежащие американке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Саманте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Валле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Двухлетняя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Физер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установила 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рекорд среди псов по прыжкам в высоту,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преодолев планку в 191,7 сантиметров. А двухлетняя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Джеронимо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прыгая через две скакалки, 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 одну минуту сумела совершить 113 прыжков.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 descr="https://fakty.ua/user_uploads/images/articles/2018/09/06/280129/4FB7556900000578-6134017-image-a-44_153615923808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734" y="2930710"/>
            <a:ext cx="2551106" cy="3331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https://fakty.ua/user_uploads/images/articles/2018/09/06/280129/0_EMB-Guinness-World-Records-2019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257" y="3102996"/>
            <a:ext cx="4960245" cy="28769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588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8891" y="512080"/>
            <a:ext cx="8728348" cy="65304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Рекорд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8891" y="1165123"/>
            <a:ext cx="8728348" cy="663677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Между тем кот по кличке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Биби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 Малайзии способен 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удержать на лапе башню из десяти игральных костей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https://fakty.ua/user_uploads/images/articles/2018/09/06/280129/4FB78D5B00000578-6134017-The_most_dice_stacked_on_a_cat_s_paw_is_10_and_was_achieved_by_B-a-31_1536204497885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90" y="2168010"/>
            <a:ext cx="6199949" cy="4077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768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636" y="472649"/>
            <a:ext cx="8958734" cy="642914"/>
          </a:xfrm>
        </p:spPr>
        <p:txBody>
          <a:bodyPr>
            <a:noAutofit/>
          </a:bodyPr>
          <a:lstStyle/>
          <a:p>
            <a:pPr marR="0" algn="ctr" rtl="0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некоторые примеры этих рекордов</a:t>
            </a:r>
            <a:endParaRPr lang="ru-RU" sz="2800" b="0" i="0" u="none" strike="noStrike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Â«ÐÐ¸Ð½Ð½ÐµÑÑ. ÐÐ¸ÑÐ¾Ð²ÑÐµ ÑÐµÐºÐ¾ÑÐ´Ñ 2019Â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245" y="1307294"/>
            <a:ext cx="6885515" cy="515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40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943" y="452718"/>
            <a:ext cx="8849032" cy="840623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Рекорд №1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943" y="1293341"/>
            <a:ext cx="8849032" cy="1494103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Титул 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старейшего в мире профессионального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диджея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достался японке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Сумико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Ивамуро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известной также как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Сумирок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83-летняя старушка успешно работает в одном из ночных клубов Токио. На 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диджея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она начала учиться, когда ей было 77 лет. Днем активная и жизнерадостная бабушка еще и трудится поваром в принадлежащем ей ресторане.</a:t>
            </a:r>
          </a:p>
          <a:p>
            <a:endParaRPr lang="ru-RU" dirty="0"/>
          </a:p>
        </p:txBody>
      </p:sp>
      <p:pic>
        <p:nvPicPr>
          <p:cNvPr id="4" name="Рисунок 3" descr="https://fakty.ua/user_uploads/images/articles/2018/09/06/280129/SumiRock%20-%20Oldest%20DJ_tcm25-53934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246" y="2934924"/>
            <a:ext cx="5261488" cy="34853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899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6585" y="597382"/>
            <a:ext cx="8818641" cy="69765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Рекорд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№2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6585" y="1295039"/>
            <a:ext cx="8818641" cy="1433414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Бывшая американская фигуристка Бетти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Гедхарт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скоро отметит 85-летие. Она признана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старейшей артисткой, выступающей на летающей трапеции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Бетти с детства была очарована цирковыми гимнастами, но сама решила попробовать это занятие только после того, как ей исполнилось 78 лет. 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«Надеюсь, я смогу вдохновить женщин, которые считают, что они становятся слишком старыми, когда им стукнет 55»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— говорит Бетти.</a:t>
            </a:r>
          </a:p>
          <a:p>
            <a:endParaRPr lang="ru-RU" dirty="0"/>
          </a:p>
        </p:txBody>
      </p:sp>
      <p:pic>
        <p:nvPicPr>
          <p:cNvPr id="4" name="Рисунок 3" descr="https://fakty.ua/user_uploads/images/articles/2018/09/06/280129/4FB7768500000578-6134017-image-a-47_153615926786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768" y="3019814"/>
            <a:ext cx="5119909" cy="32029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910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9200" y="452718"/>
            <a:ext cx="8751781" cy="651691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Рекорд №3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69200" y="1087942"/>
            <a:ext cx="8751781" cy="161101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Британский инженер Мэтт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Дентон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создателем 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самого большого в мире шестиногого ездового робота.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Робот весит почти две тонны, а размеры его составляют 2,8 метра в высоту и 5 метров в ширину.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Дентон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 детства был фанатом фильмов серии «Звездные войны», которые вдохновляли его на творчество. Детские мечты 45-летнего Мэтта осуществились: он сотрудничал со съемочной командой фильма «Звездные войны: Пробуждение силы», разрабатывая робота BB8.</a:t>
            </a:r>
          </a:p>
          <a:p>
            <a:endParaRPr lang="ru-RU" dirty="0"/>
          </a:p>
        </p:txBody>
      </p:sp>
      <p:pic>
        <p:nvPicPr>
          <p:cNvPr id="4" name="Рисунок 3" descr="https://fakty.ua/user_uploads/images/articles/2018/09/06/280129/4FB78C4300000578-6134017-Matt_Denton_45_from_Winchester_takes_the_record_for_the_largest_-a-32_153620449833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741" y="3023419"/>
            <a:ext cx="5388697" cy="32738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80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732137" cy="59976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Рекорд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3" y="1209368"/>
            <a:ext cx="8784172" cy="89965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28-летнему потомственному ирландскому колбаснику Барри Джону Кроу принадлежит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рекорд по скоростному изготовлению сосисок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Барри, который научился делать колбасы еще в возрасте 10 лет, за одну минуту способен создать 78 сосисок.</a:t>
            </a:r>
          </a:p>
          <a:p>
            <a:endParaRPr lang="ru-RU" dirty="0"/>
          </a:p>
        </p:txBody>
      </p:sp>
      <p:pic>
        <p:nvPicPr>
          <p:cNvPr id="4" name="Рисунок 3" descr="https://fakty.ua/user_uploads/images/articles/2018/09/06/280129/4FB7473B00000578-6134017-image-a-45_1536159249934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068" y="2521971"/>
            <a:ext cx="5740701" cy="3502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600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6022" y="585454"/>
            <a:ext cx="8698714" cy="66816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Рекорд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№5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6022" y="1253615"/>
            <a:ext cx="8698714" cy="1504334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Студентка из Великобритании Элизабет Бонд может похвастаться 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самыми большими вязальными спицами в мире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Их длина — 4,42 метра. Причем 31-летняя Бетси способна использовать спицы по назначению, создавая вязаные коврики. При этом девушка не является заядлой вязальщицей. Свои гигантские спицы изучающая искусство мисс Бонд использовала в первую очередь для инсталляции на художественной выставке.</a:t>
            </a:r>
          </a:p>
          <a:p>
            <a:endParaRPr lang="ru-RU" dirty="0"/>
          </a:p>
        </p:txBody>
      </p:sp>
      <p:pic>
        <p:nvPicPr>
          <p:cNvPr id="4" name="Рисунок 3" descr="https://fakty.ua/user_uploads/images/articles/2018/09/06/280129/4FB78FBA00000578-6134017-image-a-51_153615929308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71" y="2875933"/>
            <a:ext cx="5288016" cy="3525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765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0653" y="583110"/>
            <a:ext cx="8796992" cy="690213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Рекорд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№6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60653" y="1273323"/>
            <a:ext cx="8907812" cy="658741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Ивен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Унгар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 Канады совершил 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самый высокий прыжок из положения стоя,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запрыгнув с места на высоту 1,616 метра.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 descr="https://fakty.ua/user_uploads/images/articles/2018/09/06/280129/4FB78BF100000578-6134017-Evan_Ungar_from_Canada_performing_the_highest_standing_jump_5ft3-a-24_1536204495494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772" y="2153284"/>
            <a:ext cx="2680754" cy="42611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757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1798" y="547412"/>
            <a:ext cx="8659686" cy="676704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Рекорд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№7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1799" y="1224116"/>
            <a:ext cx="8659686" cy="943897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59-летний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Рольф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Бухгольц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 Германии стал знаменитым, произведя 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561 модификацию своего тела.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 установил два подкожных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импланта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имитирующих рога на голове, а также сделал множество татуировок и пирсинг.</a:t>
            </a:r>
          </a:p>
        </p:txBody>
      </p:sp>
      <p:pic>
        <p:nvPicPr>
          <p:cNvPr id="4" name="Рисунок 3" descr="https://fakty.ua/user_uploads/images/articles/2018/09/06/280129/rolf-72787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498" y="2536718"/>
            <a:ext cx="5432285" cy="36215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68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145</Words>
  <Application>Microsoft Office PowerPoint</Application>
  <PresentationFormat>Широкоэкранный</PresentationFormat>
  <Paragraphs>36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Trebuchet MS</vt:lpstr>
      <vt:lpstr>Wingdings 3</vt:lpstr>
      <vt:lpstr>Аспект</vt:lpstr>
      <vt:lpstr>Книга рекордов Гиннесса 2019</vt:lpstr>
      <vt:lpstr>Рассмотрим некоторые примеры этих рекордов</vt:lpstr>
      <vt:lpstr>Рекорд №1</vt:lpstr>
      <vt:lpstr>Рекорд №2</vt:lpstr>
      <vt:lpstr>Рекорд №3</vt:lpstr>
      <vt:lpstr>Рекорд №4</vt:lpstr>
      <vt:lpstr>Рекорд №5</vt:lpstr>
      <vt:lpstr>Рекорд №6</vt:lpstr>
      <vt:lpstr>Рекорд №7</vt:lpstr>
      <vt:lpstr>Рекорд №8</vt:lpstr>
      <vt:lpstr>Рекорд №9</vt:lpstr>
      <vt:lpstr>Рекорд №10</vt:lpstr>
      <vt:lpstr>Рекорд №11</vt:lpstr>
      <vt:lpstr>Рекорд №12</vt:lpstr>
      <vt:lpstr>Рекорд №13</vt:lpstr>
      <vt:lpstr>Рекорд №14</vt:lpstr>
      <vt:lpstr>Рекорд №15-16</vt:lpstr>
      <vt:lpstr>Рекорд №17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Книга рекордов Гиннесса 2019</dc:title>
  <dc:creator>Пользователь Windows</dc:creator>
  <cp:lastModifiedBy>qp_db</cp:lastModifiedBy>
  <cp:revision>25</cp:revision>
  <dcterms:created xsi:type="dcterms:W3CDTF">2019-06-09T15:10:47Z</dcterms:created>
  <dcterms:modified xsi:type="dcterms:W3CDTF">2019-06-13T06:23:23Z</dcterms:modified>
</cp:coreProperties>
</file>