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695" autoAdjust="0"/>
    <p:restoredTop sz="94660"/>
  </p:normalViewPr>
  <p:slideViewPr>
    <p:cSldViewPr snapToGrid="0">
      <p:cViewPr>
        <p:scale>
          <a:sx n="70" d="100"/>
          <a:sy n="70" d="100"/>
        </p:scale>
        <p:origin x="99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2D59-8CF0-F428-7C56-62EF75E3A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07C67-CBF1-CE12-209A-DFE6CCB82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7E4C-2230-79AA-5570-C3BFD6E7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9ACB-C199-4889-810A-5D8F272598C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A7F91-1765-F479-3073-D9FC2AF8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B974-E317-7EFA-91AA-7E76457F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1A17-02AC-47A9-ABA1-AF156C39A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14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3CDB-6037-B117-A7EC-F221E5EC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F75D0-9750-40E7-FD5C-6E532EAFB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1E12F-9191-9B28-25E4-A34FFDB4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9ACB-C199-4889-810A-5D8F272598C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4F18A-751E-BF5B-F48E-D166B524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BD07A-3F32-3DD7-DA25-EA66278A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1A17-02AC-47A9-ABA1-AF156C39A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9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FDCF7-0651-4AA3-5307-0BBE92FBC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4D023-9320-375F-4F06-303AAFAE6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BC52A-525A-CE90-CF2C-5383488F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9ACB-C199-4889-810A-5D8F272598C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F1FB7-7B3D-86C8-68EC-DC1888F2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841FF-09B4-FF9F-A686-284EA943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1A17-02AC-47A9-ABA1-AF156C39A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88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686F-01E6-8259-8D4D-95231454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03893-B0D1-0800-4A94-A51B6FB49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C89C5-EC35-BD21-ED1F-02021395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9ACB-C199-4889-810A-5D8F272598C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FC1C-7901-1547-04C6-636A076B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FC2C3-5B5A-4B0C-6B22-0AC7CA45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1A17-02AC-47A9-ABA1-AF156C39A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77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9D6E-FA38-7394-F9C6-73EC9E76A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8CD06-4446-FA27-7C56-3542CCBAF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E5370-7843-9338-3D8B-06EB6730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9ACB-C199-4889-810A-5D8F272598C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A609-1345-B8C3-F515-DCB0B044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8ABC9-8CA8-9F11-C666-189FFAC9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1A17-02AC-47A9-ABA1-AF156C39A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92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B079-B543-5643-6B17-53E6EE27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C6EC-B006-2109-9055-ACA4C61B3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D49E6-AF3B-F096-2D3F-C0EC29652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C353E-60FB-0940-AC50-7C14CAD3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9ACB-C199-4889-810A-5D8F272598C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2D222-5F0D-D546-701A-E1632434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B609F-BDC5-9312-9A07-76DF475F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1A17-02AC-47A9-ABA1-AF156C39A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10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AFC3-DF28-275E-1CDA-2E5945EB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7182D-91B1-B884-9D64-94CA743FF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FBE51-15DB-0BD6-D7DF-4AFEE7B7E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08AB5-6F69-2387-556F-4CFA1B83B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BC189-51AA-5F66-9DBA-C0584F5AC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93D79-C36F-3402-D71C-AD805B95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9ACB-C199-4889-810A-5D8F272598C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04B07-B75E-5077-B467-936E83EF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071BE-ABF9-1F3F-500A-7DF64660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1A17-02AC-47A9-ABA1-AF156C39A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86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F9FF-1403-60DB-F61E-EFAE4AC1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4AF6F-0432-5FAA-EC3C-8BDFAE9D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9ACB-C199-4889-810A-5D8F272598C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EB366-921B-0687-92B1-54659CF7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C1889-28F4-ED2C-4178-AA19499E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1A17-02AC-47A9-ABA1-AF156C39A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99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A2940-5F90-C452-AE1D-589ED0ED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9ACB-C199-4889-810A-5D8F272598C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A0204-4C07-554E-6668-5EA7C8E8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B2863-E579-6031-1330-15F77CC9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1A17-02AC-47A9-ABA1-AF156C39A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72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2572-FC02-8098-AF95-08318A09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E1693-34F4-AF3F-AE9C-C0D0E27A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B9DC4-85E4-0D10-AA2A-BBB8B4B08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3AD46-6B60-023E-0E85-3F34DDAA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9ACB-C199-4889-810A-5D8F272598C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5F792-8C23-7980-2642-C27243AF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546B4-F09E-D45B-FA90-42DF7512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1A17-02AC-47A9-ABA1-AF156C39A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87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22AD-2E7B-DF22-E92E-3CE42A31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70D63-D237-3E3F-243C-222296525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4BCD5-CAFE-EE6C-E28F-3DBD02AC6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0B6C5-C8FB-A6FC-13FF-675791EB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9ACB-C199-4889-810A-5D8F272598C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59470-64CD-DD7E-2005-BF3BC5B8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5125F-34DE-A0FA-CCD4-E5AF1DE0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1A17-02AC-47A9-ABA1-AF156C39A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22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BD6F9-47FA-4DA4-750E-D5347EAF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BBEA0-9648-EC9C-7C31-B76ABE592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9E443-E1B7-6C07-926A-1257FE786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09ACB-C199-4889-810A-5D8F272598C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F3F90-DA3F-EA8E-2ED2-65D88BDBE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62539-7CE4-5280-227B-C5D7B8B12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81A17-02AC-47A9-ABA1-AF156C39A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53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C513-EBB9-D7E1-0DAA-264336C9B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942" y="-292780"/>
            <a:ext cx="9144000" cy="2387600"/>
          </a:xfrm>
        </p:spPr>
        <p:txBody>
          <a:bodyPr/>
          <a:lstStyle/>
          <a:p>
            <a:r>
              <a:rPr lang="en-IN" b="1" dirty="0"/>
              <a:t>Technology Hackathon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2BB75-301F-2C57-149C-BA52A0DE5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1101" y="6151305"/>
            <a:ext cx="6053376" cy="1655762"/>
          </a:xfrm>
        </p:spPr>
        <p:txBody>
          <a:bodyPr>
            <a:normAutofit/>
          </a:bodyPr>
          <a:lstStyle/>
          <a:p>
            <a:r>
              <a:rPr lang="en-IN" sz="2800" b="1" dirty="0"/>
              <a:t>Team – AI Galaxy</a:t>
            </a:r>
          </a:p>
          <a:p>
            <a:endParaRPr lang="en-IN" sz="28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3168BB7-4AD8-D0CE-07E7-80B7FFBC64F1}"/>
              </a:ext>
            </a:extLst>
          </p:cNvPr>
          <p:cNvSpPr txBox="1">
            <a:spLocks/>
          </p:cNvSpPr>
          <p:nvPr/>
        </p:nvSpPr>
        <p:spPr>
          <a:xfrm>
            <a:off x="1609344" y="26223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/>
              <a:t>Gen AI Orchestrator for Email and Document Triage/Routing 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505097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130"/>
    </mc:Choice>
    <mc:Fallback>
      <p:transition spd="slow" advTm="4113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458243CB-D41B-4055-642D-7D702F92F15E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74643" y="18255"/>
            <a:ext cx="10515600" cy="1325563"/>
          </a:xfrm>
        </p:spPr>
        <p:txBody>
          <a:bodyPr/>
          <a:lstStyle/>
          <a:p>
            <a:r>
              <a:rPr lang="en-US" altLang="en-US" b="1" dirty="0"/>
              <a:t>Approach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397BDC9-719B-2C8F-AB19-73485690D29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74643" y="1253331"/>
            <a:ext cx="10515600" cy="4351338"/>
          </a:xfrm>
        </p:spPr>
        <p:txBody>
          <a:bodyPr/>
          <a:lstStyle/>
          <a:p>
            <a:r>
              <a:rPr lang="en-US" altLang="en-US" dirty="0"/>
              <a:t>Extract text from emails and attachments</a:t>
            </a:r>
          </a:p>
          <a:p>
            <a:r>
              <a:rPr lang="en-US" altLang="en-US" dirty="0"/>
              <a:t>Check for duplicates using Pinecone Vector DB</a:t>
            </a:r>
          </a:p>
          <a:p>
            <a:r>
              <a:rPr lang="en-US" altLang="en-US" dirty="0"/>
              <a:t>If not a duplicate - Classify Request types using Mistral AI</a:t>
            </a:r>
          </a:p>
          <a:p>
            <a:r>
              <a:rPr lang="en-US" altLang="en-US" dirty="0"/>
              <a:t>Extract key entities dynamically using LLM</a:t>
            </a:r>
          </a:p>
          <a:p>
            <a:r>
              <a:rPr lang="en-US" altLang="en-US" dirty="0"/>
              <a:t>Store new emails in Pinecone as vector embeddings</a:t>
            </a:r>
          </a:p>
          <a:p>
            <a:r>
              <a:rPr lang="en-US" altLang="en-US" dirty="0"/>
              <a:t>An Interactive UI is used to select the files and view the details regarding the email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6F72EF33-1158-46BD-A298-FA574C6E191B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3607"/>
            <a:r>
              <a:rPr lang="en-US" altLang="en-US" b="1" dirty="0"/>
              <a:t>Architecture Diagram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FEDCA26-3E97-5E4D-56F1-63194D2B4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2192338"/>
            <a:ext cx="10111582" cy="350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1A5FFE-E459-81F1-B87A-EFA8E4F8C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84" y="1099766"/>
            <a:ext cx="10862631" cy="5524715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4E22B7E-799A-DED9-1B36-4A05E3E38EBB}"/>
              </a:ext>
            </a:extLst>
          </p:cNvPr>
          <p:cNvSpPr txBox="1">
            <a:spLocks/>
          </p:cNvSpPr>
          <p:nvPr/>
        </p:nvSpPr>
        <p:spPr bwMode="auto">
          <a:xfrm>
            <a:off x="292100" y="223435"/>
            <a:ext cx="10890020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/>
            <a:r>
              <a:rPr lang="en-US" altLang="en-US" b="1" dirty="0">
                <a:solidFill>
                  <a:srgbClr val="000000"/>
                </a:solidFill>
              </a:rPr>
              <a:t>Screenshot – Valid Email (with High Confidence Score):</a:t>
            </a:r>
          </a:p>
        </p:txBody>
      </p:sp>
    </p:spTree>
    <p:extLst>
      <p:ext uri="{BB962C8B-B14F-4D97-AF65-F5344CB8AC3E}">
        <p14:creationId xmlns:p14="http://schemas.microsoft.com/office/powerpoint/2010/main" val="129166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B45802-0DCC-E94C-DFC6-C7BF35DA7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94" y="1233889"/>
            <a:ext cx="10273300" cy="5314147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717698A-77DF-8EC2-820E-17E4211BB177}"/>
              </a:ext>
            </a:extLst>
          </p:cNvPr>
          <p:cNvSpPr txBox="1">
            <a:spLocks/>
          </p:cNvSpPr>
          <p:nvPr/>
        </p:nvSpPr>
        <p:spPr bwMode="auto">
          <a:xfrm>
            <a:off x="292100" y="223435"/>
            <a:ext cx="10890020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/>
            <a:r>
              <a:rPr lang="en-US" altLang="en-US" b="1" dirty="0">
                <a:solidFill>
                  <a:srgbClr val="000000"/>
                </a:solidFill>
              </a:rPr>
              <a:t>Screenshot – Email (with Less Confidence Score):</a:t>
            </a:r>
          </a:p>
        </p:txBody>
      </p:sp>
    </p:spTree>
    <p:extLst>
      <p:ext uri="{BB962C8B-B14F-4D97-AF65-F5344CB8AC3E}">
        <p14:creationId xmlns:p14="http://schemas.microsoft.com/office/powerpoint/2010/main" val="153353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D45B81-0387-531A-EBE1-740235FC778E}"/>
              </a:ext>
            </a:extLst>
          </p:cNvPr>
          <p:cNvSpPr txBox="1">
            <a:spLocks noChangeArrowheads="1"/>
          </p:cNvSpPr>
          <p:nvPr/>
        </p:nvSpPr>
        <p:spPr>
          <a:xfrm>
            <a:off x="292100" y="988410"/>
            <a:ext cx="11418830" cy="47513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Implement a Python UI which provides capabilities of Bulk uploading files(</a:t>
            </a:r>
            <a:r>
              <a:rPr lang="en-US" altLang="en-US" sz="2400" dirty="0" err="1"/>
              <a:t>eml</a:t>
            </a:r>
            <a:r>
              <a:rPr lang="en-US" altLang="en-US" sz="2400" dirty="0"/>
              <a:t>, pdf, docs) for User to Upload.</a:t>
            </a:r>
          </a:p>
          <a:p>
            <a:r>
              <a:rPr lang="en-US" altLang="en-US" sz="2400" dirty="0"/>
              <a:t>The provided file is then processed to get the text content extracted from it.</a:t>
            </a:r>
          </a:p>
          <a:p>
            <a:r>
              <a:rPr lang="en-US" altLang="en-US" sz="2400" dirty="0"/>
              <a:t>An Embedding model is used to create vector embeddings and used to query a vector </a:t>
            </a:r>
            <a:r>
              <a:rPr lang="en-US" altLang="en-US" sz="2400" dirty="0" err="1"/>
              <a:t>db</a:t>
            </a:r>
            <a:r>
              <a:rPr lang="en-US" altLang="en-US" sz="2400" dirty="0"/>
              <a:t> for any previously seen duplicates</a:t>
            </a:r>
          </a:p>
          <a:p>
            <a:r>
              <a:rPr lang="en-US" altLang="en-US" sz="2400" dirty="0"/>
              <a:t>If not a duplicate, the content is fed to a LLM pipeline which classifying it into predefined set of Request Types and Sub-Request Types</a:t>
            </a:r>
          </a:p>
          <a:p>
            <a:r>
              <a:rPr lang="en-US" altLang="en-US" sz="2400" dirty="0"/>
              <a:t>The same model is also used to extract important information from the mail as well as the attachments </a:t>
            </a:r>
          </a:p>
          <a:p>
            <a:r>
              <a:rPr lang="en-US" altLang="en-US" sz="2400" dirty="0"/>
              <a:t>Once we processed the uploaded files(</a:t>
            </a:r>
            <a:r>
              <a:rPr lang="en-US" altLang="en-US" sz="2400" dirty="0" err="1"/>
              <a:t>eml</a:t>
            </a:r>
            <a:r>
              <a:rPr lang="en-US" altLang="en-US" sz="2400" dirty="0"/>
              <a:t>, pdf, doc) we’re showing output as Request types along with Confidence score, Sub Request Types, Duplicate detection flag on UI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F56E382-AF46-2F96-7F2A-26EA0DB86571}"/>
              </a:ext>
            </a:extLst>
          </p:cNvPr>
          <p:cNvSpPr txBox="1">
            <a:spLocks/>
          </p:cNvSpPr>
          <p:nvPr/>
        </p:nvSpPr>
        <p:spPr bwMode="auto">
          <a:xfrm>
            <a:off x="292100" y="223435"/>
            <a:ext cx="10890020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/>
            <a:r>
              <a:rPr lang="en-US" altLang="en-US" b="1" dirty="0">
                <a:solidFill>
                  <a:srgbClr val="000000"/>
                </a:solidFill>
              </a:rPr>
              <a:t>Detailed Overview:</a:t>
            </a:r>
          </a:p>
        </p:txBody>
      </p:sp>
    </p:spTree>
    <p:extLst>
      <p:ext uri="{BB962C8B-B14F-4D97-AF65-F5344CB8AC3E}">
        <p14:creationId xmlns:p14="http://schemas.microsoft.com/office/powerpoint/2010/main" val="409054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250234C3-BD7F-7006-2B83-85DE56FE18EF}"/>
              </a:ext>
            </a:extLst>
          </p:cNvPr>
          <p:cNvSpPr txBox="1">
            <a:spLocks/>
          </p:cNvSpPr>
          <p:nvPr/>
        </p:nvSpPr>
        <p:spPr bwMode="auto">
          <a:xfrm>
            <a:off x="368300" y="326548"/>
            <a:ext cx="10985500" cy="467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2860" rIns="22860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/>
            <a:r>
              <a:rPr lang="en-US" altLang="en-US" sz="2750" b="1" dirty="0">
                <a:solidFill>
                  <a:srgbClr val="000000"/>
                </a:solidFill>
              </a:rPr>
              <a:t>Technologies Used: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F1F6262-75E9-5BFB-EFEA-77A1D3C3887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287357" y="1098512"/>
            <a:ext cx="10515600" cy="4351338"/>
          </a:xfrm>
        </p:spPr>
        <p:txBody>
          <a:bodyPr/>
          <a:lstStyle/>
          <a:p>
            <a:r>
              <a:rPr lang="en-US" altLang="en-US" dirty="0"/>
              <a:t>Python</a:t>
            </a:r>
          </a:p>
          <a:p>
            <a:r>
              <a:rPr lang="en-US" altLang="en-US" dirty="0"/>
              <a:t>LLMs - OpenAI, Mistral AI, Gemini</a:t>
            </a:r>
          </a:p>
          <a:p>
            <a:r>
              <a:rPr lang="en-US" altLang="en-US" dirty="0"/>
              <a:t>Pinecone – Vector DB</a:t>
            </a:r>
          </a:p>
          <a:p>
            <a:r>
              <a:rPr lang="en-US" altLang="en-US" dirty="0"/>
              <a:t>UI: </a:t>
            </a:r>
            <a:r>
              <a:rPr lang="en-US" altLang="en-US" dirty="0" err="1"/>
              <a:t>Tkinter</a:t>
            </a:r>
            <a:r>
              <a:rPr lang="en-US" altLang="en-US" dirty="0"/>
              <a:t> (Python)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0186EF49-EA91-9293-F661-22925935FBF3}"/>
              </a:ext>
            </a:extLst>
          </p:cNvPr>
          <p:cNvSpPr txBox="1">
            <a:spLocks/>
          </p:cNvSpPr>
          <p:nvPr/>
        </p:nvSpPr>
        <p:spPr bwMode="auto">
          <a:xfrm>
            <a:off x="4648200" y="3056707"/>
            <a:ext cx="2537554" cy="743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lang="en-US" altLang="en-US" sz="4500" b="1" i="1"/>
              <a:t>Thank you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255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Technology Hackathon 2025</vt:lpstr>
      <vt:lpstr>Approach</vt:lpstr>
      <vt:lpstr>Architecture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Shanti Appari</dc:creator>
  <cp:lastModifiedBy>Shanti Appari</cp:lastModifiedBy>
  <cp:revision>1</cp:revision>
  <dcterms:created xsi:type="dcterms:W3CDTF">2025-03-26T13:56:53Z</dcterms:created>
  <dcterms:modified xsi:type="dcterms:W3CDTF">2025-03-26T14:57:39Z</dcterms:modified>
</cp:coreProperties>
</file>