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raveen810021127704/Praveen-M.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smtClean="0">
                <a:solidFill>
                  <a:srgbClr val="2F5496"/>
                </a:solidFill>
              </a:rPr>
              <a:t>APPAS B</a:t>
            </a:r>
            <a:r>
              <a:rPr lang="en-US" sz="2000" b="1" dirty="0" smtClean="0">
                <a:solidFill>
                  <a:srgbClr val="2F5496"/>
                </a:solidFill>
              </a:rPr>
              <a:t> </a:t>
            </a:r>
            <a:r>
              <a:rPr lang="en-US" sz="2000" b="1" dirty="0" smtClean="0">
                <a:solidFill>
                  <a:srgbClr val="2F5496"/>
                </a:solidFill>
              </a:rPr>
              <a:t>-</a:t>
            </a:r>
            <a:r>
              <a:rPr lang="en-US" sz="2000" b="1" dirty="0" smtClean="0">
                <a:solidFill>
                  <a:srgbClr val="2F5496"/>
                </a:solidFill>
              </a:rPr>
              <a:t>810021127703</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F5496"/>
                </a:solidFill>
                <a:latin typeface="Arial"/>
                <a:ea typeface="Arial"/>
                <a:cs typeface="Arial"/>
                <a:sym typeface="Arial"/>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dirty="0"/>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dirty="0">
                <a:latin typeface="Arial"/>
                <a:ea typeface="Arial"/>
                <a:cs typeface="Arial"/>
                <a:sym typeface="Arial"/>
                <a:hlinkClick r:id="rId3"/>
              </a:rPr>
              <a:t>https://</a:t>
            </a:r>
            <a:r>
              <a:rPr lang="en-US" sz="2600" dirty="0" smtClean="0">
                <a:latin typeface="Arial"/>
                <a:ea typeface="Arial"/>
                <a:cs typeface="Arial"/>
                <a:sym typeface="Arial"/>
                <a:hlinkClick r:id="rId3"/>
              </a:rPr>
              <a:t>github.com/Appas810021127703/Appas-B.git</a:t>
            </a:r>
            <a:endParaRPr lang="en-US" sz="2600" dirty="0" smtClean="0">
              <a:latin typeface="Arial"/>
              <a:ea typeface="Arial"/>
              <a:cs typeface="Arial"/>
              <a:sym typeface="Arial"/>
            </a:endParaRPr>
          </a:p>
          <a:p>
            <a:pPr marL="0" lvl="0" indent="0" algn="ctr" rtl="0">
              <a:lnSpc>
                <a:spcPct val="90000"/>
              </a:lnSpc>
              <a:spcBef>
                <a:spcPts val="0"/>
              </a:spcBef>
              <a:spcAft>
                <a:spcPts val="0"/>
              </a:spcAft>
              <a:buClr>
                <a:schemeClr val="dk1"/>
              </a:buClr>
              <a:buSzPts val="2600"/>
              <a:buNone/>
            </a:pP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id="{6B2B2D90-7C62-B194-A173-E6F78ACE5A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87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544</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ALAGUMEENATCHI-PC</dc:creator>
  <cp:lastModifiedBy>ALAGUMEENATCHI-PC</cp:lastModifiedBy>
  <cp:revision>4</cp:revision>
  <dcterms:modified xsi:type="dcterms:W3CDTF">2024-04-26T08:48:07Z</dcterms:modified>
</cp:coreProperties>
</file>