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7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9B96-0759-4B98-8D86-0BB1862E087F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AEF6E-6015-44B8-98E4-4493BD189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96D-6927-4FD2-A3A2-8D1FA4E8072F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BD3C-0CB8-4B87-BB92-BB060AF5ECF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4710-2144-4767-A02A-0882A443B82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D172-AF0C-4F04-A5D9-3C4B2183098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B3A6-B7D9-47F3-AE96-9A54228785E0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8249-253A-4CB8-8E2B-126887B2A94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7B3C-7A98-4CA9-B581-2B21DAC6051D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F095-0D10-4363-8E3A-0792C934A62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7F8D-72B3-4EF8-9639-5BFC4647047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0B2F-DF80-4D45-A7D6-FF321550DC1A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8ED6-50C1-4649-8F6D-4E8F71A1538B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FD4E-C2B9-4956-A84E-ACCB391498F8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AE07-87FA-46B2-B177-2CF945DB59E3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1601-0E5A-48E8-A6F0-445913086042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CDFF-6498-4992-B1EE-0431E19D45C4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77DB-2D4B-477D-8479-81E7011FC9BC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1641-11E4-46DB-9F3A-7A0543048C0D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853AAF-F3DD-4A0D-B759-4523B750BBD7}" type="datetime1">
              <a:rPr lang="en-US" smtClean="0"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Satya Phani Shyam Appasani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CB71-EC10-4F3D-9641-870E079B6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503" y="1461094"/>
            <a:ext cx="8825658" cy="1239051"/>
          </a:xfrm>
        </p:spPr>
        <p:txBody>
          <a:bodyPr/>
          <a:lstStyle/>
          <a:p>
            <a:pPr algn="ctr"/>
            <a:r>
              <a:rPr lang="en-US" sz="4800" dirty="0"/>
              <a:t>Smart Inventory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0734-958C-4DDD-A79E-A6BE89A2E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57856"/>
            <a:ext cx="8825658" cy="1480944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/>
              <a:t>Team Members:</a:t>
            </a:r>
          </a:p>
          <a:p>
            <a:pPr algn="r"/>
            <a:r>
              <a:rPr lang="en-US" sz="1400" dirty="0" err="1"/>
              <a:t>Vyshnavi</a:t>
            </a:r>
            <a:r>
              <a:rPr lang="en-US" sz="1400" dirty="0"/>
              <a:t> </a:t>
            </a:r>
            <a:r>
              <a:rPr lang="en-US" sz="1400" dirty="0" err="1"/>
              <a:t>Srilaxmi</a:t>
            </a:r>
            <a:r>
              <a:rPr lang="en-US" sz="1400" dirty="0"/>
              <a:t> </a:t>
            </a:r>
            <a:r>
              <a:rPr lang="en-US" sz="1400" dirty="0" err="1"/>
              <a:t>Thannir</a:t>
            </a:r>
            <a:br>
              <a:rPr lang="en-US" sz="1400" dirty="0"/>
            </a:br>
            <a:r>
              <a:rPr lang="en-US" sz="1400" dirty="0"/>
              <a:t>Satya </a:t>
            </a:r>
            <a:r>
              <a:rPr lang="en-US" sz="1400" dirty="0" err="1"/>
              <a:t>Phani</a:t>
            </a:r>
            <a:r>
              <a:rPr lang="en-US" sz="1400" dirty="0"/>
              <a:t> </a:t>
            </a:r>
            <a:r>
              <a:rPr lang="en-US" sz="1400" dirty="0" err="1"/>
              <a:t>Shyam</a:t>
            </a:r>
            <a:r>
              <a:rPr lang="en-US" sz="1400" dirty="0"/>
              <a:t> </a:t>
            </a:r>
            <a:r>
              <a:rPr lang="en-US" sz="1400" dirty="0" err="1"/>
              <a:t>Appasani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Venkata </a:t>
            </a:r>
            <a:r>
              <a:rPr lang="en-US" sz="1400" dirty="0" err="1"/>
              <a:t>Ajit</a:t>
            </a:r>
            <a:r>
              <a:rPr lang="en-US" sz="1400" dirty="0"/>
              <a:t> Kumar </a:t>
            </a:r>
            <a:r>
              <a:rPr lang="en-US" sz="1400" dirty="0" err="1"/>
              <a:t>Dokka</a:t>
            </a:r>
            <a:r>
              <a:rPr lang="en-US" sz="14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F7DCA-5292-4DD2-87F4-66F309BB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4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0CA6-6410-4E09-9971-CC5EEA7F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0E789-4017-4A7F-8EB2-9BEA52386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460" y="1124160"/>
            <a:ext cx="7513374" cy="49790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2D3EB-CC9F-409F-8229-4715CA6E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86C1D-0D1B-4E3A-9C17-4DB33F474D08}"/>
              </a:ext>
            </a:extLst>
          </p:cNvPr>
          <p:cNvSpPr/>
          <p:nvPr/>
        </p:nvSpPr>
        <p:spPr>
          <a:xfrm>
            <a:off x="8868800" y="609199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Srilaxmi</a:t>
            </a:r>
            <a:r>
              <a:rPr lang="en-US" dirty="0"/>
              <a:t> </a:t>
            </a:r>
            <a:r>
              <a:rPr lang="en-US" dirty="0" err="1"/>
              <a:t>Thannir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77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CFCC-BD78-4CC5-A185-DA46782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6D7E-89DD-4409-A827-3EC1ECC6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76" y="1431236"/>
            <a:ext cx="9408377" cy="4817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MEAN Stack: </a:t>
            </a:r>
          </a:p>
          <a:p>
            <a:r>
              <a:rPr lang="en-US" dirty="0"/>
              <a:t>Database : MongoDB</a:t>
            </a:r>
          </a:p>
          <a:p>
            <a:r>
              <a:rPr lang="en-US" dirty="0"/>
              <a:t>Framework: Express</a:t>
            </a:r>
          </a:p>
          <a:p>
            <a:r>
              <a:rPr lang="en-US" dirty="0"/>
              <a:t>Front end: </a:t>
            </a:r>
            <a:r>
              <a:rPr lang="en-US" dirty="0" err="1"/>
              <a:t>AngularJs</a:t>
            </a:r>
            <a:endParaRPr lang="en-US" dirty="0"/>
          </a:p>
          <a:p>
            <a:r>
              <a:rPr lang="en-US" dirty="0"/>
              <a:t>Server side : Node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1BFE4-5690-4D15-A75D-AADE84EC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248"/>
            <a:ext cx="3959469" cy="26396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C7C4-EDC8-4610-8BF4-47E0E12A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0BC0C-C13E-4118-A949-ED96D56440DC}"/>
              </a:ext>
            </a:extLst>
          </p:cNvPr>
          <p:cNvSpPr/>
          <p:nvPr/>
        </p:nvSpPr>
        <p:spPr>
          <a:xfrm>
            <a:off x="8868800" y="609199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Srilaxmi</a:t>
            </a:r>
            <a:r>
              <a:rPr lang="en-US" dirty="0"/>
              <a:t> </a:t>
            </a:r>
            <a:r>
              <a:rPr lang="en-US" dirty="0" err="1"/>
              <a:t>Thannir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71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0A27-8288-4D61-A085-803FE335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3650-E0F2-4B6E-8974-E9EF7BC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Robo</a:t>
            </a:r>
            <a:r>
              <a:rPr lang="en-US" dirty="0"/>
              <a:t> Mongo</a:t>
            </a:r>
          </a:p>
          <a:p>
            <a:r>
              <a:rPr lang="en-US" dirty="0"/>
              <a:t>WebStorm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765317-89AF-43B4-BBEA-7B907CD5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138" y="3323577"/>
            <a:ext cx="2841674" cy="820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BBCDB-58F2-4CB6-80A5-991A2844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97" y="2579038"/>
            <a:ext cx="2250831" cy="2446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201814-4CC2-4837-9940-50D25F63B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25" y="2622915"/>
            <a:ext cx="2289488" cy="23225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06636-61FF-4E2F-88BA-E691B13E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4461C-9FF7-4820-8436-9008D5FDB226}"/>
              </a:ext>
            </a:extLst>
          </p:cNvPr>
          <p:cNvSpPr/>
          <p:nvPr/>
        </p:nvSpPr>
        <p:spPr>
          <a:xfrm>
            <a:off x="8868800" y="609199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Srilaxmi</a:t>
            </a:r>
            <a:r>
              <a:rPr lang="en-US" dirty="0"/>
              <a:t> </a:t>
            </a:r>
            <a:r>
              <a:rPr lang="en-US" dirty="0" err="1"/>
              <a:t>Thannir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419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328B-0A4B-4809-B4D0-5C812E69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Prototypes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2000" dirty="0"/>
              <a:t>Admin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ADB11-D61E-4F22-90A4-D96B1D915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66" y="2239617"/>
            <a:ext cx="7620538" cy="386086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42444-FF66-4D2E-AE59-79805744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292EF-DFED-49B1-8FDB-91382CA07965}"/>
              </a:ext>
            </a:extLst>
          </p:cNvPr>
          <p:cNvSpPr/>
          <p:nvPr/>
        </p:nvSpPr>
        <p:spPr>
          <a:xfrm>
            <a:off x="8868800" y="609199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Srilaxmi</a:t>
            </a:r>
            <a:r>
              <a:rPr lang="en-US" dirty="0"/>
              <a:t> </a:t>
            </a:r>
            <a:r>
              <a:rPr lang="en-US" dirty="0" err="1"/>
              <a:t>Thannir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73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7542-5A1E-4B59-9084-268D0783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5" y="452718"/>
            <a:ext cx="9414730" cy="806239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04CB-1168-4D28-9FD1-1F83016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1258957"/>
            <a:ext cx="9304265" cy="4989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Admin Page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4A81E-D815-45D6-8E1F-F42F8C53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2" y="1869057"/>
            <a:ext cx="8518626" cy="39353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06F2-260C-4065-8559-FF9F295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E50D3-1D4C-439C-BAB3-D7C594EA750E}"/>
              </a:ext>
            </a:extLst>
          </p:cNvPr>
          <p:cNvSpPr/>
          <p:nvPr/>
        </p:nvSpPr>
        <p:spPr>
          <a:xfrm>
            <a:off x="8868800" y="609199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Srilaxmi</a:t>
            </a:r>
            <a:r>
              <a:rPr lang="en-US" dirty="0"/>
              <a:t> </a:t>
            </a:r>
            <a:r>
              <a:rPr lang="en-US" dirty="0" err="1"/>
              <a:t>Thannir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74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50B2-648B-40BC-BA69-C505D340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3120-644E-421F-92FF-F6DAD3D3F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942" y="1285462"/>
            <a:ext cx="9022911" cy="49629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Sign 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BB208-C4B4-4D85-99B5-B81036E4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1846273"/>
            <a:ext cx="8320029" cy="4077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4E18-A65F-494E-B4CA-CED2FD06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4471F-28A7-4D2F-B7C0-8D5B14B6D7D4}"/>
              </a:ext>
            </a:extLst>
          </p:cNvPr>
          <p:cNvSpPr/>
          <p:nvPr/>
        </p:nvSpPr>
        <p:spPr>
          <a:xfrm>
            <a:off x="8868800" y="6091990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Vyshnavi</a:t>
            </a:r>
            <a:r>
              <a:rPr lang="en-US" dirty="0"/>
              <a:t> </a:t>
            </a:r>
            <a:r>
              <a:rPr lang="en-US" dirty="0" err="1"/>
              <a:t>Srilaxmi</a:t>
            </a:r>
            <a:r>
              <a:rPr lang="en-US" dirty="0"/>
              <a:t> </a:t>
            </a:r>
            <a:r>
              <a:rPr lang="en-US" dirty="0" err="1"/>
              <a:t>Thannir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1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E85-C7C3-47B2-888D-118D64E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B91F-F659-4718-A514-5D55F648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Request Page(1</a:t>
            </a:r>
            <a:r>
              <a:rPr lang="en-US" baseline="30000" dirty="0"/>
              <a:t>st</a:t>
            </a:r>
            <a:r>
              <a:rPr lang="en-US" dirty="0"/>
              <a:t> user)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A55F-B0F7-4019-8574-890CE846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06" y="1879344"/>
            <a:ext cx="8294366" cy="41503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95E06-BB06-465D-8218-E4F7F6AA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08FF6A0-4F38-48A8-90C3-830BDAD2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7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DFA5-985C-4195-A3F3-A80A1290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872B-588C-4D76-8311-22D48F0C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634"/>
            <a:ext cx="8946541" cy="4869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Request Page(2</a:t>
            </a:r>
            <a:r>
              <a:rPr lang="en-US" baseline="30000" dirty="0"/>
              <a:t>nd</a:t>
            </a:r>
            <a:r>
              <a:rPr lang="en-US" dirty="0"/>
              <a:t>  user)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88921-9E0D-4E15-A0E2-2E110BAF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41" y="1892820"/>
            <a:ext cx="8194924" cy="43813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A94E7-2945-4B5E-81C4-FF028A9A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D9E570D-0494-48E8-B6B8-27AB0952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4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A976-7CE0-4AF3-A210-DC90CF09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ED0C-B67D-42CF-9B6A-971BDBD8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1258958"/>
            <a:ext cx="9149521" cy="4989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Request  Page at 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951F0-FB31-45B4-89E4-1C83D31D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883848"/>
            <a:ext cx="7392268" cy="4156122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58B1BCE-FD3C-4D89-B400-DCD8FAD7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D6165-50EE-4EFC-AA45-DADC8B26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B392-D60F-4A83-9DDC-27AAB228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2012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75BE-50CF-4F04-A6BB-54DB092B4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37958"/>
            <a:ext cx="9404723" cy="5010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Admin Review Page and sending shipping </a:t>
            </a:r>
            <a:r>
              <a:rPr lang="en-US" dirty="0" err="1"/>
              <a:t>lable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FF01E-277C-41C9-BED7-BA6D30F1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753832"/>
            <a:ext cx="7890752" cy="4436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A6AB-A467-4ADC-89B3-5FC17BA3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228CEE4-B303-4F1E-9CBA-FCDB32FC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E3C1-246A-4C64-8427-245D9957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D1254E-B72C-4771-9F72-74311D72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/>
              <a:t>Vyshnavi</a:t>
            </a:r>
            <a:r>
              <a:rPr lang="en-US" sz="1600" dirty="0"/>
              <a:t> </a:t>
            </a:r>
            <a:r>
              <a:rPr lang="en-US" sz="1600" dirty="0" err="1"/>
              <a:t>Srilaxmi</a:t>
            </a:r>
            <a:r>
              <a:rPr lang="en-US" sz="1600" dirty="0"/>
              <a:t> </a:t>
            </a:r>
            <a:r>
              <a:rPr lang="en-US" sz="1600" dirty="0" err="1"/>
              <a:t>Thannir</a:t>
            </a:r>
            <a:r>
              <a:rPr lang="en-US" sz="1600" dirty="0"/>
              <a:t>    Satya </a:t>
            </a:r>
            <a:r>
              <a:rPr lang="en-US" sz="1600" dirty="0" err="1"/>
              <a:t>Phani</a:t>
            </a:r>
            <a:r>
              <a:rPr lang="en-US" sz="1600" dirty="0"/>
              <a:t> </a:t>
            </a:r>
            <a:r>
              <a:rPr lang="en-US" sz="1600" dirty="0" err="1"/>
              <a:t>Shyam</a:t>
            </a:r>
            <a:r>
              <a:rPr lang="en-US" sz="1600" dirty="0"/>
              <a:t> </a:t>
            </a:r>
            <a:r>
              <a:rPr lang="en-US" sz="1600" dirty="0" err="1"/>
              <a:t>Appasani</a:t>
            </a:r>
            <a:r>
              <a:rPr lang="en-US" sz="1600" dirty="0"/>
              <a:t>    Venkata </a:t>
            </a:r>
            <a:r>
              <a:rPr lang="en-US" sz="1600" dirty="0" err="1"/>
              <a:t>Ajit</a:t>
            </a:r>
            <a:r>
              <a:rPr lang="en-US" sz="1600" dirty="0"/>
              <a:t> Kumar </a:t>
            </a:r>
            <a:r>
              <a:rPr lang="en-US" sz="1600" dirty="0" err="1"/>
              <a:t>Dokka</a:t>
            </a:r>
            <a:r>
              <a:rPr lang="en-US" sz="1600" dirty="0"/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AD066-AC24-4132-9D3E-7D7E063D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2451845"/>
            <a:ext cx="1989543" cy="2893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E1A8-0946-4B15-A057-8FDC851D4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88" y="2451845"/>
            <a:ext cx="2243767" cy="2893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4C5E1-0CFB-4D1D-9E22-DB0288E9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40" y="2451844"/>
            <a:ext cx="2243766" cy="289304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B53A43-2B7A-41EF-A3E9-4F4C0CB4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12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5319-CBC3-40AE-BD67-8311EBC4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en-US" dirty="0"/>
              <a:t>Functional Prototypes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A05AF-D3A2-49B9-928C-B48B4BB8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1391478"/>
            <a:ext cx="9205792" cy="4856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review and download shipping label  and then uploads the shipping receipt into the system.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0F524-F773-4B0F-860D-F7A891D7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5" y="2330238"/>
            <a:ext cx="6965494" cy="39161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4641D-105F-4E7D-A34B-F9E92CC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D930B55-FC37-4938-B3C4-0D738879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4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9FE4-3CB3-47DC-BB1E-E7D44452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AA973-066D-4548-9BEF-AAC964103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45" y="1853248"/>
            <a:ext cx="7715449" cy="4337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1452A0-6067-4F4D-98C6-42E6A59F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F0771CD-39E1-4123-B98C-F95769E2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2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0055-603D-4D37-A395-261571BE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B16E-029E-4A10-A4A5-2E13F241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help in building dynamic web-pages</a:t>
            </a:r>
          </a:p>
          <a:p>
            <a:r>
              <a:rPr lang="en-US" dirty="0"/>
              <a:t>MongoDB is a </a:t>
            </a:r>
            <a:r>
              <a:rPr lang="en-US" dirty="0" err="1"/>
              <a:t>noSQL</a:t>
            </a:r>
            <a:r>
              <a:rPr lang="en-US" dirty="0"/>
              <a:t> language </a:t>
            </a:r>
          </a:p>
          <a:p>
            <a:r>
              <a:rPr lang="en-US" dirty="0"/>
              <a:t>MEAN stack one language for both server/client side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15A81-7110-444E-8A0B-434EBAD0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0A5BA95-D53D-4739-BECD-E8BC316D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8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98F4-1809-462D-9797-43693E74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690" y="2533310"/>
            <a:ext cx="3806620" cy="140053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FB69-0DB5-44BA-8CB1-E58EE149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464A499-9690-4FAA-BE3B-8DA2BB03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715" y="6193785"/>
            <a:ext cx="3859795" cy="366042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Satya </a:t>
            </a:r>
            <a:r>
              <a:rPr lang="en-US" sz="1800" dirty="0" err="1">
                <a:solidFill>
                  <a:schemeClr val="tx1"/>
                </a:solidFill>
              </a:rPr>
              <a:t>Phani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Shyam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Appasani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DB51-9235-42A2-B651-D4C1FACC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85" y="2999819"/>
            <a:ext cx="3149697" cy="12806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BEF0-7442-459F-B4B3-A811231D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EAF0-3417-4326-97AB-1D8D02F3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5" y="954156"/>
            <a:ext cx="9043669" cy="899091"/>
          </a:xfrm>
        </p:spPr>
        <p:txBody>
          <a:bodyPr/>
          <a:lstStyle/>
          <a:p>
            <a:r>
              <a:rPr lang="en-US" dirty="0"/>
              <a:t>Outline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CCDF-7BCC-4ED7-AA05-01BACB97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ER-Diagram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Functional Prototypes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34E0-37F9-45D9-95B5-B745A50E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5F33E-DDEF-4B68-A72B-C589A5CF8058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EC8D-115C-4F4B-865A-8CE25772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D5D-5083-48B2-9096-8B52F666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 inventory web design that helps Vendor(Admin) to sell his products on Amazon with the help of Dealers(Users) </a:t>
            </a:r>
            <a:r>
              <a:rPr lang="en-US"/>
              <a:t>to easily </a:t>
            </a:r>
            <a:r>
              <a:rPr lang="en-US" dirty="0"/>
              <a:t>buy and sell of the products.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CB664-BE1C-4EAA-A81D-62DE3663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42" y="3173084"/>
            <a:ext cx="2833248" cy="27992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8D543-E123-49B0-BED3-BB55143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1DB6D-A261-40CC-8C22-9F44E15D42AD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EDC9-59DF-4A17-89E8-CC94A67D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C68C-9BA0-46FD-ADD3-B14EBDD7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the dealers for amazon or any other online store for better way to maximize there profits by helping dealers to sell/buy more products through more suppliers without restrictions.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A267E-A2C0-4489-909E-05FFE70D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41BED-5061-49DA-A0EA-1426B2C794CC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8BD4-CC4B-4C2B-ACF7-982AB8B3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21B5-E6A8-4A6E-8E2F-B0299848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login</a:t>
            </a:r>
          </a:p>
          <a:p>
            <a:r>
              <a:rPr lang="en-US" dirty="0"/>
              <a:t>Password recovery</a:t>
            </a:r>
          </a:p>
          <a:p>
            <a:r>
              <a:rPr lang="en-US" dirty="0"/>
              <a:t>Post for an item/add item</a:t>
            </a:r>
          </a:p>
          <a:p>
            <a:r>
              <a:rPr lang="en-US" dirty="0"/>
              <a:t>Edit/delete the post</a:t>
            </a:r>
          </a:p>
          <a:p>
            <a:r>
              <a:rPr lang="en-US" dirty="0"/>
              <a:t>Accept/refuse user requests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92C86-83FE-4677-A5D1-36F48D9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45D4F-7563-40CA-88DA-B357B6D06B49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0F6-029A-4E54-B2A6-78D4FE7B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923B-D5FB-48EF-91B0-9AAFD88F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remove/delete user </a:t>
            </a:r>
          </a:p>
          <a:p>
            <a:r>
              <a:rPr lang="en-US" dirty="0"/>
              <a:t>Send shipping labels</a:t>
            </a:r>
          </a:p>
          <a:p>
            <a:r>
              <a:rPr lang="en-US" dirty="0"/>
              <a:t>View user contact details</a:t>
            </a:r>
          </a:p>
          <a:p>
            <a:r>
              <a:rPr lang="en-US" dirty="0"/>
              <a:t>Platform for payment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C2EB3-26F4-4C42-97F4-A11F15E9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354CD-F931-498F-815A-CD04776BB350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0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C1A-4774-4883-BF96-18780410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B9A0-E5B1-4E70-9CE4-503B0E61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 in</a:t>
            </a:r>
          </a:p>
          <a:p>
            <a:r>
              <a:rPr lang="en-US" dirty="0"/>
              <a:t>Password Recovery</a:t>
            </a:r>
          </a:p>
          <a:p>
            <a:r>
              <a:rPr lang="en-US" dirty="0"/>
              <a:t>Sign up (User details page)</a:t>
            </a:r>
          </a:p>
          <a:p>
            <a:r>
              <a:rPr lang="en-US" dirty="0"/>
              <a:t>Viewing the item post</a:t>
            </a:r>
          </a:p>
          <a:p>
            <a:r>
              <a:rPr lang="en-US" dirty="0"/>
              <a:t>Request the user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2E37-513F-4B74-89C8-0A8E3861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E9D3A-49B4-4ABD-A89D-D3370DEB8553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F1AF-79AD-4F88-8E4B-3E541CF5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: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6907-ACCE-404F-A0DA-2AA06585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Edit/Cancel request</a:t>
            </a:r>
          </a:p>
          <a:p>
            <a:r>
              <a:rPr lang="en-US" dirty="0"/>
              <a:t>Payment history</a:t>
            </a:r>
          </a:p>
          <a:p>
            <a:r>
              <a:rPr lang="en-US" dirty="0"/>
              <a:t>Download shipping label</a:t>
            </a:r>
          </a:p>
          <a:p>
            <a:r>
              <a:rPr lang="en-US" dirty="0"/>
              <a:t>Logout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9C8A5-189B-48FE-8111-4132896F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3928E-4051-4496-B915-2BF635726803}"/>
              </a:ext>
            </a:extLst>
          </p:cNvPr>
          <p:cNvSpPr/>
          <p:nvPr/>
        </p:nvSpPr>
        <p:spPr>
          <a:xfrm>
            <a:off x="8014870" y="6220616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Venkata Ajit Kumar Dokka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50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252</TotalTime>
  <Words>409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3</vt:lpstr>
      <vt:lpstr>Ion</vt:lpstr>
      <vt:lpstr>Smart Inventory Web</vt:lpstr>
      <vt:lpstr>Team Members</vt:lpstr>
      <vt:lpstr>Outline :</vt:lpstr>
      <vt:lpstr>Introduction</vt:lpstr>
      <vt:lpstr>Scope</vt:lpstr>
      <vt:lpstr>Functional Requirements : Admin</vt:lpstr>
      <vt:lpstr>Functional Requirements : Admin</vt:lpstr>
      <vt:lpstr>Functional Requirements : User</vt:lpstr>
      <vt:lpstr>Functional Requirements : User</vt:lpstr>
      <vt:lpstr>ER Diagram</vt:lpstr>
      <vt:lpstr>Technologies</vt:lpstr>
      <vt:lpstr>Tools:</vt:lpstr>
      <vt:lpstr>Functional Prototypes   Admin Login</vt:lpstr>
      <vt:lpstr>Functional Prototypes</vt:lpstr>
      <vt:lpstr>Functional Prototypes</vt:lpstr>
      <vt:lpstr>Functional Prototypes</vt:lpstr>
      <vt:lpstr>Functional Prototypes</vt:lpstr>
      <vt:lpstr>Functional Prototypes</vt:lpstr>
      <vt:lpstr>Functional Prototypes</vt:lpstr>
      <vt:lpstr>Functional Prototypes</vt:lpstr>
      <vt:lpstr>Database connectivity:</vt:lpstr>
      <vt:lpstr>Conclusion: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Web</dc:title>
  <dc:creator>Thannir,Vyshnavi Srilaxmi</dc:creator>
  <cp:lastModifiedBy>Thannir,Vyshnavi Srilaxmi</cp:lastModifiedBy>
  <cp:revision>32</cp:revision>
  <dcterms:created xsi:type="dcterms:W3CDTF">2018-10-15T01:37:28Z</dcterms:created>
  <dcterms:modified xsi:type="dcterms:W3CDTF">2018-10-19T07:41:58Z</dcterms:modified>
</cp:coreProperties>
</file>