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45C"/>
    <a:srgbClr val="663545"/>
    <a:srgbClr val="50FF60"/>
    <a:srgbClr val="56802A"/>
    <a:srgbClr val="1C2B1D"/>
    <a:srgbClr val="233625"/>
    <a:srgbClr val="2A402C"/>
    <a:srgbClr val="2A3F2C"/>
    <a:srgbClr val="5D605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1"/>
    <p:restoredTop sz="94664"/>
  </p:normalViewPr>
  <p:slideViewPr>
    <p:cSldViewPr snapToGrid="0">
      <p:cViewPr>
        <p:scale>
          <a:sx n="91" d="100"/>
          <a:sy n="91" d="100"/>
        </p:scale>
        <p:origin x="1952" y="-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7A399-CF59-494F-BD20-4507C4E42CEF}" type="datetimeFigureOut">
              <a:t>2025/1/20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E1EE6-2D6F-9D47-960E-DBB234CABE0A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32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E1EE6-2D6F-9D47-960E-DBB234CABE0A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06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CB002-2DDD-AB40-417C-B7EAB5F5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BD9B4EC-007D-92A8-C9F9-3AFC8266B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F1233A-D956-A8F4-901E-39DD5648A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C6CE92-E246-32AD-54E3-5E427F35E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E1EE6-2D6F-9D47-960E-DBB234CABE0A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19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694D4-24BF-0A41-1DAF-232E10A78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84EF97-7E3A-B3D6-AB3B-C6F64108D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21D518-79F6-6D6E-10C8-D5D56C0F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A40EFA-A194-BD15-DB53-2F1339B9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36C112-CAC5-8F2E-2B77-584DC9F4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82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801D7-3EC5-6643-4EC0-0F7A9D1B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DF2F1C-44B6-E88E-0B08-EE0972168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9477B3-B12B-72BD-2D83-9E2EE714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B16762-BE53-0BFC-ED22-B540D7A1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8A1F3E-EAC8-641E-8B9B-45B513B2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49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6B3636-D711-2BFC-E235-88479618B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370D93-B298-D276-DAEE-8D1A64E8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4C460-0ADB-D7B1-5FC6-3C384C2F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A0B45-A583-90ED-5719-36DB4A68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3EDB49-16D6-EFB9-C2BF-EB932A76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14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73CDC-8A86-8FA9-4A11-B41D2382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9CB81-9E61-A01F-50B4-97C4071C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09CAF-2B62-079F-306D-A6E21CDA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5F713-7F72-4801-6AAE-804013D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C6AAE-DD68-5A8A-211D-1B853AA8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98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7AD48-D940-893D-CC32-108BBCB3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E2D21E-2D7E-59EC-AEAE-6B331CEE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8DE053-0F30-9115-6712-8D43D2B2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3B4E1E-4A07-A114-6E18-A113D4E8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753FD-4EAF-9EE1-AB8E-64BBFF01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80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082E0-359E-01C6-13B3-14A10AB5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440EFB-B891-1BBB-6322-F8DFF1D88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2D1BD4-50C2-C93E-621D-D0765C304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DDFFDD-6531-9305-2459-242175EE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61EE95-488A-42D6-FA48-E075EDAF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6FA6EB-5464-7BD1-C9C6-80AE2024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7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B0427-F014-4A78-DED1-16302F0E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AA5AAA-04D3-DD72-55AE-48940B1F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B40E45-343D-8E3E-F095-9E67B1AA7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8E061F-1852-72D7-4BA8-C69EC950E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D750A2-8385-4ADC-2289-9FCC35A42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4774C7-60D7-2AAC-4F37-C3D2B952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6F86D9-08BE-3AF7-3255-3EE4F51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F2C95E-596F-4C2F-4E06-A165D449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0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74995-20EF-B721-CA70-F38C6BB7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528ED2-CDDB-4008-FDB1-EB19A74A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E775AC-BAF7-0881-3E00-873AB348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499204-9D03-D61B-E939-1ADEAB82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BC9C54-3800-38CD-2209-95CAEC7C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8B8639-0D0D-006F-69CB-49E3F0BF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6B0E8C-4B1D-882B-C3BD-100577B0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4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F0397-7A2E-ADED-8D61-43AA4633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5CF865-28DE-AE5A-2A33-C9A80ECB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450F90-9FE9-516B-610B-871185853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7C9EC-FF65-3C37-C183-D14E9CBB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C111E5-DCE5-CDCD-F76F-541449E0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CBF0AA-BD44-04B6-DE24-7690A351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33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58-3AB9-1220-EF06-DD6A03FF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38F652-AE34-8D2C-DF2F-8C1F552B1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E41ED1-CEAE-B6C4-13CA-5C00271F1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C49960-34FC-CD93-FFC3-AB799E38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DFDE75-6282-7BFD-A729-CEA8F2E7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1E19DC-81A8-91D2-D485-399F9955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06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DB406F-3AAF-73D0-BB9E-579096CE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4DEC5A-869E-9D2F-71C0-E09E0843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2FE576-B130-8AF4-CC9B-4F24C1452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A8B239-ECAC-F94D-9231-B7DF30C45417}" type="datetimeFigureOut"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A98076-6525-F227-5B3B-C2835DDEE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38CC8-9B08-B5FA-8104-4CD0E3C51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58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BC9909F-CB9F-BC76-BA68-B2DAB6E73A0A}"/>
              </a:ext>
            </a:extLst>
          </p:cNvPr>
          <p:cNvSpPr/>
          <p:nvPr/>
        </p:nvSpPr>
        <p:spPr>
          <a:xfrm>
            <a:off x="-155227" y="-5033190"/>
            <a:ext cx="13938368" cy="12748810"/>
          </a:xfrm>
          <a:prstGeom prst="rect">
            <a:avLst/>
          </a:prstGeom>
          <a:solidFill>
            <a:srgbClr val="1D202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E07F6219-96F0-E04B-B6AA-2D9EEC3C11FD}"/>
              </a:ext>
            </a:extLst>
          </p:cNvPr>
          <p:cNvSpPr/>
          <p:nvPr/>
        </p:nvSpPr>
        <p:spPr>
          <a:xfrm>
            <a:off x="459051" y="3442156"/>
            <a:ext cx="8564032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solidFill>
              <a:srgbClr val="2A40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66B9264-F786-B555-7325-002A73D09322}"/>
              </a:ext>
            </a:extLst>
          </p:cNvPr>
          <p:cNvSpPr/>
          <p:nvPr/>
        </p:nvSpPr>
        <p:spPr>
          <a:xfrm>
            <a:off x="553578" y="6241825"/>
            <a:ext cx="8516348" cy="38831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46AB102-ACF5-70BA-D4FB-8BED81D88FC0}"/>
              </a:ext>
            </a:extLst>
          </p:cNvPr>
          <p:cNvSpPr/>
          <p:nvPr/>
        </p:nvSpPr>
        <p:spPr>
          <a:xfrm>
            <a:off x="542306" y="3429000"/>
            <a:ext cx="8480778" cy="45273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F0E97BF-124D-21A5-182E-BB20F10C1434}"/>
              </a:ext>
            </a:extLst>
          </p:cNvPr>
          <p:cNvCxnSpPr>
            <a:cxnSpLocks/>
          </p:cNvCxnSpPr>
          <p:nvPr/>
        </p:nvCxnSpPr>
        <p:spPr>
          <a:xfrm flipV="1">
            <a:off x="3192594" y="3435578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6E031E80-137A-508C-5973-5B47140AA4FD}"/>
              </a:ext>
            </a:extLst>
          </p:cNvPr>
          <p:cNvCxnSpPr>
            <a:cxnSpLocks/>
          </p:cNvCxnSpPr>
          <p:nvPr/>
        </p:nvCxnSpPr>
        <p:spPr>
          <a:xfrm flipV="1">
            <a:off x="3692632" y="3418121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E1C927D-B46D-62F1-9116-C8FAEE6E93F9}"/>
              </a:ext>
            </a:extLst>
          </p:cNvPr>
          <p:cNvCxnSpPr>
            <a:cxnSpLocks/>
          </p:cNvCxnSpPr>
          <p:nvPr/>
        </p:nvCxnSpPr>
        <p:spPr>
          <a:xfrm flipV="1">
            <a:off x="4228914" y="3418120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2E31D15-8197-15AF-561A-6FF2ECAA5D20}"/>
              </a:ext>
            </a:extLst>
          </p:cNvPr>
          <p:cNvCxnSpPr>
            <a:cxnSpLocks/>
          </p:cNvCxnSpPr>
          <p:nvPr/>
        </p:nvCxnSpPr>
        <p:spPr>
          <a:xfrm flipV="1">
            <a:off x="5457328" y="3429268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5608778-ED15-63DB-7E4A-8D5F878BD259}"/>
              </a:ext>
            </a:extLst>
          </p:cNvPr>
          <p:cNvCxnSpPr>
            <a:cxnSpLocks/>
          </p:cNvCxnSpPr>
          <p:nvPr/>
        </p:nvCxnSpPr>
        <p:spPr>
          <a:xfrm flipV="1">
            <a:off x="6042428" y="3413365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DD1EEDE-91EF-2470-49CF-649057434BB4}"/>
              </a:ext>
            </a:extLst>
          </p:cNvPr>
          <p:cNvCxnSpPr>
            <a:cxnSpLocks/>
          </p:cNvCxnSpPr>
          <p:nvPr/>
        </p:nvCxnSpPr>
        <p:spPr>
          <a:xfrm flipV="1">
            <a:off x="6610606" y="3434630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EEDEEA57-9461-F2D7-40CB-6E18335E491D}"/>
              </a:ext>
            </a:extLst>
          </p:cNvPr>
          <p:cNvCxnSpPr>
            <a:cxnSpLocks/>
          </p:cNvCxnSpPr>
          <p:nvPr/>
        </p:nvCxnSpPr>
        <p:spPr>
          <a:xfrm flipV="1">
            <a:off x="7604627" y="3430216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DD11601-CBFC-B5EA-1ABE-7153DB01DBD6}"/>
              </a:ext>
            </a:extLst>
          </p:cNvPr>
          <p:cNvCxnSpPr>
            <a:cxnSpLocks/>
          </p:cNvCxnSpPr>
          <p:nvPr/>
        </p:nvCxnSpPr>
        <p:spPr>
          <a:xfrm flipV="1">
            <a:off x="8136562" y="3414313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D77BDA-C2CE-6338-D53B-5DF0557F9CC5}"/>
              </a:ext>
            </a:extLst>
          </p:cNvPr>
          <p:cNvCxnSpPr>
            <a:cxnSpLocks/>
          </p:cNvCxnSpPr>
          <p:nvPr/>
        </p:nvCxnSpPr>
        <p:spPr>
          <a:xfrm flipV="1">
            <a:off x="8640942" y="3435578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0D5F35A-621B-C845-E1D6-967252C59B74}"/>
              </a:ext>
            </a:extLst>
          </p:cNvPr>
          <p:cNvCxnSpPr>
            <a:cxnSpLocks/>
          </p:cNvCxnSpPr>
          <p:nvPr/>
        </p:nvCxnSpPr>
        <p:spPr>
          <a:xfrm flipV="1">
            <a:off x="1051905" y="3435579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A4FAF62-684E-1F0F-D3E7-828C5243262D}"/>
              </a:ext>
            </a:extLst>
          </p:cNvPr>
          <p:cNvCxnSpPr>
            <a:cxnSpLocks/>
          </p:cNvCxnSpPr>
          <p:nvPr/>
        </p:nvCxnSpPr>
        <p:spPr>
          <a:xfrm flipV="1">
            <a:off x="1551943" y="3418122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714B47CB-F103-0175-7B2F-3D10DD1DBFF6}"/>
              </a:ext>
            </a:extLst>
          </p:cNvPr>
          <p:cNvCxnSpPr>
            <a:cxnSpLocks/>
          </p:cNvCxnSpPr>
          <p:nvPr/>
        </p:nvCxnSpPr>
        <p:spPr>
          <a:xfrm flipV="1">
            <a:off x="2088225" y="3418121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D033A73-5CB0-3942-BB96-BB2686865070}"/>
              </a:ext>
            </a:extLst>
          </p:cNvPr>
          <p:cNvCxnSpPr>
            <a:cxnSpLocks/>
          </p:cNvCxnSpPr>
          <p:nvPr/>
        </p:nvCxnSpPr>
        <p:spPr>
          <a:xfrm flipV="1">
            <a:off x="2631080" y="342900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89FBCEA-0346-4BDB-1F77-A43FD1062DCF}"/>
              </a:ext>
            </a:extLst>
          </p:cNvPr>
          <p:cNvCxnSpPr>
            <a:cxnSpLocks/>
          </p:cNvCxnSpPr>
          <p:nvPr/>
        </p:nvCxnSpPr>
        <p:spPr>
          <a:xfrm flipV="1">
            <a:off x="4849647" y="342900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7791F3E-5585-2171-69A8-A3EB2320600A}"/>
              </a:ext>
            </a:extLst>
          </p:cNvPr>
          <p:cNvCxnSpPr>
            <a:cxnSpLocks/>
          </p:cNvCxnSpPr>
          <p:nvPr/>
        </p:nvCxnSpPr>
        <p:spPr>
          <a:xfrm flipV="1">
            <a:off x="7131362" y="342900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83164D56-E17E-76AB-64E9-9068C758F796}"/>
              </a:ext>
            </a:extLst>
          </p:cNvPr>
          <p:cNvSpPr/>
          <p:nvPr/>
        </p:nvSpPr>
        <p:spPr>
          <a:xfrm>
            <a:off x="9823710" y="3429000"/>
            <a:ext cx="2898234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1FDB8BA-1052-06AF-30F4-E9DF9457E373}"/>
              </a:ext>
            </a:extLst>
          </p:cNvPr>
          <p:cNvSpPr/>
          <p:nvPr/>
        </p:nvSpPr>
        <p:spPr>
          <a:xfrm>
            <a:off x="10553124" y="3849521"/>
            <a:ext cx="1872062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躍動感</a:t>
            </a:r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62EA95-A7F9-0553-C174-563E9324F5FD}"/>
              </a:ext>
            </a:extLst>
          </p:cNvPr>
          <p:cNvSpPr txBox="1"/>
          <p:nvPr/>
        </p:nvSpPr>
        <p:spPr>
          <a:xfrm>
            <a:off x="9838889" y="393771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solidFill>
                  <a:schemeClr val="bg1"/>
                </a:solidFill>
              </a:rPr>
              <a:t>Y</a:t>
            </a:r>
            <a:r>
              <a:rPr kumimoji="1" lang="ja-JP" altLang="en-US" sz="2400">
                <a:solidFill>
                  <a:schemeClr val="bg1"/>
                </a:solidFill>
              </a:rPr>
              <a:t>軸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1EE7A54-332E-B240-CFEE-2D180C56E782}"/>
              </a:ext>
            </a:extLst>
          </p:cNvPr>
          <p:cNvCxnSpPr>
            <a:cxnSpLocks/>
          </p:cNvCxnSpPr>
          <p:nvPr/>
        </p:nvCxnSpPr>
        <p:spPr>
          <a:xfrm flipV="1">
            <a:off x="542305" y="3361262"/>
            <a:ext cx="0" cy="3268885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67FAFF1-F88F-36C5-5E22-6A4440C41F19}"/>
              </a:ext>
            </a:extLst>
          </p:cNvPr>
          <p:cNvCxnSpPr>
            <a:cxnSpLocks/>
          </p:cNvCxnSpPr>
          <p:nvPr/>
        </p:nvCxnSpPr>
        <p:spPr>
          <a:xfrm>
            <a:off x="505893" y="6269012"/>
            <a:ext cx="8687509" cy="0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9138348-8AC1-5592-F5CF-E696953B6326}"/>
              </a:ext>
            </a:extLst>
          </p:cNvPr>
          <p:cNvSpPr txBox="1"/>
          <p:nvPr/>
        </p:nvSpPr>
        <p:spPr>
          <a:xfrm>
            <a:off x="588284" y="3487810"/>
            <a:ext cx="877163" cy="288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躍動感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25D17B-C325-A0D0-76BD-DBB518517601}"/>
              </a:ext>
            </a:extLst>
          </p:cNvPr>
          <p:cNvSpPr txBox="1"/>
          <p:nvPr/>
        </p:nvSpPr>
        <p:spPr>
          <a:xfrm>
            <a:off x="8381575" y="5902748"/>
            <a:ext cx="646331" cy="288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小節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270C1079-D8A6-5D03-05CD-0E6C500AD714}"/>
              </a:ext>
            </a:extLst>
          </p:cNvPr>
          <p:cNvSpPr/>
          <p:nvPr/>
        </p:nvSpPr>
        <p:spPr>
          <a:xfrm>
            <a:off x="769348" y="5801028"/>
            <a:ext cx="136974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8A21DF2-7E8C-2F3B-2760-A6439AC01D8B}"/>
              </a:ext>
            </a:extLst>
          </p:cNvPr>
          <p:cNvCxnSpPr>
            <a:cxnSpLocks/>
            <a:stCxn id="35" idx="7"/>
            <a:endCxn id="39" idx="3"/>
          </p:cNvCxnSpPr>
          <p:nvPr/>
        </p:nvCxnSpPr>
        <p:spPr>
          <a:xfrm flipV="1">
            <a:off x="886263" y="5558929"/>
            <a:ext cx="3573671" cy="259556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円/楕円 38">
            <a:extLst>
              <a:ext uri="{FF2B5EF4-FFF2-40B4-BE49-F238E27FC236}">
                <a16:creationId xmlns:a16="http://schemas.microsoft.com/office/drawing/2014/main" id="{B29135DA-3BEB-C10C-7B6A-4F278741FD2B}"/>
              </a:ext>
            </a:extLst>
          </p:cNvPr>
          <p:cNvSpPr/>
          <p:nvPr/>
        </p:nvSpPr>
        <p:spPr>
          <a:xfrm>
            <a:off x="4439875" y="5457184"/>
            <a:ext cx="136974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07083E5-40A6-3196-D3E9-A5C4C7C139F5}"/>
              </a:ext>
            </a:extLst>
          </p:cNvPr>
          <p:cNvCxnSpPr>
            <a:cxnSpLocks/>
            <a:stCxn id="39" idx="6"/>
            <a:endCxn id="42" idx="3"/>
          </p:cNvCxnSpPr>
          <p:nvPr/>
        </p:nvCxnSpPr>
        <p:spPr>
          <a:xfrm flipV="1">
            <a:off x="4576849" y="3680308"/>
            <a:ext cx="567909" cy="1836477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円/楕円 41">
            <a:extLst>
              <a:ext uri="{FF2B5EF4-FFF2-40B4-BE49-F238E27FC236}">
                <a16:creationId xmlns:a16="http://schemas.microsoft.com/office/drawing/2014/main" id="{962A5ED4-E91E-51EA-FFFE-CE2C098CA609}"/>
              </a:ext>
            </a:extLst>
          </p:cNvPr>
          <p:cNvSpPr/>
          <p:nvPr/>
        </p:nvSpPr>
        <p:spPr>
          <a:xfrm>
            <a:off x="5124699" y="3578563"/>
            <a:ext cx="136974" cy="11920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053FF8B9-425E-5DC0-A515-F872770ACB78}"/>
              </a:ext>
            </a:extLst>
          </p:cNvPr>
          <p:cNvSpPr/>
          <p:nvPr/>
        </p:nvSpPr>
        <p:spPr>
          <a:xfrm>
            <a:off x="7834406" y="4194383"/>
            <a:ext cx="136974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E4C17A1D-4F95-FA3A-3A34-D2D86166E65D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5261673" y="3638164"/>
            <a:ext cx="2572733" cy="615820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BF3CB89-C87E-AE0E-E56A-C5889A8D7A58}"/>
              </a:ext>
            </a:extLst>
          </p:cNvPr>
          <p:cNvSpPr txBox="1"/>
          <p:nvPr/>
        </p:nvSpPr>
        <p:spPr>
          <a:xfrm>
            <a:off x="578718" y="588627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min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69F211-CD12-1A1A-FFB8-C056C03E3F34}"/>
              </a:ext>
            </a:extLst>
          </p:cNvPr>
          <p:cNvSpPr txBox="1"/>
          <p:nvPr/>
        </p:nvSpPr>
        <p:spPr>
          <a:xfrm>
            <a:off x="2631080" y="58862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4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92EAF9D-538E-D644-E9F8-68617939EFE1}"/>
              </a:ext>
            </a:extLst>
          </p:cNvPr>
          <p:cNvSpPr txBox="1"/>
          <p:nvPr/>
        </p:nvSpPr>
        <p:spPr>
          <a:xfrm>
            <a:off x="4835594" y="58862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8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572871-F379-C64D-6723-930F19441C26}"/>
              </a:ext>
            </a:extLst>
          </p:cNvPr>
          <p:cNvSpPr txBox="1"/>
          <p:nvPr/>
        </p:nvSpPr>
        <p:spPr>
          <a:xfrm>
            <a:off x="7133065" y="588627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12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157FB4C-0923-A607-D066-0141989717D3}"/>
              </a:ext>
            </a:extLst>
          </p:cNvPr>
          <p:cNvSpPr/>
          <p:nvPr/>
        </p:nvSpPr>
        <p:spPr>
          <a:xfrm>
            <a:off x="10552836" y="4759799"/>
            <a:ext cx="1863412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楽曲全体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D9426E4-D647-8E87-424E-0B19E1509041}"/>
              </a:ext>
            </a:extLst>
          </p:cNvPr>
          <p:cNvSpPr/>
          <p:nvPr/>
        </p:nvSpPr>
        <p:spPr>
          <a:xfrm>
            <a:off x="10047488" y="5646131"/>
            <a:ext cx="2459448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✅ </a:t>
            </a:r>
            <a:r>
              <a:rPr kumimoji="1" lang="ja-JP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パラメータ指定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41C4B23-4CD9-60C9-9B22-9C5264738479}"/>
              </a:ext>
            </a:extLst>
          </p:cNvPr>
          <p:cNvSpPr txBox="1"/>
          <p:nvPr/>
        </p:nvSpPr>
        <p:spPr>
          <a:xfrm>
            <a:off x="575821" y="38743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max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2A48309-E899-5FDA-96B1-76C420E6E8E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7971380" y="4253984"/>
            <a:ext cx="1094082" cy="9147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図 109">
            <a:extLst>
              <a:ext uri="{FF2B5EF4-FFF2-40B4-BE49-F238E27FC236}">
                <a16:creationId xmlns:a16="http://schemas.microsoft.com/office/drawing/2014/main" id="{442456F5-1390-28D6-98F3-1C6E42044E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28"/>
          <a:stretch/>
        </p:blipFill>
        <p:spPr>
          <a:xfrm>
            <a:off x="356936" y="-5542577"/>
            <a:ext cx="10195900" cy="8612487"/>
          </a:xfrm>
          <a:prstGeom prst="rect">
            <a:avLst/>
          </a:prstGeom>
        </p:spPr>
      </p:pic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4F470EC6-FE7C-8721-90FF-0D6F4E6F2997}"/>
              </a:ext>
            </a:extLst>
          </p:cNvPr>
          <p:cNvCxnSpPr>
            <a:cxnSpLocks/>
          </p:cNvCxnSpPr>
          <p:nvPr/>
        </p:nvCxnSpPr>
        <p:spPr>
          <a:xfrm flipH="1">
            <a:off x="2051981" y="2808487"/>
            <a:ext cx="695754" cy="609630"/>
          </a:xfrm>
          <a:prstGeom prst="line">
            <a:avLst/>
          </a:prstGeom>
          <a:ln w="38100">
            <a:solidFill>
              <a:srgbClr val="5680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DA16C294-AF99-898D-9586-C2E203536646}"/>
              </a:ext>
            </a:extLst>
          </p:cNvPr>
          <p:cNvCxnSpPr>
            <a:cxnSpLocks/>
          </p:cNvCxnSpPr>
          <p:nvPr/>
        </p:nvCxnSpPr>
        <p:spPr>
          <a:xfrm flipH="1">
            <a:off x="2631080" y="2825220"/>
            <a:ext cx="2938084" cy="609142"/>
          </a:xfrm>
          <a:prstGeom prst="line">
            <a:avLst/>
          </a:prstGeom>
          <a:ln w="38100">
            <a:solidFill>
              <a:srgbClr val="5680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A387F355-5DDA-4DDC-B014-042D439D77A5}"/>
              </a:ext>
            </a:extLst>
          </p:cNvPr>
          <p:cNvCxnSpPr>
            <a:cxnSpLocks/>
          </p:cNvCxnSpPr>
          <p:nvPr/>
        </p:nvCxnSpPr>
        <p:spPr>
          <a:xfrm flipH="1">
            <a:off x="3187608" y="2879222"/>
            <a:ext cx="5394708" cy="572819"/>
          </a:xfrm>
          <a:prstGeom prst="line">
            <a:avLst/>
          </a:prstGeom>
          <a:ln w="38100">
            <a:solidFill>
              <a:srgbClr val="5680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三角形 136">
            <a:extLst>
              <a:ext uri="{FF2B5EF4-FFF2-40B4-BE49-F238E27FC236}">
                <a16:creationId xmlns:a16="http://schemas.microsoft.com/office/drawing/2014/main" id="{C1295F7D-0B81-A0D2-4F3D-E21ED4BA3630}"/>
              </a:ext>
            </a:extLst>
          </p:cNvPr>
          <p:cNvSpPr/>
          <p:nvPr/>
        </p:nvSpPr>
        <p:spPr>
          <a:xfrm rot="5400000">
            <a:off x="9120450" y="4790294"/>
            <a:ext cx="641446" cy="385100"/>
          </a:xfrm>
          <a:prstGeom prst="triangle">
            <a:avLst/>
          </a:prstGeom>
          <a:solidFill>
            <a:srgbClr val="56802A"/>
          </a:solidFill>
          <a:ln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F30A8-A03E-467A-9E16-61E46125FDB9}"/>
              </a:ext>
            </a:extLst>
          </p:cNvPr>
          <p:cNvSpPr txBox="1"/>
          <p:nvPr/>
        </p:nvSpPr>
        <p:spPr>
          <a:xfrm>
            <a:off x="9779469" y="48051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chemeClr val="bg1"/>
                </a:solidFill>
              </a:rPr>
              <a:t>対象</a:t>
            </a:r>
          </a:p>
        </p:txBody>
      </p:sp>
    </p:spTree>
    <p:extLst>
      <p:ext uri="{BB962C8B-B14F-4D97-AF65-F5344CB8AC3E}">
        <p14:creationId xmlns:p14="http://schemas.microsoft.com/office/powerpoint/2010/main" val="60066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5655D78-F127-AB8C-EE59-AC0ABC8F7EAC}"/>
              </a:ext>
            </a:extLst>
          </p:cNvPr>
          <p:cNvSpPr/>
          <p:nvPr/>
        </p:nvSpPr>
        <p:spPr>
          <a:xfrm>
            <a:off x="-569452" y="-665027"/>
            <a:ext cx="14697125" cy="12748810"/>
          </a:xfrm>
          <a:prstGeom prst="rect">
            <a:avLst/>
          </a:prstGeom>
          <a:solidFill>
            <a:srgbClr val="1D202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417825F-0305-1C24-A924-217DCFA55AC2}"/>
              </a:ext>
            </a:extLst>
          </p:cNvPr>
          <p:cNvSpPr/>
          <p:nvPr/>
        </p:nvSpPr>
        <p:spPr>
          <a:xfrm>
            <a:off x="3189827" y="1995616"/>
            <a:ext cx="6548158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solidFill>
              <a:srgbClr val="2A40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4C994F-A060-D8D5-978F-BB2F3613598B}"/>
              </a:ext>
            </a:extLst>
          </p:cNvPr>
          <p:cNvCxnSpPr>
            <a:cxnSpLocks/>
          </p:cNvCxnSpPr>
          <p:nvPr/>
        </p:nvCxnSpPr>
        <p:spPr>
          <a:xfrm>
            <a:off x="4063679" y="4078665"/>
            <a:ext cx="1545683" cy="5074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9E2CA6E-1198-1E4F-CC94-EAEA7290153C}"/>
              </a:ext>
            </a:extLst>
          </p:cNvPr>
          <p:cNvCxnSpPr>
            <a:cxnSpLocks/>
          </p:cNvCxnSpPr>
          <p:nvPr/>
        </p:nvCxnSpPr>
        <p:spPr>
          <a:xfrm flipV="1">
            <a:off x="5594025" y="3786650"/>
            <a:ext cx="1836576" cy="79947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5DE9DAE-1809-ACE2-104B-AE696084BD74}"/>
              </a:ext>
            </a:extLst>
          </p:cNvPr>
          <p:cNvCxnSpPr>
            <a:cxnSpLocks/>
          </p:cNvCxnSpPr>
          <p:nvPr/>
        </p:nvCxnSpPr>
        <p:spPr>
          <a:xfrm>
            <a:off x="7441346" y="3786647"/>
            <a:ext cx="1612215" cy="2115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0525C16-52B2-72F6-792B-7D586CACF529}"/>
              </a:ext>
            </a:extLst>
          </p:cNvPr>
          <p:cNvCxnSpPr>
            <a:cxnSpLocks/>
          </p:cNvCxnSpPr>
          <p:nvPr/>
        </p:nvCxnSpPr>
        <p:spPr>
          <a:xfrm>
            <a:off x="9040900" y="3998155"/>
            <a:ext cx="72644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DDE0EBD-E3F1-0A6E-0308-B69BAEECA0EF}"/>
              </a:ext>
            </a:extLst>
          </p:cNvPr>
          <p:cNvCxnSpPr>
            <a:cxnSpLocks/>
          </p:cNvCxnSpPr>
          <p:nvPr/>
        </p:nvCxnSpPr>
        <p:spPr>
          <a:xfrm>
            <a:off x="4045979" y="3237352"/>
            <a:ext cx="1545683" cy="507455"/>
          </a:xfrm>
          <a:prstGeom prst="line">
            <a:avLst/>
          </a:prstGeom>
          <a:ln w="28575">
            <a:solidFill>
              <a:srgbClr val="8144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21CF01C-A5D3-BA31-10B1-001BFE6DAD11}"/>
              </a:ext>
            </a:extLst>
          </p:cNvPr>
          <p:cNvCxnSpPr>
            <a:cxnSpLocks/>
          </p:cNvCxnSpPr>
          <p:nvPr/>
        </p:nvCxnSpPr>
        <p:spPr>
          <a:xfrm flipV="1">
            <a:off x="5576325" y="3253846"/>
            <a:ext cx="1870826" cy="490961"/>
          </a:xfrm>
          <a:prstGeom prst="line">
            <a:avLst/>
          </a:prstGeom>
          <a:ln w="28575">
            <a:solidFill>
              <a:srgbClr val="8144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CF2CEE9-D09C-9968-85A9-8ECCDA55BC2E}"/>
              </a:ext>
            </a:extLst>
          </p:cNvPr>
          <p:cNvCxnSpPr>
            <a:cxnSpLocks/>
          </p:cNvCxnSpPr>
          <p:nvPr/>
        </p:nvCxnSpPr>
        <p:spPr>
          <a:xfrm flipV="1">
            <a:off x="7441346" y="2521132"/>
            <a:ext cx="1535373" cy="716220"/>
          </a:xfrm>
          <a:prstGeom prst="line">
            <a:avLst/>
          </a:prstGeom>
          <a:ln w="28575">
            <a:solidFill>
              <a:srgbClr val="8144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2BCE21F-EDA0-60D2-5A28-8E3323C35951}"/>
              </a:ext>
            </a:extLst>
          </p:cNvPr>
          <p:cNvCxnSpPr>
            <a:cxnSpLocks/>
          </p:cNvCxnSpPr>
          <p:nvPr/>
        </p:nvCxnSpPr>
        <p:spPr>
          <a:xfrm>
            <a:off x="8954852" y="2508477"/>
            <a:ext cx="801390" cy="7631"/>
          </a:xfrm>
          <a:prstGeom prst="line">
            <a:avLst/>
          </a:prstGeom>
          <a:ln w="28575">
            <a:solidFill>
              <a:srgbClr val="8144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62C24E2D-1B9A-ED08-4D6E-E8A013E71695}"/>
              </a:ext>
            </a:extLst>
          </p:cNvPr>
          <p:cNvSpPr/>
          <p:nvPr/>
        </p:nvSpPr>
        <p:spPr>
          <a:xfrm>
            <a:off x="10068042" y="1995616"/>
            <a:ext cx="3076458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7D125DB-C3C6-B4CB-B8E3-D3C5F7735C26}"/>
              </a:ext>
            </a:extLst>
          </p:cNvPr>
          <p:cNvSpPr/>
          <p:nvPr/>
        </p:nvSpPr>
        <p:spPr>
          <a:xfrm>
            <a:off x="11068598" y="2508477"/>
            <a:ext cx="1645355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ジャズ感</a:t>
            </a:r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93F2FB8-23A2-492C-CCED-C949D703E1C8}"/>
              </a:ext>
            </a:extLst>
          </p:cNvPr>
          <p:cNvSpPr/>
          <p:nvPr/>
        </p:nvSpPr>
        <p:spPr>
          <a:xfrm>
            <a:off x="10291820" y="4212747"/>
            <a:ext cx="2674456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概念パラメータ指定</a:t>
            </a:r>
            <a:endParaRPr kumimoji="1" lang="ja-JP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AED0B8-FEF3-13DD-E2CA-537C69F6CEDE}"/>
              </a:ext>
            </a:extLst>
          </p:cNvPr>
          <p:cNvSpPr/>
          <p:nvPr/>
        </p:nvSpPr>
        <p:spPr>
          <a:xfrm>
            <a:off x="3189827" y="4795285"/>
            <a:ext cx="6583974" cy="38831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151E5D-1D78-7EF1-2009-8FC926706CE4}"/>
              </a:ext>
            </a:extLst>
          </p:cNvPr>
          <p:cNvSpPr/>
          <p:nvPr/>
        </p:nvSpPr>
        <p:spPr>
          <a:xfrm>
            <a:off x="3218316" y="1982460"/>
            <a:ext cx="6511697" cy="45273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FF6EADD-61FF-A14B-79AE-41D869EE6DF9}"/>
              </a:ext>
            </a:extLst>
          </p:cNvPr>
          <p:cNvCxnSpPr>
            <a:cxnSpLocks/>
          </p:cNvCxnSpPr>
          <p:nvPr/>
        </p:nvCxnSpPr>
        <p:spPr>
          <a:xfrm flipV="1">
            <a:off x="4850586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A340306-EFF6-36CD-6033-CABC41A1334F}"/>
              </a:ext>
            </a:extLst>
          </p:cNvPr>
          <p:cNvCxnSpPr>
            <a:cxnSpLocks/>
          </p:cNvCxnSpPr>
          <p:nvPr/>
        </p:nvCxnSpPr>
        <p:spPr>
          <a:xfrm flipV="1">
            <a:off x="6546928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30FE115-C579-0F42-31F2-EBF1045DC38C}"/>
              </a:ext>
            </a:extLst>
          </p:cNvPr>
          <p:cNvCxnSpPr>
            <a:cxnSpLocks/>
          </p:cNvCxnSpPr>
          <p:nvPr/>
        </p:nvCxnSpPr>
        <p:spPr>
          <a:xfrm flipV="1">
            <a:off x="8291553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731D133-8985-BC2C-3C27-0C42E0A44864}"/>
              </a:ext>
            </a:extLst>
          </p:cNvPr>
          <p:cNvCxnSpPr>
            <a:cxnSpLocks/>
          </p:cNvCxnSpPr>
          <p:nvPr/>
        </p:nvCxnSpPr>
        <p:spPr>
          <a:xfrm flipV="1">
            <a:off x="3175427" y="1914722"/>
            <a:ext cx="0" cy="3268885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9EC7C7-3F79-66BC-2F12-E5A8EDE6C0EB}"/>
              </a:ext>
            </a:extLst>
          </p:cNvPr>
          <p:cNvSpPr txBox="1"/>
          <p:nvPr/>
        </p:nvSpPr>
        <p:spPr>
          <a:xfrm>
            <a:off x="3288639" y="2041270"/>
            <a:ext cx="14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y</a:t>
            </a:r>
            <a:r>
              <a:rPr kumimoji="1" lang="en-US" altLang="ja-JP">
                <a:solidFill>
                  <a:schemeClr val="bg1"/>
                </a:solidFill>
              </a:rPr>
              <a:t>:</a:t>
            </a:r>
            <a:r>
              <a:rPr lang="ja-JP" altLang="en-US">
                <a:solidFill>
                  <a:schemeClr val="bg1"/>
                </a:solidFill>
              </a:rPr>
              <a:t>ジャズ</a:t>
            </a:r>
            <a:r>
              <a:rPr kumimoji="1" lang="ja-JP" altLang="en-US">
                <a:solidFill>
                  <a:schemeClr val="bg1"/>
                </a:solidFill>
              </a:rPr>
              <a:t>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DF529A-162F-7510-A4B5-EA7184C30F99}"/>
              </a:ext>
            </a:extLst>
          </p:cNvPr>
          <p:cNvSpPr txBox="1"/>
          <p:nvPr/>
        </p:nvSpPr>
        <p:spPr>
          <a:xfrm>
            <a:off x="9007218" y="440693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x:bar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391F48B-BA92-8D52-7CE6-B35F7E48B9C5}"/>
              </a:ext>
            </a:extLst>
          </p:cNvPr>
          <p:cNvSpPr/>
          <p:nvPr/>
        </p:nvSpPr>
        <p:spPr>
          <a:xfrm>
            <a:off x="3989633" y="4609777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D066EDD-B8B4-F68A-E794-EA82717FCB28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4079027" y="4154533"/>
            <a:ext cx="1530335" cy="472701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EB620B9D-CE6D-D64B-E2EB-34F4629F9E0A}"/>
              </a:ext>
            </a:extLst>
          </p:cNvPr>
          <p:cNvSpPr/>
          <p:nvPr/>
        </p:nvSpPr>
        <p:spPr>
          <a:xfrm>
            <a:off x="5594025" y="4052788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2D1B982-F02C-B45A-D59D-E7B5B2070DBD}"/>
              </a:ext>
            </a:extLst>
          </p:cNvPr>
          <p:cNvCxnSpPr>
            <a:cxnSpLocks/>
            <a:stCxn id="31" idx="6"/>
            <a:endCxn id="33" idx="3"/>
          </p:cNvCxnSpPr>
          <p:nvPr/>
        </p:nvCxnSpPr>
        <p:spPr>
          <a:xfrm flipV="1">
            <a:off x="5698757" y="2037760"/>
            <a:ext cx="1694815" cy="2074629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円/楕円 32">
            <a:extLst>
              <a:ext uri="{FF2B5EF4-FFF2-40B4-BE49-F238E27FC236}">
                <a16:creationId xmlns:a16="http://schemas.microsoft.com/office/drawing/2014/main" id="{50FE3EBE-F126-524D-9089-5D2404C23E3F}"/>
              </a:ext>
            </a:extLst>
          </p:cNvPr>
          <p:cNvSpPr/>
          <p:nvPr/>
        </p:nvSpPr>
        <p:spPr>
          <a:xfrm>
            <a:off x="7378235" y="1936015"/>
            <a:ext cx="104732" cy="11920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33F2ED97-C80E-EDB8-8E92-CD701BE71919}"/>
              </a:ext>
            </a:extLst>
          </p:cNvPr>
          <p:cNvSpPr/>
          <p:nvPr/>
        </p:nvSpPr>
        <p:spPr>
          <a:xfrm>
            <a:off x="8954852" y="3318262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0670D7A-F32A-E92E-570C-FE8857FD6180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482967" y="1995616"/>
            <a:ext cx="1471886" cy="1382247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E868652-71EB-E58D-FAC9-C984DCB808B2}"/>
              </a:ext>
            </a:extLst>
          </p:cNvPr>
          <p:cNvSpPr txBox="1"/>
          <p:nvPr/>
        </p:nvSpPr>
        <p:spPr>
          <a:xfrm>
            <a:off x="3281326" y="4439730"/>
            <a:ext cx="46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min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8FE3F3-EC97-ACB8-A814-1DD225642215}"/>
              </a:ext>
            </a:extLst>
          </p:cNvPr>
          <p:cNvSpPr txBox="1"/>
          <p:nvPr/>
        </p:nvSpPr>
        <p:spPr>
          <a:xfrm>
            <a:off x="4850586" y="4439730"/>
            <a:ext cx="2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4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52D26B4-DD28-2074-005B-6E3C0E33F6AA}"/>
              </a:ext>
            </a:extLst>
          </p:cNvPr>
          <p:cNvSpPr txBox="1"/>
          <p:nvPr/>
        </p:nvSpPr>
        <p:spPr>
          <a:xfrm>
            <a:off x="6536182" y="4439730"/>
            <a:ext cx="2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8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D93C042-748F-8D9D-9BF5-8728BA774FFC}"/>
              </a:ext>
            </a:extLst>
          </p:cNvPr>
          <p:cNvSpPr txBox="1"/>
          <p:nvPr/>
        </p:nvSpPr>
        <p:spPr>
          <a:xfrm>
            <a:off x="8292855" y="4439730"/>
            <a:ext cx="34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12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073E356-41AC-C735-7C4D-8B181778E612}"/>
              </a:ext>
            </a:extLst>
          </p:cNvPr>
          <p:cNvSpPr txBox="1"/>
          <p:nvPr/>
        </p:nvSpPr>
        <p:spPr>
          <a:xfrm>
            <a:off x="3279111" y="2427825"/>
            <a:ext cx="49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max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800993B-D455-832B-A4D6-370A0CBCFEB2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9059584" y="3377284"/>
            <a:ext cx="689146" cy="579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7335730-AA1F-475F-E50D-88163777487F}"/>
              </a:ext>
            </a:extLst>
          </p:cNvPr>
          <p:cNvCxnSpPr>
            <a:cxnSpLocks/>
          </p:cNvCxnSpPr>
          <p:nvPr/>
        </p:nvCxnSpPr>
        <p:spPr>
          <a:xfrm>
            <a:off x="3175427" y="4822472"/>
            <a:ext cx="6692786" cy="0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1585D0F9-7FCF-C8A4-D130-F7AD7D730C7C}"/>
              </a:ext>
            </a:extLst>
          </p:cNvPr>
          <p:cNvSpPr/>
          <p:nvPr/>
        </p:nvSpPr>
        <p:spPr>
          <a:xfrm>
            <a:off x="11068598" y="3307507"/>
            <a:ext cx="1645355" cy="577360"/>
          </a:xfrm>
          <a:prstGeom prst="roundRect">
            <a:avLst>
              <a:gd name="adj" fmla="val 14782"/>
            </a:avLst>
          </a:prstGeom>
          <a:solidFill>
            <a:schemeClr val="accent6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chemeClr val="bg1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全体</a:t>
            </a:r>
          </a:p>
        </p:txBody>
      </p:sp>
      <p:sp>
        <p:nvSpPr>
          <p:cNvPr id="72" name="角丸四角形 71">
            <a:extLst>
              <a:ext uri="{FF2B5EF4-FFF2-40B4-BE49-F238E27FC236}">
                <a16:creationId xmlns:a16="http://schemas.microsoft.com/office/drawing/2014/main" id="{8FE529A5-25FE-CC36-74B1-88243967090E}"/>
              </a:ext>
            </a:extLst>
          </p:cNvPr>
          <p:cNvSpPr/>
          <p:nvPr/>
        </p:nvSpPr>
        <p:spPr>
          <a:xfrm>
            <a:off x="431608" y="1995616"/>
            <a:ext cx="2611247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7B93285-E024-61F7-C469-16B60530DACF}"/>
              </a:ext>
            </a:extLst>
          </p:cNvPr>
          <p:cNvSpPr/>
          <p:nvPr/>
        </p:nvSpPr>
        <p:spPr>
          <a:xfrm>
            <a:off x="557496" y="4456208"/>
            <a:ext cx="452668" cy="438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＋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776A6DE-A3C3-ACF7-B7C7-9A898FCEFBE0}"/>
              </a:ext>
            </a:extLst>
          </p:cNvPr>
          <p:cNvSpPr/>
          <p:nvPr/>
        </p:nvSpPr>
        <p:spPr>
          <a:xfrm>
            <a:off x="557496" y="2210822"/>
            <a:ext cx="2310735" cy="438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>
                <a:solidFill>
                  <a:schemeClr val="bg1"/>
                </a:solidFill>
              </a:rPr>
              <a:t>躍動感</a:t>
            </a:r>
            <a:r>
              <a:rPr lang="en-US" altLang="ja-JP" b="1">
                <a:solidFill>
                  <a:schemeClr val="bg1"/>
                </a:solidFill>
              </a:rPr>
              <a:t>/</a:t>
            </a:r>
            <a:r>
              <a:rPr kumimoji="1" lang="ja-JP" altLang="en-US" b="1">
                <a:solidFill>
                  <a:schemeClr val="bg1"/>
                </a:solidFill>
              </a:rPr>
              <a:t>コード進行</a:t>
            </a:r>
            <a:endParaRPr kumimoji="1" lang="en-US" altLang="ja-JP" b="1">
              <a:solidFill>
                <a:schemeClr val="bg1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C58A6D6-CE11-71D7-EAEF-B6E2005A6AE6}"/>
              </a:ext>
            </a:extLst>
          </p:cNvPr>
          <p:cNvSpPr txBox="1"/>
          <p:nvPr/>
        </p:nvSpPr>
        <p:spPr>
          <a:xfrm>
            <a:off x="10146771" y="34377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Target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C919C57-4CDD-3CA4-6667-44AAE4D0BC46}"/>
              </a:ext>
            </a:extLst>
          </p:cNvPr>
          <p:cNvSpPr/>
          <p:nvPr/>
        </p:nvSpPr>
        <p:spPr>
          <a:xfrm>
            <a:off x="1034085" y="4456208"/>
            <a:ext cx="452668" cy="438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-</a:t>
            </a:r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B02EE24-7F2F-2FEF-BAAE-FE70D2902D6E}"/>
              </a:ext>
            </a:extLst>
          </p:cNvPr>
          <p:cNvSpPr txBox="1"/>
          <p:nvPr/>
        </p:nvSpPr>
        <p:spPr>
          <a:xfrm>
            <a:off x="10140512" y="261249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Y-axis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7B6CDB-310A-0A40-86FF-8C001F67F8C7}"/>
              </a:ext>
            </a:extLst>
          </p:cNvPr>
          <p:cNvSpPr/>
          <p:nvPr/>
        </p:nvSpPr>
        <p:spPr>
          <a:xfrm>
            <a:off x="557496" y="2791139"/>
            <a:ext cx="2310735" cy="4385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>
                <a:solidFill>
                  <a:schemeClr val="bg1"/>
                </a:solidFill>
              </a:rPr>
              <a:t>ジャズ感</a:t>
            </a:r>
            <a:r>
              <a:rPr lang="en-US" altLang="ja-JP" b="1">
                <a:solidFill>
                  <a:schemeClr val="bg1"/>
                </a:solidFill>
              </a:rPr>
              <a:t>/</a:t>
            </a:r>
            <a:r>
              <a:rPr kumimoji="1" lang="ja-JP" altLang="en-US" b="1">
                <a:solidFill>
                  <a:schemeClr val="bg1"/>
                </a:solidFill>
              </a:rPr>
              <a:t>全体</a:t>
            </a:r>
            <a:endParaRPr kumimoji="1" lang="en-US" altLang="ja-JP" b="1">
              <a:solidFill>
                <a:schemeClr val="bg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26A9C2F-D863-72FB-32BF-C4D352C14736}"/>
              </a:ext>
            </a:extLst>
          </p:cNvPr>
          <p:cNvSpPr/>
          <p:nvPr/>
        </p:nvSpPr>
        <p:spPr>
          <a:xfrm>
            <a:off x="564686" y="2772457"/>
            <a:ext cx="2317944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ED1C796-267D-1037-5EB0-013D535F31EF}"/>
              </a:ext>
            </a:extLst>
          </p:cNvPr>
          <p:cNvSpPr/>
          <p:nvPr/>
        </p:nvSpPr>
        <p:spPr>
          <a:xfrm>
            <a:off x="552123" y="3371456"/>
            <a:ext cx="2310735" cy="438518"/>
          </a:xfrm>
          <a:prstGeom prst="rect">
            <a:avLst/>
          </a:prstGeom>
          <a:solidFill>
            <a:srgbClr val="81445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b="1">
                <a:solidFill>
                  <a:schemeClr val="bg1"/>
                </a:solidFill>
              </a:rPr>
              <a:t>躍動感</a:t>
            </a:r>
            <a:r>
              <a:rPr lang="en-US" altLang="ja-JP" b="1">
                <a:solidFill>
                  <a:schemeClr val="bg1"/>
                </a:solidFill>
              </a:rPr>
              <a:t>/</a:t>
            </a:r>
            <a:r>
              <a:rPr lang="ja-JP" altLang="en-US" b="1">
                <a:solidFill>
                  <a:schemeClr val="bg1"/>
                </a:solidFill>
              </a:rPr>
              <a:t>メロディ</a:t>
            </a:r>
            <a:endParaRPr kumimoji="1" lang="en-US" altLang="ja-JP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5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F02F8-83A6-FF7F-3DA3-F231EF2C9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DDA7B5B2-5763-3816-DC62-BA9607388AC9}"/>
              </a:ext>
            </a:extLst>
          </p:cNvPr>
          <p:cNvSpPr/>
          <p:nvPr/>
        </p:nvSpPr>
        <p:spPr>
          <a:xfrm>
            <a:off x="-293970" y="-322796"/>
            <a:ext cx="15390901" cy="14352417"/>
          </a:xfrm>
          <a:prstGeom prst="rect">
            <a:avLst/>
          </a:prstGeom>
          <a:solidFill>
            <a:srgbClr val="1D202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0C59700-64FF-735C-1A1F-BF68406E9ADB}"/>
              </a:ext>
            </a:extLst>
          </p:cNvPr>
          <p:cNvSpPr/>
          <p:nvPr/>
        </p:nvSpPr>
        <p:spPr>
          <a:xfrm>
            <a:off x="3189827" y="1995616"/>
            <a:ext cx="6548158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solidFill>
              <a:srgbClr val="2A40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61F04985-68C3-5419-03A5-6FE49D1D6304}"/>
              </a:ext>
            </a:extLst>
          </p:cNvPr>
          <p:cNvSpPr/>
          <p:nvPr/>
        </p:nvSpPr>
        <p:spPr>
          <a:xfrm>
            <a:off x="9868213" y="6858000"/>
            <a:ext cx="3076458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BDEFA27-125F-A786-0D64-B49040B1B497}"/>
              </a:ext>
            </a:extLst>
          </p:cNvPr>
          <p:cNvSpPr/>
          <p:nvPr/>
        </p:nvSpPr>
        <p:spPr>
          <a:xfrm>
            <a:off x="10868769" y="7370861"/>
            <a:ext cx="1645355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ジャズ感</a:t>
            </a:r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F26F3C7-7900-6F8E-EAC0-3100365DA5C7}"/>
              </a:ext>
            </a:extLst>
          </p:cNvPr>
          <p:cNvSpPr/>
          <p:nvPr/>
        </p:nvSpPr>
        <p:spPr>
          <a:xfrm>
            <a:off x="10091991" y="9075131"/>
            <a:ext cx="2674456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概念パラメータ指定</a:t>
            </a:r>
            <a:endParaRPr kumimoji="1" lang="ja-JP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134E3E-72DC-A513-D482-0FDC01498D8A}"/>
              </a:ext>
            </a:extLst>
          </p:cNvPr>
          <p:cNvSpPr/>
          <p:nvPr/>
        </p:nvSpPr>
        <p:spPr>
          <a:xfrm>
            <a:off x="3189827" y="4795285"/>
            <a:ext cx="6583974" cy="38831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DC2521-F38B-1088-196F-12C77F1D6639}"/>
              </a:ext>
            </a:extLst>
          </p:cNvPr>
          <p:cNvSpPr/>
          <p:nvPr/>
        </p:nvSpPr>
        <p:spPr>
          <a:xfrm>
            <a:off x="3218316" y="1982460"/>
            <a:ext cx="6511697" cy="45273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5FA07DC-4F84-FD63-FC0F-6C1A336D5F2A}"/>
              </a:ext>
            </a:extLst>
          </p:cNvPr>
          <p:cNvCxnSpPr>
            <a:cxnSpLocks/>
          </p:cNvCxnSpPr>
          <p:nvPr/>
        </p:nvCxnSpPr>
        <p:spPr>
          <a:xfrm flipV="1">
            <a:off x="4850586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91ECEB8-09A5-1F71-1A1F-A8723BF26ADD}"/>
              </a:ext>
            </a:extLst>
          </p:cNvPr>
          <p:cNvCxnSpPr>
            <a:cxnSpLocks/>
          </p:cNvCxnSpPr>
          <p:nvPr/>
        </p:nvCxnSpPr>
        <p:spPr>
          <a:xfrm flipV="1">
            <a:off x="6546928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54C12E3-1D59-C759-ADFC-87729274F06E}"/>
              </a:ext>
            </a:extLst>
          </p:cNvPr>
          <p:cNvCxnSpPr>
            <a:cxnSpLocks/>
          </p:cNvCxnSpPr>
          <p:nvPr/>
        </p:nvCxnSpPr>
        <p:spPr>
          <a:xfrm flipV="1">
            <a:off x="8291553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F197FA3-6CD1-9525-6D38-D17E4A7AB554}"/>
              </a:ext>
            </a:extLst>
          </p:cNvPr>
          <p:cNvCxnSpPr>
            <a:cxnSpLocks/>
          </p:cNvCxnSpPr>
          <p:nvPr/>
        </p:nvCxnSpPr>
        <p:spPr>
          <a:xfrm flipV="1">
            <a:off x="1261411" y="5932321"/>
            <a:ext cx="0" cy="3268885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2C3556A-13CF-1564-68C3-89CB0B399182}"/>
              </a:ext>
            </a:extLst>
          </p:cNvPr>
          <p:cNvSpPr txBox="1"/>
          <p:nvPr/>
        </p:nvSpPr>
        <p:spPr>
          <a:xfrm>
            <a:off x="3288639" y="2041270"/>
            <a:ext cx="14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y</a:t>
            </a:r>
            <a:r>
              <a:rPr kumimoji="1" lang="en-US" altLang="ja-JP">
                <a:solidFill>
                  <a:schemeClr val="bg1"/>
                </a:solidFill>
              </a:rPr>
              <a:t>:</a:t>
            </a:r>
            <a:r>
              <a:rPr lang="ja-JP" altLang="en-US">
                <a:solidFill>
                  <a:schemeClr val="bg1"/>
                </a:solidFill>
              </a:rPr>
              <a:t>ジャズ</a:t>
            </a:r>
            <a:r>
              <a:rPr kumimoji="1" lang="ja-JP" altLang="en-US">
                <a:solidFill>
                  <a:schemeClr val="bg1"/>
                </a:solidFill>
              </a:rPr>
              <a:t>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CBB701A-4A09-FB22-DE8E-5D41D0DBDDAF}"/>
              </a:ext>
            </a:extLst>
          </p:cNvPr>
          <p:cNvSpPr txBox="1"/>
          <p:nvPr/>
        </p:nvSpPr>
        <p:spPr>
          <a:xfrm>
            <a:off x="9007218" y="440693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x:bar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6CC7819C-844E-354D-F66A-1795ADDB2DA9}"/>
              </a:ext>
            </a:extLst>
          </p:cNvPr>
          <p:cNvSpPr/>
          <p:nvPr/>
        </p:nvSpPr>
        <p:spPr>
          <a:xfrm>
            <a:off x="2234393" y="11293877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43C5D5E-8A3A-4D38-AE07-6677B7A69F81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2323787" y="10838633"/>
            <a:ext cx="1530335" cy="472701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E2F232D7-BBBF-89D7-8BC1-46CC9C113A01}"/>
              </a:ext>
            </a:extLst>
          </p:cNvPr>
          <p:cNvSpPr/>
          <p:nvPr/>
        </p:nvSpPr>
        <p:spPr>
          <a:xfrm>
            <a:off x="3838785" y="10736888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EAC4BA0-1E14-05A0-CEC7-96F92A3319CC}"/>
              </a:ext>
            </a:extLst>
          </p:cNvPr>
          <p:cNvCxnSpPr>
            <a:cxnSpLocks/>
            <a:stCxn id="31" idx="6"/>
            <a:endCxn id="33" idx="3"/>
          </p:cNvCxnSpPr>
          <p:nvPr/>
        </p:nvCxnSpPr>
        <p:spPr>
          <a:xfrm flipV="1">
            <a:off x="3943517" y="8721860"/>
            <a:ext cx="1694815" cy="2074629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円/楕円 32">
            <a:extLst>
              <a:ext uri="{FF2B5EF4-FFF2-40B4-BE49-F238E27FC236}">
                <a16:creationId xmlns:a16="http://schemas.microsoft.com/office/drawing/2014/main" id="{E2F8F3C8-47EA-5921-C4F4-FA74D9E12948}"/>
              </a:ext>
            </a:extLst>
          </p:cNvPr>
          <p:cNvSpPr/>
          <p:nvPr/>
        </p:nvSpPr>
        <p:spPr>
          <a:xfrm>
            <a:off x="5622995" y="8620115"/>
            <a:ext cx="104732" cy="11920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32C8910A-28C4-BC49-E2AC-E7B4510654D9}"/>
              </a:ext>
            </a:extLst>
          </p:cNvPr>
          <p:cNvSpPr/>
          <p:nvPr/>
        </p:nvSpPr>
        <p:spPr>
          <a:xfrm>
            <a:off x="7199612" y="10002362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8468A12-BC32-7266-1C23-B1042615F20D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727727" y="8679716"/>
            <a:ext cx="1471886" cy="1382247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4B087AA-DA07-7211-8DBF-8A562086AC34}"/>
              </a:ext>
            </a:extLst>
          </p:cNvPr>
          <p:cNvSpPr txBox="1"/>
          <p:nvPr/>
        </p:nvSpPr>
        <p:spPr>
          <a:xfrm>
            <a:off x="1798003" y="8383435"/>
            <a:ext cx="46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min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E67F30D-FEDC-C03E-D102-970BB02D4A24}"/>
              </a:ext>
            </a:extLst>
          </p:cNvPr>
          <p:cNvSpPr txBox="1"/>
          <p:nvPr/>
        </p:nvSpPr>
        <p:spPr>
          <a:xfrm>
            <a:off x="4850586" y="4439730"/>
            <a:ext cx="2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4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A267575-FCF8-CCB3-FEED-4A7DEFA2C76E}"/>
              </a:ext>
            </a:extLst>
          </p:cNvPr>
          <p:cNvSpPr txBox="1"/>
          <p:nvPr/>
        </p:nvSpPr>
        <p:spPr>
          <a:xfrm>
            <a:off x="6536182" y="4439730"/>
            <a:ext cx="2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8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3BC5745-1AA3-F209-A742-325B43AF4DDD}"/>
              </a:ext>
            </a:extLst>
          </p:cNvPr>
          <p:cNvSpPr txBox="1"/>
          <p:nvPr/>
        </p:nvSpPr>
        <p:spPr>
          <a:xfrm>
            <a:off x="8292855" y="4439730"/>
            <a:ext cx="34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12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20F99E6-570B-D941-AC63-935D8969054B}"/>
              </a:ext>
            </a:extLst>
          </p:cNvPr>
          <p:cNvSpPr txBox="1"/>
          <p:nvPr/>
        </p:nvSpPr>
        <p:spPr>
          <a:xfrm>
            <a:off x="1722579" y="5935808"/>
            <a:ext cx="49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max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A8FC9ED-D04D-B9DC-503E-FB58ED04EF83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7304344" y="10061384"/>
            <a:ext cx="689146" cy="579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EDF3CB0-9531-0D34-D81B-6D45542AE8B0}"/>
              </a:ext>
            </a:extLst>
          </p:cNvPr>
          <p:cNvCxnSpPr>
            <a:cxnSpLocks/>
          </p:cNvCxnSpPr>
          <p:nvPr/>
        </p:nvCxnSpPr>
        <p:spPr>
          <a:xfrm>
            <a:off x="3175427" y="4822472"/>
            <a:ext cx="6692786" cy="0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9A50D7AF-8827-BE2B-D915-55FC97A92A04}"/>
              </a:ext>
            </a:extLst>
          </p:cNvPr>
          <p:cNvSpPr/>
          <p:nvPr/>
        </p:nvSpPr>
        <p:spPr>
          <a:xfrm>
            <a:off x="10868769" y="8169891"/>
            <a:ext cx="1645355" cy="577360"/>
          </a:xfrm>
          <a:prstGeom prst="roundRect">
            <a:avLst>
              <a:gd name="adj" fmla="val 14782"/>
            </a:avLst>
          </a:prstGeom>
          <a:solidFill>
            <a:schemeClr val="accent6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chemeClr val="bg1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全体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D2259ED-6D69-225E-F969-7C46E062F858}"/>
              </a:ext>
            </a:extLst>
          </p:cNvPr>
          <p:cNvSpPr txBox="1"/>
          <p:nvPr/>
        </p:nvSpPr>
        <p:spPr>
          <a:xfrm>
            <a:off x="9946942" y="830011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Target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007B7EB-DF99-BA50-03B1-F5E6D595A653}"/>
              </a:ext>
            </a:extLst>
          </p:cNvPr>
          <p:cNvSpPr txBox="1"/>
          <p:nvPr/>
        </p:nvSpPr>
        <p:spPr>
          <a:xfrm>
            <a:off x="9940683" y="747487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Y-axis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01BAC8-C0BD-D413-577E-5CA45E83FA52}"/>
              </a:ext>
            </a:extLst>
          </p:cNvPr>
          <p:cNvSpPr/>
          <p:nvPr/>
        </p:nvSpPr>
        <p:spPr>
          <a:xfrm>
            <a:off x="2965820" y="1456266"/>
            <a:ext cx="7112000" cy="4041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A5027AF-CF9E-2BD6-0C61-8B379023974E}"/>
              </a:ext>
            </a:extLst>
          </p:cNvPr>
          <p:cNvSpPr/>
          <p:nvPr/>
        </p:nvSpPr>
        <p:spPr>
          <a:xfrm>
            <a:off x="842036" y="5497684"/>
            <a:ext cx="851119" cy="4041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/>
              <a:t>y_axis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59C28CF-DDBD-AE3A-63E6-EC94BBF1FC08}"/>
              </a:ext>
            </a:extLst>
          </p:cNvPr>
          <p:cNvSpPr/>
          <p:nvPr/>
        </p:nvSpPr>
        <p:spPr>
          <a:xfrm>
            <a:off x="3148338" y="1801253"/>
            <a:ext cx="6719875" cy="778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ja-JP"/>
              <a:t>top_limit</a:t>
            </a:r>
            <a:r>
              <a:rPr kumimoji="1" lang="en-US" altLang="ja-JP"/>
              <a:t>zone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4679DF0-32F6-D3E1-B2DB-928E4DA88941}"/>
              </a:ext>
            </a:extLst>
          </p:cNvPr>
          <p:cNvSpPr/>
          <p:nvPr/>
        </p:nvSpPr>
        <p:spPr>
          <a:xfrm>
            <a:off x="3134524" y="2548667"/>
            <a:ext cx="6719875" cy="2227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ja-JP"/>
              <a:t>middle</a:t>
            </a:r>
            <a:r>
              <a:rPr kumimoji="1" lang="en-US" altLang="ja-JP"/>
              <a:t>zone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062ECDD-5AB6-309E-56F4-6F1EE9464DBF}"/>
              </a:ext>
            </a:extLst>
          </p:cNvPr>
          <p:cNvSpPr/>
          <p:nvPr/>
        </p:nvSpPr>
        <p:spPr>
          <a:xfrm>
            <a:off x="3127155" y="4776271"/>
            <a:ext cx="6719875" cy="479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ja-JP"/>
              <a:t>b</a:t>
            </a:r>
            <a:r>
              <a:rPr kumimoji="1" lang="en-US" altLang="ja-JP"/>
              <a:t>ottom_limitzone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FC9E27-2D17-B42E-8EE3-B32B53A74658}"/>
              </a:ext>
            </a:extLst>
          </p:cNvPr>
          <p:cNvSpPr/>
          <p:nvPr/>
        </p:nvSpPr>
        <p:spPr>
          <a:xfrm>
            <a:off x="1722579" y="5773262"/>
            <a:ext cx="1599923" cy="515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ja-JP"/>
              <a:t>max_label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154876-FC38-7CF7-3574-5DE222D14A7D}"/>
              </a:ext>
            </a:extLst>
          </p:cNvPr>
          <p:cNvSpPr/>
          <p:nvPr/>
        </p:nvSpPr>
        <p:spPr>
          <a:xfrm>
            <a:off x="1699980" y="8239325"/>
            <a:ext cx="1599923" cy="515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ja-JP"/>
              <a:t>min</a:t>
            </a:r>
            <a:r>
              <a:rPr kumimoji="1" lang="en-US" altLang="ja-JP"/>
              <a:t>_label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FAC7699-5C30-CFF6-6002-E5D34AD9890B}"/>
              </a:ext>
            </a:extLst>
          </p:cNvPr>
          <p:cNvSpPr/>
          <p:nvPr/>
        </p:nvSpPr>
        <p:spPr>
          <a:xfrm>
            <a:off x="4707068" y="4319862"/>
            <a:ext cx="1585583" cy="479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ja-JP"/>
              <a:t>bar_label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4F7395-7FB7-2B6F-BABA-A0D88E6D526B}"/>
              </a:ext>
            </a:extLst>
          </p:cNvPr>
          <p:cNvSpPr/>
          <p:nvPr/>
        </p:nvSpPr>
        <p:spPr>
          <a:xfrm>
            <a:off x="6306465" y="1902909"/>
            <a:ext cx="472644" cy="3498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D1D8D86-2D7A-96C6-ED1E-DA3E17DA3416}"/>
              </a:ext>
            </a:extLst>
          </p:cNvPr>
          <p:cNvSpPr txBox="1"/>
          <p:nvPr/>
        </p:nvSpPr>
        <p:spPr>
          <a:xfrm>
            <a:off x="6088196" y="592124"/>
            <a:ext cx="197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>
                <a:solidFill>
                  <a:schemeClr val="bg1"/>
                </a:solidFill>
              </a:rPr>
              <a:t>b</a:t>
            </a:r>
            <a:r>
              <a:rPr kumimoji="1" lang="en-US" altLang="ja-JP">
                <a:solidFill>
                  <a:schemeClr val="bg1"/>
                </a:solidFill>
              </a:rPr>
              <a:t>ar_separator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2041BB7-CBE5-D91A-5F60-CD673982842D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flipH="1">
            <a:off x="6542787" y="961456"/>
            <a:ext cx="533689" cy="941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6F3D850-3052-4E12-3EF7-B4849D5502DB}"/>
              </a:ext>
            </a:extLst>
          </p:cNvPr>
          <p:cNvSpPr/>
          <p:nvPr/>
        </p:nvSpPr>
        <p:spPr>
          <a:xfrm>
            <a:off x="2099493" y="11081334"/>
            <a:ext cx="400448" cy="515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502C019-F95B-5F77-33FE-401EAECB2589}"/>
              </a:ext>
            </a:extLst>
          </p:cNvPr>
          <p:cNvSpPr txBox="1"/>
          <p:nvPr/>
        </p:nvSpPr>
        <p:spPr>
          <a:xfrm>
            <a:off x="1323343" y="10610257"/>
            <a:ext cx="197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c</a:t>
            </a:r>
            <a:r>
              <a:rPr kumimoji="1" lang="en-US" altLang="ja-JP">
                <a:solidFill>
                  <a:schemeClr val="bg1"/>
                </a:solidFill>
              </a:rPr>
              <a:t>ontrol_point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3CBE1C5-18F7-11BC-DDA0-DED2FDE621F5}"/>
              </a:ext>
            </a:extLst>
          </p:cNvPr>
          <p:cNvSpPr txBox="1"/>
          <p:nvPr/>
        </p:nvSpPr>
        <p:spPr>
          <a:xfrm>
            <a:off x="3491655" y="808415"/>
            <a:ext cx="197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>
                <a:solidFill>
                  <a:schemeClr val="bg1"/>
                </a:solidFill>
              </a:rPr>
              <a:t>y</a:t>
            </a:r>
            <a:r>
              <a:rPr kumimoji="1" lang="en-US" altLang="ja-JP">
                <a:solidFill>
                  <a:schemeClr val="bg1"/>
                </a:solidFill>
              </a:rPr>
              <a:t>_axis_label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5DC5356-D961-C32B-203E-A7B222F9A54B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946246" y="1177747"/>
            <a:ext cx="533689" cy="941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679BE90-4896-BF29-994A-34746E251455}"/>
              </a:ext>
            </a:extLst>
          </p:cNvPr>
          <p:cNvSpPr/>
          <p:nvPr/>
        </p:nvSpPr>
        <p:spPr>
          <a:xfrm>
            <a:off x="4580274" y="9462244"/>
            <a:ext cx="400448" cy="515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7138BD0-99FA-D218-8842-0C2FCEF5DCD1}"/>
              </a:ext>
            </a:extLst>
          </p:cNvPr>
          <p:cNvSpPr txBox="1"/>
          <p:nvPr/>
        </p:nvSpPr>
        <p:spPr>
          <a:xfrm>
            <a:off x="3804124" y="8991167"/>
            <a:ext cx="197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control_lerp</a:t>
            </a:r>
            <a:r>
              <a:rPr kumimoji="1" lang="en-US" altLang="ja-JP">
                <a:solidFill>
                  <a:schemeClr val="bg1"/>
                </a:solidFill>
              </a:rPr>
              <a:t>_line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B6BA61B-51D0-0B8F-0127-8A8135B24247}"/>
              </a:ext>
            </a:extLst>
          </p:cNvPr>
          <p:cNvSpPr/>
          <p:nvPr/>
        </p:nvSpPr>
        <p:spPr>
          <a:xfrm>
            <a:off x="5494067" y="8408282"/>
            <a:ext cx="400448" cy="515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CBEFF56-5A8A-2584-08DF-331E0092847C}"/>
              </a:ext>
            </a:extLst>
          </p:cNvPr>
          <p:cNvSpPr txBox="1"/>
          <p:nvPr/>
        </p:nvSpPr>
        <p:spPr>
          <a:xfrm>
            <a:off x="4162612" y="7968929"/>
            <a:ext cx="275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overlimit_control_point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782F1C3-73E5-82B8-F2CD-B36178FAA579}"/>
              </a:ext>
            </a:extLst>
          </p:cNvPr>
          <p:cNvSpPr/>
          <p:nvPr/>
        </p:nvSpPr>
        <p:spPr>
          <a:xfrm>
            <a:off x="9773801" y="6805211"/>
            <a:ext cx="3253941" cy="3251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763ECA8-8D8E-1B63-E2ED-6E792E07B3E4}"/>
              </a:ext>
            </a:extLst>
          </p:cNvPr>
          <p:cNvSpPr txBox="1"/>
          <p:nvPr/>
        </p:nvSpPr>
        <p:spPr>
          <a:xfrm>
            <a:off x="11051182" y="6345454"/>
            <a:ext cx="197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ja-JP">
                <a:solidFill>
                  <a:schemeClr val="bg1"/>
                </a:solidFill>
              </a:rPr>
              <a:t>Semantic Panel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5991F8B-28A0-7321-50AF-A847D1A86A2D}"/>
              </a:ext>
            </a:extLst>
          </p:cNvPr>
          <p:cNvSpPr txBox="1"/>
          <p:nvPr/>
        </p:nvSpPr>
        <p:spPr>
          <a:xfrm>
            <a:off x="11658281" y="6853413"/>
            <a:ext cx="276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>
                <a:solidFill>
                  <a:schemeClr val="bg1"/>
                </a:solidFill>
              </a:rPr>
              <a:t>SemanticYaxisTextbox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B803661-F7F3-C5FF-1CCF-4E43AD2CD071}"/>
              </a:ext>
            </a:extLst>
          </p:cNvPr>
          <p:cNvCxnSpPr>
            <a:cxnSpLocks/>
          </p:cNvCxnSpPr>
          <p:nvPr/>
        </p:nvCxnSpPr>
        <p:spPr>
          <a:xfrm flipH="1">
            <a:off x="12514124" y="7149191"/>
            <a:ext cx="1131024" cy="494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0634CBE-1ABA-C3BF-D7EF-EDEE3CF3C572}"/>
              </a:ext>
            </a:extLst>
          </p:cNvPr>
          <p:cNvSpPr txBox="1"/>
          <p:nvPr/>
        </p:nvSpPr>
        <p:spPr>
          <a:xfrm>
            <a:off x="6936019" y="6309819"/>
            <a:ext cx="276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>
                <a:solidFill>
                  <a:schemeClr val="bg1"/>
                </a:solidFill>
              </a:rPr>
              <a:t>SemanticYaxisLabel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7A272FC-4FFA-F64E-3327-1510324C6842}"/>
              </a:ext>
            </a:extLst>
          </p:cNvPr>
          <p:cNvSpPr txBox="1"/>
          <p:nvPr/>
        </p:nvSpPr>
        <p:spPr>
          <a:xfrm>
            <a:off x="6890847" y="7954991"/>
            <a:ext cx="276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ja-JP">
                <a:solidFill>
                  <a:schemeClr val="bg1"/>
                </a:solidFill>
              </a:rPr>
              <a:t>SemanticTargetLabel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2DF195A0-E0AD-F482-4C35-88E35EC32DC1}"/>
              </a:ext>
            </a:extLst>
          </p:cNvPr>
          <p:cNvSpPr txBox="1"/>
          <p:nvPr/>
        </p:nvSpPr>
        <p:spPr>
          <a:xfrm>
            <a:off x="11928481" y="7841696"/>
            <a:ext cx="276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ja-JP">
                <a:solidFill>
                  <a:schemeClr val="bg1"/>
                </a:solidFill>
              </a:rPr>
              <a:t>SemanticTargetButton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3D138374-683F-9E33-E9FC-CFCC20A8C991}"/>
              </a:ext>
            </a:extLst>
          </p:cNvPr>
          <p:cNvCxnSpPr>
            <a:cxnSpLocks/>
          </p:cNvCxnSpPr>
          <p:nvPr/>
        </p:nvCxnSpPr>
        <p:spPr>
          <a:xfrm flipH="1">
            <a:off x="12636901" y="8211028"/>
            <a:ext cx="674958" cy="269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D9B0B1D3-4C43-6C14-60FD-311CEDED3AB4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8465184" y="8324323"/>
            <a:ext cx="1481758" cy="160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4B6281A-2F59-A442-5396-23AB087BBAFC}"/>
              </a:ext>
            </a:extLst>
          </p:cNvPr>
          <p:cNvCxnSpPr>
            <a:cxnSpLocks/>
          </p:cNvCxnSpPr>
          <p:nvPr/>
        </p:nvCxnSpPr>
        <p:spPr>
          <a:xfrm>
            <a:off x="9199804" y="6754943"/>
            <a:ext cx="978110" cy="592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B4243C9-5C97-DBEE-CA29-4393220D85BF}"/>
              </a:ext>
            </a:extLst>
          </p:cNvPr>
          <p:cNvSpPr txBox="1"/>
          <p:nvPr/>
        </p:nvSpPr>
        <p:spPr>
          <a:xfrm>
            <a:off x="9410423" y="10425591"/>
            <a:ext cx="276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ja-JP">
                <a:solidFill>
                  <a:schemeClr val="bg1"/>
                </a:solidFill>
              </a:rPr>
              <a:t>ModeSwitchButton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48B133FE-AAE1-2A5A-7672-24AD1AC10283}"/>
              </a:ext>
            </a:extLst>
          </p:cNvPr>
          <p:cNvCxnSpPr>
            <a:cxnSpLocks/>
          </p:cNvCxnSpPr>
          <p:nvPr/>
        </p:nvCxnSpPr>
        <p:spPr>
          <a:xfrm flipV="1">
            <a:off x="11349964" y="9687828"/>
            <a:ext cx="151776" cy="666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CE6A03-5D95-1E75-7398-AAE9629C16D2}"/>
              </a:ext>
            </a:extLst>
          </p:cNvPr>
          <p:cNvSpPr txBox="1"/>
          <p:nvPr/>
        </p:nvSpPr>
        <p:spPr>
          <a:xfrm>
            <a:off x="1373250" y="591926"/>
            <a:ext cx="7702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Sequence Panel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96DFD69-68FA-571D-CD3A-4DFC2C7A855F}"/>
              </a:ext>
            </a:extLst>
          </p:cNvPr>
          <p:cNvCxnSpPr>
            <a:cxnSpLocks/>
          </p:cNvCxnSpPr>
          <p:nvPr/>
        </p:nvCxnSpPr>
        <p:spPr>
          <a:xfrm>
            <a:off x="2173462" y="917197"/>
            <a:ext cx="913390" cy="470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99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116</Words>
  <Application>Microsoft Macintosh PowerPoint</Application>
  <PresentationFormat>ワイド画面</PresentationFormat>
  <Paragraphs>62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Pro W6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川口　竜斉</dc:creator>
  <cp:lastModifiedBy>川口　竜斉</cp:lastModifiedBy>
  <cp:revision>5</cp:revision>
  <dcterms:created xsi:type="dcterms:W3CDTF">2025-01-13T05:20:41Z</dcterms:created>
  <dcterms:modified xsi:type="dcterms:W3CDTF">2025-01-20T11:37:58Z</dcterms:modified>
</cp:coreProperties>
</file>