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1_W93Ke-ezhfWJ6cTbmCdaP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3760" y="384810"/>
            <a:ext cx="10443210" cy="5792470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https://medium.freecodecamp.org/test-driven-development-what-it-is-and-what-it-is-not-41fa6bca02a2</a:t>
            </a:r>
            <a:endParaRPr lang="en-US"/>
          </a:p>
          <a:p>
            <a:r>
              <a:rPr lang="en-US"/>
              <a:t>https://www.guru99.com/test-driven-development.html</a:t>
            </a:r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So what is it?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Ubuntu" panose="020B0604030602030204" charset="0"/>
                <a:ea typeface="Ubuntu" panose="020B0604030602030204" charset="0"/>
                <a:sym typeface="+mn-ea"/>
              </a:rPr>
              <a:t>TDD means “Test Driven Development”. 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W</a:t>
            </a:r>
            <a:r>
              <a:rPr lang="en-US">
                <a:latin typeface="Ubuntu" panose="020B0604030602030204" charset="0"/>
                <a:ea typeface="Ubuntu" panose="020B0604030602030204" charset="0"/>
              </a:rPr>
              <a:t>rite new code only if an automated test has failed.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>
                <a:latin typeface="Ubuntu" panose="020B0604030602030204" charset="0"/>
                <a:ea typeface="Ubuntu" panose="020B0604030602030204" charset="0"/>
              </a:rPr>
              <a:t>Problem - Test Last Approach</a:t>
            </a:r>
            <a:endParaRPr lang="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Ubuntu" panose="020B0604030602030204" charset="0"/>
                <a:ea typeface="Ubuntu" panose="020B0604030602030204" charset="0"/>
                <a:sym typeface="+mn-ea"/>
              </a:rPr>
              <a:t>T</a:t>
            </a:r>
            <a:r>
              <a:rPr lang="" altLang="en-US">
                <a:latin typeface="Ubuntu" panose="020B0604030602030204" charset="0"/>
                <a:ea typeface="Ubuntu" panose="020B0604030602030204" charset="0"/>
                <a:sym typeface="+mn-ea"/>
              </a:rPr>
              <a:t>est Last Approach -</a:t>
            </a:r>
            <a:r>
              <a:rPr lang="en-US">
                <a:latin typeface="Ubuntu" panose="020B0604030602030204" charset="0"/>
                <a:ea typeface="Ubuntu" panose="020B0604030602030204" charset="0"/>
                <a:sym typeface="+mn-ea"/>
              </a:rPr>
              <a:t> written tests are adapted to the code and not the other way around, thereby introducing a confirmation bias.</a:t>
            </a:r>
            <a:endParaRPr lang="en-US">
              <a:latin typeface="Ubuntu" panose="020B0604030602030204" charset="0"/>
              <a:ea typeface="Ubuntu" panose="020B0604030602030204" charset="0"/>
              <a:sym typeface="+mn-ea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  <a:sym typeface="+mn-ea"/>
              </a:rPr>
              <a:t>In the worst case, these tests are not even written since the code seems to work correctly, why waste time writing them?</a:t>
            </a:r>
            <a:endParaRPr lang="en-US">
              <a:latin typeface="Ubuntu" panose="020B0604030602030204" charset="0"/>
              <a:ea typeface="Ubuntu" panose="020B0604030602030204" charset="0"/>
              <a:sym typeface="+mn-ea"/>
            </a:endParaRP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Why use TDD?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>
                <a:latin typeface="Ubuntu" panose="020B0604030602030204" charset="0"/>
                <a:ea typeface="Ubuntu" panose="020B0604030602030204" charset="0"/>
              </a:rPr>
              <a:t>E</a:t>
            </a:r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nables you to take small steps when writing software.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A</a:t>
            </a:r>
            <a:r>
              <a:rPr lang="en-US">
                <a:latin typeface="Ubuntu" panose="020B0604030602030204" charset="0"/>
                <a:ea typeface="Ubuntu" panose="020B0604030602030204" charset="0"/>
              </a:rPr>
              <a:t>voids duplication of code.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 The primary goal of TDD is to make the code clearer, simple and bug-free.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" altLang="en-US">
                <a:latin typeface="Ubuntu" panose="020B0604030602030204" charset="0"/>
                <a:ea typeface="Ubuntu" panose="020B0604030602030204" charset="0"/>
              </a:rPr>
              <a:t>Easily catch regression bugs</a:t>
            </a:r>
            <a:endParaRPr lang="" alt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" altLang="en-US">
                <a:latin typeface="Ubuntu" panose="020B0604030602030204" charset="0"/>
                <a:ea typeface="Ubuntu" panose="020B0604030602030204" charset="0"/>
              </a:rPr>
              <a:t>Provides first level of documentation</a:t>
            </a:r>
            <a:endParaRPr lang="" altLang="en-US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How do we do TDD? </a:t>
            </a:r>
            <a:r>
              <a:rPr lang="" altLang="en-US">
                <a:latin typeface="Ubuntu" panose="020B0604030602030204" charset="0"/>
                <a:ea typeface="Ubuntu" panose="020B0604030602030204" charset="0"/>
              </a:rPr>
              <a:t>- 3 phases</a:t>
            </a:r>
            <a:endParaRPr lang="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RED. First write a unit test in failure. The impossibility of compiling is a failure.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GREEN. Write as soon as possible the production code sufficient to pass this unit test even if it means allowing the “worst” solutions.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REFACTOR. This phase is often neglected but is essential because it eliminates possible code duplications but also makes it possible to make changes in architecture, factorization, presentation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latin typeface="Ubuntu" panose="020B0604030602030204" charset="0"/>
                <a:ea typeface="Ubuntu" panose="020B0604030602030204" charset="0"/>
              </a:rPr>
              <a:t>How do we do TDD?</a:t>
            </a:r>
            <a:endParaRPr lang="en-US" altLang="en-US">
              <a:latin typeface="Ubuntu" panose="020B0604030602030204" charset="0"/>
              <a:ea typeface="Ubuntu" panose="020B0604030602030204" charset="0"/>
            </a:endParaRPr>
          </a:p>
        </p:txBody>
      </p:sp>
      <p:pic>
        <p:nvPicPr>
          <p:cNvPr id="4" name="Content Placeholder 3" descr="081216_0811_TestDrivenD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6520" y="1581150"/>
            <a:ext cx="9987280" cy="475678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081216_0811_TestDrivenD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9490" y="328930"/>
            <a:ext cx="4705350" cy="5873115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Ubuntu" panose="020B0604030602030204" charset="0"/>
                <a:ea typeface="Ubuntu" panose="020B0604030602030204" charset="0"/>
              </a:rPr>
              <a:t>Maintain test suite - FIRST</a:t>
            </a:r>
            <a:endParaRPr lang="" altLang="en-US">
              <a:latin typeface="Ubuntu" panose="020B0604030602030204" charset="0"/>
              <a:ea typeface="Ubuntu" panose="020B06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745"/>
            <a:ext cx="10515600" cy="466153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Fast: a test must be fast to be executed often.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Independent: tests </a:t>
            </a:r>
            <a:r>
              <a:rPr lang="" altLang="en-US">
                <a:latin typeface="Ubuntu" panose="020B0604030602030204" charset="0"/>
                <a:ea typeface="Ubuntu" panose="020B0604030602030204" charset="0"/>
              </a:rPr>
              <a:t>should </a:t>
            </a:r>
            <a:r>
              <a:rPr lang="en-US">
                <a:latin typeface="Ubuntu" panose="020B0604030602030204" charset="0"/>
                <a:ea typeface="Ubuntu" panose="020B0604030602030204" charset="0"/>
              </a:rPr>
              <a:t>not depend on each other.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Repeatable: a test must be reproducible in any environment.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Self-Validating: a test must have a binary result (Failure or Success) for a quick and easy conclusion.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pPr marL="0" indent="0">
              <a:buNone/>
            </a:pPr>
            <a:endParaRPr lang="en-US">
              <a:latin typeface="Ubuntu" panose="020B0604030602030204" charset="0"/>
              <a:ea typeface="Ubuntu" panose="020B0604030602030204" charset="0"/>
            </a:endParaRPr>
          </a:p>
          <a:p>
            <a:r>
              <a:rPr lang="en-US">
                <a:latin typeface="Ubuntu" panose="020B0604030602030204" charset="0"/>
                <a:ea typeface="Ubuntu" panose="020B0604030602030204" charset="0"/>
              </a:rPr>
              <a:t>Timely: a test must be written at the appropriate time, i.e. just before the production code it will validate.</a:t>
            </a:r>
            <a:endParaRPr lang="en-US">
              <a:latin typeface="Ubuntu" panose="020B0604030602030204" charset="0"/>
              <a:ea typeface="Ubuntu" panose="020B0604030602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Exercise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https://osherove.com/tdd-kata-1/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Presentation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Ubuntu</vt:lpstr>
      <vt:lpstr>微软雅黑</vt:lpstr>
      <vt:lpstr>Droid Sans Fallback</vt:lpstr>
      <vt:lpstr>Arial Unicode MS</vt:lpstr>
      <vt:lpstr>Calibri Light</vt:lpstr>
      <vt:lpstr>Calibri</vt:lpstr>
      <vt:lpstr>Andale Mono</vt:lpstr>
      <vt:lpstr>Vemana2000</vt:lpstr>
      <vt:lpstr>Verdana</vt:lpstr>
      <vt:lpstr>Webdings</vt:lpstr>
      <vt:lpstr>Times New Roman</vt:lpstr>
      <vt:lpstr>Office Theme</vt:lpstr>
      <vt:lpstr>PowerPoint 演示文稿</vt:lpstr>
      <vt:lpstr>So what is it?</vt:lpstr>
      <vt:lpstr>So what is it?</vt:lpstr>
      <vt:lpstr>Why use TDD?</vt:lpstr>
      <vt:lpstr>How do we do TDD?</vt:lpstr>
      <vt:lpstr>How do we do TDD?</vt:lpstr>
      <vt:lpstr>PowerPoint 演示文稿</vt:lpstr>
      <vt:lpstr>PowerPoint 演示文稿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hpal</dc:creator>
  <cp:lastModifiedBy>hpal</cp:lastModifiedBy>
  <cp:revision>3</cp:revision>
  <dcterms:created xsi:type="dcterms:W3CDTF">2019-04-06T05:36:42Z</dcterms:created>
  <dcterms:modified xsi:type="dcterms:W3CDTF">2019-04-06T05:36:42Z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