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5FC5"/>
    <a:srgbClr val="4E3EAB"/>
    <a:srgbClr val="926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81" autoAdjust="0"/>
    <p:restoredTop sz="94660"/>
  </p:normalViewPr>
  <p:slideViewPr>
    <p:cSldViewPr snapToGrid="0">
      <p:cViewPr>
        <p:scale>
          <a:sx n="112" d="100"/>
          <a:sy n="112" d="100"/>
        </p:scale>
        <p:origin x="12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D6D7-9FC0-422E-9A08-81BEAC2D2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FA151-8153-4F77-B186-F7EA1808E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4B5C5-6796-4C87-A3D5-A43D1952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20D-BE47-428A-9045-E99CCBC36D3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CB50A-366F-4430-9A22-A9102B0B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4C96D-74EB-4593-A7C5-46F4B743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D3-7BE8-4D20-AE8B-0D43681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0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B2F2-1662-47D8-93EA-A919A1F6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8D8DB-4153-4F77-BF82-356713867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D3F05-03EC-4DFA-9178-5FD0B573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20D-BE47-428A-9045-E99CCBC36D3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4D350-EEE1-4E9E-AE98-B47DA586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1A94D-EC6A-4AF0-B8FF-1AE50A10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D3-7BE8-4D20-AE8B-0D43681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1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B5515-6B6B-4AF3-93F9-7F7B307FE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16C7E-64B0-4CC6-90D3-0C688F80F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D79B1-149A-4D6C-B480-A4F8FF74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20D-BE47-428A-9045-E99CCBC36D3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332D-0DBF-4C79-A14F-4868825C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EAA2C-5BB0-49B5-8DEC-4C1A31D8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D3-7BE8-4D20-AE8B-0D43681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0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1976-2484-408C-A5B0-27165311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580E0-16BB-4AF3-A401-9CC9A75C2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AD07A-273B-4259-8ADB-A14C5185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20D-BE47-428A-9045-E99CCBC36D3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F1221-2463-45D1-A46F-03E73996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AC36D-83AB-4F2F-AECC-9289EB5A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D3-7BE8-4D20-AE8B-0D43681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2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97E5-7EE4-458A-BE4C-1418AB21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527BF-04D2-4899-A84E-55E3C9D2D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2B84A-02AA-4AA3-B3F9-06C030A9C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20D-BE47-428A-9045-E99CCBC36D3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06968-D9E4-42B1-B750-E44A1F82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41418-636E-4BE5-BDA6-74C4F897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D3-7BE8-4D20-AE8B-0D43681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9641-37F8-4D19-A61B-1CB45D11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20511-D71A-461F-99B8-809193C19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9F8D3-5DC6-48F6-83E8-656C89293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47F0B-B9B8-4D6C-89E9-A0C9B7DF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20D-BE47-428A-9045-E99CCBC36D3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3D390-83B9-4D2A-AEC2-B608C7E2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D3750-A6C2-448B-A441-3D494240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D3-7BE8-4D20-AE8B-0D43681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8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4BBE-CDFB-4A8F-92C5-F77EA818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C946B-F7CB-4B0F-948B-00C3028D9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BF4FC-7FFC-4F68-8378-0B5233776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E34FE-171A-490F-A394-548A96300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B53D5-90B7-43B5-8E66-ACFA7D131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06011-717D-44C3-8E77-956BD6A3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20D-BE47-428A-9045-E99CCBC36D3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BCFD7-FBE9-448A-AEF7-2325DE2C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18B8D-7C45-4381-A190-7119AC20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D3-7BE8-4D20-AE8B-0D43681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9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A67F-6EED-4785-B97B-56F9E128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5B10B-177B-4025-9103-C0C89C46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20D-BE47-428A-9045-E99CCBC36D3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A3E13-EE08-4540-BFDE-F0A190E8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92AF7-F3C2-404E-8B33-52792F05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D3-7BE8-4D20-AE8B-0D43681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9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06086-D4CA-4FCB-BD5E-6EB51577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20D-BE47-428A-9045-E99CCBC36D3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1C99D-7B30-4E6E-891D-8AEF2BF8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0AA2B-B83B-4E42-9C57-4C54F37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D3-7BE8-4D20-AE8B-0D43681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9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977F-CD42-4278-A63E-F343D5DE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41EC-7EBE-4A0B-99F4-9E72AE2AF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96045-0126-4FB8-8B91-1DF851504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4609F-DED7-482A-A211-8E9C256C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20D-BE47-428A-9045-E99CCBC36D3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662BC-FCB2-4584-963E-684609AA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A89DF-FDEB-400B-87F5-7C76CB22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D3-7BE8-4D20-AE8B-0D43681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AED5-098C-4E72-B3A6-9FC304DE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E5631-42BC-486C-A872-DB4E0042C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4A6BF-263E-4974-810C-4EE39A51A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4DE41-8C41-4901-8765-722082CF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920D-BE47-428A-9045-E99CCBC36D3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B1E11-DCD6-40A8-939A-11251A63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0A0C7-3EE0-46EE-AA6E-AEC91D00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93D3-7BE8-4D20-AE8B-0D43681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1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D8A2E-C91E-4487-97E8-7E459B9C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85399-6786-44A5-8FE9-8AAB7E5DC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4817D-B1C5-4E1F-A55C-40182F884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1920D-BE47-428A-9045-E99CCBC36D3A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FC3FC-6832-40B8-AF00-1359889EA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DEF66-F8F7-4027-859C-9F39B8757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93D3-7BE8-4D20-AE8B-0D436817B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0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.wmf"/><Relationship Id="rId18" Type="http://schemas.openxmlformats.org/officeDocument/2006/relationships/image" Target="../media/image16.png"/><Relationship Id="rId3" Type="http://schemas.openxmlformats.org/officeDocument/2006/relationships/image" Target="../media/image3.png"/><Relationship Id="rId21" Type="http://schemas.openxmlformats.org/officeDocument/2006/relationships/oleObject" Target="../embeddings/oleObject2.bin"/><Relationship Id="rId7" Type="http://schemas.openxmlformats.org/officeDocument/2006/relationships/image" Target="../media/image7.png"/><Relationship Id="rId12" Type="http://schemas.openxmlformats.org/officeDocument/2006/relationships/oleObject" Target="../embeddings/oleObject1.bin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10.svg"/><Relationship Id="rId19" Type="http://schemas.openxmlformats.org/officeDocument/2006/relationships/image" Target="../media/image17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D894867-226A-472E-9056-E08CC803BA7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96127" y="2326469"/>
            <a:ext cx="610707" cy="1230036"/>
            <a:chOff x="334" y="1487"/>
            <a:chExt cx="299" cy="709"/>
          </a:xfrm>
          <a:solidFill>
            <a:schemeClr val="accent1">
              <a:lumMod val="75000"/>
            </a:schemeClr>
          </a:solidFill>
        </p:grpSpPr>
        <p:sp>
          <p:nvSpPr>
            <p:cNvPr id="6" name="Freeform 5659">
              <a:extLst>
                <a:ext uri="{FF2B5EF4-FFF2-40B4-BE49-F238E27FC236}">
                  <a16:creationId xmlns:a16="http://schemas.microsoft.com/office/drawing/2014/main" id="{CFE81400-D377-4659-8770-C3514EC136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" y="1487"/>
              <a:ext cx="299" cy="709"/>
            </a:xfrm>
            <a:custGeom>
              <a:avLst/>
              <a:gdLst>
                <a:gd name="T0" fmla="*/ 68 w 124"/>
                <a:gd name="T1" fmla="*/ 297 h 297"/>
                <a:gd name="T2" fmla="*/ 113 w 124"/>
                <a:gd name="T3" fmla="*/ 297 h 297"/>
                <a:gd name="T4" fmla="*/ 124 w 124"/>
                <a:gd name="T5" fmla="*/ 286 h 297"/>
                <a:gd name="T6" fmla="*/ 124 w 124"/>
                <a:gd name="T7" fmla="*/ 14 h 297"/>
                <a:gd name="T8" fmla="*/ 110 w 124"/>
                <a:gd name="T9" fmla="*/ 0 h 297"/>
                <a:gd name="T10" fmla="*/ 15 w 124"/>
                <a:gd name="T11" fmla="*/ 0 h 297"/>
                <a:gd name="T12" fmla="*/ 0 w 124"/>
                <a:gd name="T13" fmla="*/ 14 h 297"/>
                <a:gd name="T14" fmla="*/ 0 w 124"/>
                <a:gd name="T15" fmla="*/ 286 h 297"/>
                <a:gd name="T16" fmla="*/ 11 w 124"/>
                <a:gd name="T17" fmla="*/ 297 h 297"/>
                <a:gd name="T18" fmla="*/ 56 w 124"/>
                <a:gd name="T19" fmla="*/ 297 h 297"/>
                <a:gd name="T20" fmla="*/ 12 w 124"/>
                <a:gd name="T21" fmla="*/ 286 h 297"/>
                <a:gd name="T22" fmla="*/ 12 w 124"/>
                <a:gd name="T23" fmla="*/ 14 h 297"/>
                <a:gd name="T24" fmla="*/ 15 w 124"/>
                <a:gd name="T25" fmla="*/ 11 h 297"/>
                <a:gd name="T26" fmla="*/ 110 w 124"/>
                <a:gd name="T27" fmla="*/ 11 h 297"/>
                <a:gd name="T28" fmla="*/ 112 w 124"/>
                <a:gd name="T29" fmla="*/ 14 h 297"/>
                <a:gd name="T30" fmla="*/ 112 w 124"/>
                <a:gd name="T31" fmla="*/ 286 h 297"/>
                <a:gd name="T32" fmla="*/ 12 w 124"/>
                <a:gd name="T33" fmla="*/ 28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4" h="297">
                  <a:moveTo>
                    <a:pt x="68" y="297"/>
                  </a:moveTo>
                  <a:cubicBezTo>
                    <a:pt x="113" y="297"/>
                    <a:pt x="113" y="297"/>
                    <a:pt x="113" y="297"/>
                  </a:cubicBezTo>
                  <a:cubicBezTo>
                    <a:pt x="119" y="297"/>
                    <a:pt x="124" y="292"/>
                    <a:pt x="124" y="286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6"/>
                    <a:pt x="117" y="0"/>
                    <a:pt x="11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92"/>
                    <a:pt x="5" y="297"/>
                    <a:pt x="11" y="297"/>
                  </a:cubicBezTo>
                  <a:cubicBezTo>
                    <a:pt x="56" y="297"/>
                    <a:pt x="56" y="297"/>
                    <a:pt x="56" y="297"/>
                  </a:cubicBezTo>
                  <a:moveTo>
                    <a:pt x="12" y="286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3" y="11"/>
                    <a:pt x="15" y="11"/>
                  </a:cubicBezTo>
                  <a:cubicBezTo>
                    <a:pt x="110" y="11"/>
                    <a:pt x="110" y="11"/>
                    <a:pt x="110" y="11"/>
                  </a:cubicBezTo>
                  <a:cubicBezTo>
                    <a:pt x="111" y="11"/>
                    <a:pt x="112" y="13"/>
                    <a:pt x="112" y="14"/>
                  </a:cubicBezTo>
                  <a:cubicBezTo>
                    <a:pt x="112" y="286"/>
                    <a:pt x="112" y="286"/>
                    <a:pt x="112" y="286"/>
                  </a:cubicBezTo>
                  <a:lnTo>
                    <a:pt x="12" y="2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03D646-4937-4BA8-9940-7F3240201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1594"/>
              <a:ext cx="188" cy="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B72AC6-E24C-4283-B2E4-52ACD5D31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1547"/>
              <a:ext cx="188" cy="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69214-FCF9-4C4E-9E94-2975DD9A7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1692"/>
              <a:ext cx="188" cy="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C34266-6599-4792-AFCA-DE2248A66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1645"/>
              <a:ext cx="188" cy="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5664">
              <a:extLst>
                <a:ext uri="{FF2B5EF4-FFF2-40B4-BE49-F238E27FC236}">
                  <a16:creationId xmlns:a16="http://schemas.microsoft.com/office/drawing/2014/main" id="{5BEDCDC4-07FB-4C6F-A26F-3EBC18689D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" y="2024"/>
              <a:ext cx="96" cy="98"/>
            </a:xfrm>
            <a:custGeom>
              <a:avLst/>
              <a:gdLst>
                <a:gd name="T0" fmla="*/ 20 w 40"/>
                <a:gd name="T1" fmla="*/ 0 h 41"/>
                <a:gd name="T2" fmla="*/ 0 w 40"/>
                <a:gd name="T3" fmla="*/ 20 h 41"/>
                <a:gd name="T4" fmla="*/ 20 w 40"/>
                <a:gd name="T5" fmla="*/ 41 h 41"/>
                <a:gd name="T6" fmla="*/ 40 w 40"/>
                <a:gd name="T7" fmla="*/ 20 h 41"/>
                <a:gd name="T8" fmla="*/ 20 w 40"/>
                <a:gd name="T9" fmla="*/ 0 h 41"/>
                <a:gd name="T10" fmla="*/ 20 w 40"/>
                <a:gd name="T11" fmla="*/ 29 h 41"/>
                <a:gd name="T12" fmla="*/ 11 w 40"/>
                <a:gd name="T13" fmla="*/ 20 h 41"/>
                <a:gd name="T14" fmla="*/ 20 w 40"/>
                <a:gd name="T15" fmla="*/ 11 h 41"/>
                <a:gd name="T16" fmla="*/ 29 w 40"/>
                <a:gd name="T17" fmla="*/ 20 h 41"/>
                <a:gd name="T18" fmla="*/ 20 w 40"/>
                <a:gd name="T19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1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2"/>
                    <a:pt x="9" y="41"/>
                    <a:pt x="20" y="41"/>
                  </a:cubicBezTo>
                  <a:cubicBezTo>
                    <a:pt x="31" y="41"/>
                    <a:pt x="40" y="32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6F5A60-1D0B-4EE6-9DC2-E45ADB55363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810253" y="2326469"/>
            <a:ext cx="610707" cy="1230036"/>
            <a:chOff x="334" y="1487"/>
            <a:chExt cx="299" cy="709"/>
          </a:xfrm>
          <a:solidFill>
            <a:schemeClr val="accent1">
              <a:lumMod val="75000"/>
            </a:schemeClr>
          </a:solidFill>
        </p:grpSpPr>
        <p:sp>
          <p:nvSpPr>
            <p:cNvPr id="20" name="Freeform 5659">
              <a:extLst>
                <a:ext uri="{FF2B5EF4-FFF2-40B4-BE49-F238E27FC236}">
                  <a16:creationId xmlns:a16="http://schemas.microsoft.com/office/drawing/2014/main" id="{2249DFBF-AA5C-4E11-9C60-5287F08318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" y="1487"/>
              <a:ext cx="299" cy="709"/>
            </a:xfrm>
            <a:custGeom>
              <a:avLst/>
              <a:gdLst>
                <a:gd name="T0" fmla="*/ 68 w 124"/>
                <a:gd name="T1" fmla="*/ 297 h 297"/>
                <a:gd name="T2" fmla="*/ 113 w 124"/>
                <a:gd name="T3" fmla="*/ 297 h 297"/>
                <a:gd name="T4" fmla="*/ 124 w 124"/>
                <a:gd name="T5" fmla="*/ 286 h 297"/>
                <a:gd name="T6" fmla="*/ 124 w 124"/>
                <a:gd name="T7" fmla="*/ 14 h 297"/>
                <a:gd name="T8" fmla="*/ 110 w 124"/>
                <a:gd name="T9" fmla="*/ 0 h 297"/>
                <a:gd name="T10" fmla="*/ 15 w 124"/>
                <a:gd name="T11" fmla="*/ 0 h 297"/>
                <a:gd name="T12" fmla="*/ 0 w 124"/>
                <a:gd name="T13" fmla="*/ 14 h 297"/>
                <a:gd name="T14" fmla="*/ 0 w 124"/>
                <a:gd name="T15" fmla="*/ 286 h 297"/>
                <a:gd name="T16" fmla="*/ 11 w 124"/>
                <a:gd name="T17" fmla="*/ 297 h 297"/>
                <a:gd name="T18" fmla="*/ 56 w 124"/>
                <a:gd name="T19" fmla="*/ 297 h 297"/>
                <a:gd name="T20" fmla="*/ 12 w 124"/>
                <a:gd name="T21" fmla="*/ 286 h 297"/>
                <a:gd name="T22" fmla="*/ 12 w 124"/>
                <a:gd name="T23" fmla="*/ 14 h 297"/>
                <a:gd name="T24" fmla="*/ 15 w 124"/>
                <a:gd name="T25" fmla="*/ 11 h 297"/>
                <a:gd name="T26" fmla="*/ 110 w 124"/>
                <a:gd name="T27" fmla="*/ 11 h 297"/>
                <a:gd name="T28" fmla="*/ 112 w 124"/>
                <a:gd name="T29" fmla="*/ 14 h 297"/>
                <a:gd name="T30" fmla="*/ 112 w 124"/>
                <a:gd name="T31" fmla="*/ 286 h 297"/>
                <a:gd name="T32" fmla="*/ 12 w 124"/>
                <a:gd name="T33" fmla="*/ 28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4" h="297">
                  <a:moveTo>
                    <a:pt x="68" y="297"/>
                  </a:moveTo>
                  <a:cubicBezTo>
                    <a:pt x="113" y="297"/>
                    <a:pt x="113" y="297"/>
                    <a:pt x="113" y="297"/>
                  </a:cubicBezTo>
                  <a:cubicBezTo>
                    <a:pt x="119" y="297"/>
                    <a:pt x="124" y="292"/>
                    <a:pt x="124" y="286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124" y="6"/>
                    <a:pt x="117" y="0"/>
                    <a:pt x="11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292"/>
                    <a:pt x="5" y="297"/>
                    <a:pt x="11" y="297"/>
                  </a:cubicBezTo>
                  <a:cubicBezTo>
                    <a:pt x="56" y="297"/>
                    <a:pt x="56" y="297"/>
                    <a:pt x="56" y="297"/>
                  </a:cubicBezTo>
                  <a:moveTo>
                    <a:pt x="12" y="286"/>
                  </a:move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3" y="11"/>
                    <a:pt x="15" y="11"/>
                  </a:cubicBezTo>
                  <a:cubicBezTo>
                    <a:pt x="110" y="11"/>
                    <a:pt x="110" y="11"/>
                    <a:pt x="110" y="11"/>
                  </a:cubicBezTo>
                  <a:cubicBezTo>
                    <a:pt x="111" y="11"/>
                    <a:pt x="112" y="13"/>
                    <a:pt x="112" y="14"/>
                  </a:cubicBezTo>
                  <a:cubicBezTo>
                    <a:pt x="112" y="286"/>
                    <a:pt x="112" y="286"/>
                    <a:pt x="112" y="286"/>
                  </a:cubicBezTo>
                  <a:lnTo>
                    <a:pt x="12" y="2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2F321C3-8C2E-480D-9191-053F6A854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1594"/>
              <a:ext cx="188" cy="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853F03-2A84-4543-80B0-5B355DB3F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1547"/>
              <a:ext cx="188" cy="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31D640-06ED-4ECF-B438-6F318D203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1692"/>
              <a:ext cx="188" cy="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C8C014E-64B8-448A-8AE9-34DFB63DD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1645"/>
              <a:ext cx="188" cy="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5664">
              <a:extLst>
                <a:ext uri="{FF2B5EF4-FFF2-40B4-BE49-F238E27FC236}">
                  <a16:creationId xmlns:a16="http://schemas.microsoft.com/office/drawing/2014/main" id="{A5235896-DE84-4C51-AF13-AF0658C1B5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" y="2024"/>
              <a:ext cx="96" cy="98"/>
            </a:xfrm>
            <a:custGeom>
              <a:avLst/>
              <a:gdLst>
                <a:gd name="T0" fmla="*/ 20 w 40"/>
                <a:gd name="T1" fmla="*/ 0 h 41"/>
                <a:gd name="T2" fmla="*/ 0 w 40"/>
                <a:gd name="T3" fmla="*/ 20 h 41"/>
                <a:gd name="T4" fmla="*/ 20 w 40"/>
                <a:gd name="T5" fmla="*/ 41 h 41"/>
                <a:gd name="T6" fmla="*/ 40 w 40"/>
                <a:gd name="T7" fmla="*/ 20 h 41"/>
                <a:gd name="T8" fmla="*/ 20 w 40"/>
                <a:gd name="T9" fmla="*/ 0 h 41"/>
                <a:gd name="T10" fmla="*/ 20 w 40"/>
                <a:gd name="T11" fmla="*/ 29 h 41"/>
                <a:gd name="T12" fmla="*/ 11 w 40"/>
                <a:gd name="T13" fmla="*/ 20 h 41"/>
                <a:gd name="T14" fmla="*/ 20 w 40"/>
                <a:gd name="T15" fmla="*/ 11 h 41"/>
                <a:gd name="T16" fmla="*/ 29 w 40"/>
                <a:gd name="T17" fmla="*/ 20 h 41"/>
                <a:gd name="T18" fmla="*/ 20 w 40"/>
                <a:gd name="T19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1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2"/>
                    <a:pt x="9" y="41"/>
                    <a:pt x="20" y="41"/>
                  </a:cubicBezTo>
                  <a:cubicBezTo>
                    <a:pt x="31" y="41"/>
                    <a:pt x="40" y="32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8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E805DBF-BA5A-46B5-8AF2-17D4EDAE23D7}"/>
              </a:ext>
            </a:extLst>
          </p:cNvPr>
          <p:cNvSpPr txBox="1"/>
          <p:nvPr/>
        </p:nvSpPr>
        <p:spPr>
          <a:xfrm>
            <a:off x="100102" y="238193"/>
            <a:ext cx="2988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 VM   10.10.20.10</a:t>
            </a:r>
          </a:p>
          <a:p>
            <a:endParaRPr lang="en-US" dirty="0"/>
          </a:p>
        </p:txBody>
      </p:sp>
      <p:pic>
        <p:nvPicPr>
          <p:cNvPr id="28" name="Graphic 27" descr="Single gear">
            <a:extLst>
              <a:ext uri="{FF2B5EF4-FFF2-40B4-BE49-F238E27FC236}">
                <a16:creationId xmlns:a16="http://schemas.microsoft.com/office/drawing/2014/main" id="{AFCF7D70-34AE-406B-BBBC-BFD4481D7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3801" y="2700006"/>
            <a:ext cx="222446" cy="222446"/>
          </a:xfrm>
          <a:prstGeom prst="rect">
            <a:avLst/>
          </a:prstGeom>
        </p:spPr>
      </p:pic>
      <p:pic>
        <p:nvPicPr>
          <p:cNvPr id="29" name="Graphic 28" descr="Single gear">
            <a:extLst>
              <a:ext uri="{FF2B5EF4-FFF2-40B4-BE49-F238E27FC236}">
                <a16:creationId xmlns:a16="http://schemas.microsoft.com/office/drawing/2014/main" id="{6A6A2C74-96A7-46E2-B6BE-BE0D0AB375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3801" y="2936886"/>
            <a:ext cx="222446" cy="222446"/>
          </a:xfrm>
          <a:prstGeom prst="rect">
            <a:avLst/>
          </a:prstGeom>
        </p:spPr>
      </p:pic>
      <p:pic>
        <p:nvPicPr>
          <p:cNvPr id="30" name="Graphic 29" descr="Single gear">
            <a:extLst>
              <a:ext uri="{FF2B5EF4-FFF2-40B4-BE49-F238E27FC236}">
                <a16:creationId xmlns:a16="http://schemas.microsoft.com/office/drawing/2014/main" id="{26763405-9998-4A4E-BBBF-76415A2C80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33801" y="3173766"/>
            <a:ext cx="222446" cy="222446"/>
          </a:xfrm>
          <a:prstGeom prst="rect">
            <a:avLst/>
          </a:prstGeom>
        </p:spPr>
      </p:pic>
      <p:pic>
        <p:nvPicPr>
          <p:cNvPr id="32" name="Graphic 31" descr="Single gear">
            <a:extLst>
              <a:ext uri="{FF2B5EF4-FFF2-40B4-BE49-F238E27FC236}">
                <a16:creationId xmlns:a16="http://schemas.microsoft.com/office/drawing/2014/main" id="{825A9254-4FFF-461C-A26E-B700E57428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33801" y="2460871"/>
            <a:ext cx="222446" cy="22244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57F4F8A-E5F8-486B-A283-D83FDF8260EB}"/>
              </a:ext>
            </a:extLst>
          </p:cNvPr>
          <p:cNvSpPr txBox="1"/>
          <p:nvPr/>
        </p:nvSpPr>
        <p:spPr>
          <a:xfrm>
            <a:off x="2830991" y="2699568"/>
            <a:ext cx="1666979" cy="222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AppDynamics Java/APM Agent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FEF01A-EE3A-4F62-BFA6-DB7D4A933145}"/>
              </a:ext>
            </a:extLst>
          </p:cNvPr>
          <p:cNvSpPr txBox="1"/>
          <p:nvPr/>
        </p:nvSpPr>
        <p:spPr>
          <a:xfrm>
            <a:off x="2830991" y="2937693"/>
            <a:ext cx="1666979" cy="222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AppDynamics Server Agent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70BD18-E9FA-4090-92F9-A56253BBC9F8}"/>
              </a:ext>
            </a:extLst>
          </p:cNvPr>
          <p:cNvSpPr txBox="1"/>
          <p:nvPr/>
        </p:nvSpPr>
        <p:spPr>
          <a:xfrm>
            <a:off x="2821466" y="3166293"/>
            <a:ext cx="1666979" cy="222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AppDynamics Database Agent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0184C5-0CD8-42ED-B604-2789C14B8A84}"/>
              </a:ext>
            </a:extLst>
          </p:cNvPr>
          <p:cNvSpPr txBox="1"/>
          <p:nvPr/>
        </p:nvSpPr>
        <p:spPr>
          <a:xfrm>
            <a:off x="2829012" y="2448209"/>
            <a:ext cx="1666979" cy="222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AppDynamics </a:t>
            </a:r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Browser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Agent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7D8DF2E-6310-4719-9A3E-09A63D981A2D}"/>
              </a:ext>
            </a:extLst>
          </p:cNvPr>
          <p:cNvSpPr/>
          <p:nvPr/>
        </p:nvSpPr>
        <p:spPr>
          <a:xfrm>
            <a:off x="2932672" y="2337949"/>
            <a:ext cx="1874982" cy="1151353"/>
          </a:xfrm>
          <a:prstGeom prst="round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Diagonal Corners Snipped 41">
            <a:extLst>
              <a:ext uri="{FF2B5EF4-FFF2-40B4-BE49-F238E27FC236}">
                <a16:creationId xmlns:a16="http://schemas.microsoft.com/office/drawing/2014/main" id="{68AC1AAC-4536-4879-A510-0D78E66E1D59}"/>
              </a:ext>
            </a:extLst>
          </p:cNvPr>
          <p:cNvSpPr/>
          <p:nvPr/>
        </p:nvSpPr>
        <p:spPr>
          <a:xfrm>
            <a:off x="169676" y="705847"/>
            <a:ext cx="4874760" cy="5586520"/>
          </a:xfrm>
          <a:prstGeom prst="snip2DiagRect">
            <a:avLst/>
          </a:prstGeom>
          <a:noFill/>
          <a:ln w="222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D43DCA-812B-4E7C-9F68-AB24FA685D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47850" y="4778495"/>
            <a:ext cx="620511" cy="48804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73C524E-1847-44DA-9DE6-30EA0C8FCFE4}"/>
              </a:ext>
            </a:extLst>
          </p:cNvPr>
          <p:cNvSpPr txBox="1"/>
          <p:nvPr/>
        </p:nvSpPr>
        <p:spPr>
          <a:xfrm>
            <a:off x="2797089" y="5257887"/>
            <a:ext cx="169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Apache Tomcat 7.0.1</a:t>
            </a:r>
          </a:p>
          <a:p>
            <a:pPr algn="ctr"/>
            <a:endParaRPr lang="en-US" sz="100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87EB16D-EC6F-4417-8E43-4C5EB062CEDC}"/>
              </a:ext>
            </a:extLst>
          </p:cNvPr>
          <p:cNvSpPr/>
          <p:nvPr/>
        </p:nvSpPr>
        <p:spPr>
          <a:xfrm>
            <a:off x="2973600" y="4371307"/>
            <a:ext cx="1369010" cy="1677580"/>
          </a:xfrm>
          <a:prstGeom prst="round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36D6ADA7-46CA-461E-AA0D-E352B5A548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13849"/>
              </p:ext>
            </p:extLst>
          </p:nvPr>
        </p:nvGraphicFramePr>
        <p:xfrm>
          <a:off x="738596" y="1192101"/>
          <a:ext cx="866161" cy="460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Image" r:id="rId12" imgW="3201120" imgH="1702080" progId="Photoshop.Image.13">
                  <p:embed/>
                </p:oleObj>
              </mc:Choice>
              <mc:Fallback>
                <p:oleObj name="Image" r:id="rId12" imgW="3201120" imgH="17020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38596" y="1192101"/>
                        <a:ext cx="866161" cy="460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1A8B24E0-CE9E-4A6F-A90D-E6D415154839}"/>
              </a:ext>
            </a:extLst>
          </p:cNvPr>
          <p:cNvSpPr txBox="1"/>
          <p:nvPr/>
        </p:nvSpPr>
        <p:spPr>
          <a:xfrm>
            <a:off x="738596" y="1633661"/>
            <a:ext cx="880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MySQL 5.7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C49CC2D-3D90-4EE1-8F0C-40FAE6913E91}"/>
              </a:ext>
            </a:extLst>
          </p:cNvPr>
          <p:cNvSpPr/>
          <p:nvPr/>
        </p:nvSpPr>
        <p:spPr>
          <a:xfrm>
            <a:off x="488252" y="989508"/>
            <a:ext cx="1369010" cy="1055950"/>
          </a:xfrm>
          <a:prstGeom prst="round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E4C4681-4BCD-4EC9-9608-885CF1693783}"/>
              </a:ext>
            </a:extLst>
          </p:cNvPr>
          <p:cNvGrpSpPr/>
          <p:nvPr/>
        </p:nvGrpSpPr>
        <p:grpSpPr>
          <a:xfrm>
            <a:off x="388454" y="4156734"/>
            <a:ext cx="646331" cy="646331"/>
            <a:chOff x="1388250" y="4389734"/>
            <a:chExt cx="646331" cy="64633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298F0BA-76AF-47CD-BEE3-46CBE4511F93}"/>
                </a:ext>
              </a:extLst>
            </p:cNvPr>
            <p:cNvSpPr/>
            <p:nvPr/>
          </p:nvSpPr>
          <p:spPr>
            <a:xfrm>
              <a:off x="1388250" y="4389734"/>
              <a:ext cx="646331" cy="646331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37BF1B2-4694-4BCD-B867-1065E00A6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525634" y="4541552"/>
              <a:ext cx="377057" cy="341623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661D528-6DE4-46DA-89B2-861652349C04}"/>
              </a:ext>
            </a:extLst>
          </p:cNvPr>
          <p:cNvGrpSpPr/>
          <p:nvPr/>
        </p:nvGrpSpPr>
        <p:grpSpPr>
          <a:xfrm>
            <a:off x="1193125" y="4451171"/>
            <a:ext cx="646331" cy="646331"/>
            <a:chOff x="1388250" y="4389734"/>
            <a:chExt cx="646331" cy="64633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50FEA9B-7FCF-4394-AF6A-889C86769AF0}"/>
                </a:ext>
              </a:extLst>
            </p:cNvPr>
            <p:cNvSpPr/>
            <p:nvPr/>
          </p:nvSpPr>
          <p:spPr>
            <a:xfrm>
              <a:off x="1388250" y="4389734"/>
              <a:ext cx="646331" cy="646331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91CD28F5-CD8C-42DC-9ADF-559CDAD51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525634" y="4541552"/>
              <a:ext cx="377057" cy="341623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727DB1F-BBA0-449E-9693-63AA510BC8A6}"/>
              </a:ext>
            </a:extLst>
          </p:cNvPr>
          <p:cNvGrpSpPr/>
          <p:nvPr/>
        </p:nvGrpSpPr>
        <p:grpSpPr>
          <a:xfrm>
            <a:off x="574236" y="5102647"/>
            <a:ext cx="646331" cy="646331"/>
            <a:chOff x="1388250" y="4389734"/>
            <a:chExt cx="646331" cy="646331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78F2D34-01CD-48EF-A4C4-372BB3E8299A}"/>
                </a:ext>
              </a:extLst>
            </p:cNvPr>
            <p:cNvSpPr/>
            <p:nvPr/>
          </p:nvSpPr>
          <p:spPr>
            <a:xfrm>
              <a:off x="1388250" y="4389734"/>
              <a:ext cx="646331" cy="646331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B8C4E1A6-0469-46DB-8054-B9D450DEA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525634" y="4541552"/>
              <a:ext cx="377057" cy="341623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C58DD23-8385-4D57-B0E3-E7FF2B7AF1CA}"/>
              </a:ext>
            </a:extLst>
          </p:cNvPr>
          <p:cNvGrpSpPr/>
          <p:nvPr/>
        </p:nvGrpSpPr>
        <p:grpSpPr>
          <a:xfrm>
            <a:off x="1478268" y="5309610"/>
            <a:ext cx="646331" cy="646331"/>
            <a:chOff x="1388250" y="4389734"/>
            <a:chExt cx="646331" cy="646331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17600C0-AB8B-4562-BE88-ED9E245BE54E}"/>
                </a:ext>
              </a:extLst>
            </p:cNvPr>
            <p:cNvSpPr/>
            <p:nvPr/>
          </p:nvSpPr>
          <p:spPr>
            <a:xfrm>
              <a:off x="1388250" y="4389734"/>
              <a:ext cx="646331" cy="646331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3A8E0218-ADAE-4FF4-AAF5-AED646C3E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525634" y="4541552"/>
              <a:ext cx="377057" cy="341623"/>
            </a:xfrm>
            <a:prstGeom prst="rect">
              <a:avLst/>
            </a:prstGeom>
          </p:spPr>
        </p:pic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58BE88-C917-4E7E-BB50-3B36B2A1B6E3}"/>
              </a:ext>
            </a:extLst>
          </p:cNvPr>
          <p:cNvCxnSpPr>
            <a:cxnSpLocks/>
          </p:cNvCxnSpPr>
          <p:nvPr/>
        </p:nvCxnSpPr>
        <p:spPr>
          <a:xfrm>
            <a:off x="1084464" y="2124341"/>
            <a:ext cx="265787" cy="16945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6F75026-523E-49AD-B003-B4F0529C23F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060354" y="2559432"/>
            <a:ext cx="768658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3CD546E-5365-4CA1-ACD1-81072CDDD999}"/>
              </a:ext>
            </a:extLst>
          </p:cNvPr>
          <p:cNvCxnSpPr>
            <a:cxnSpLocks/>
          </p:cNvCxnSpPr>
          <p:nvPr/>
        </p:nvCxnSpPr>
        <p:spPr>
          <a:xfrm>
            <a:off x="2072892" y="2999915"/>
            <a:ext cx="924301" cy="137139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28B3D7B-0CF2-4450-9DBC-5AA7FB2887C5}"/>
              </a:ext>
            </a:extLst>
          </p:cNvPr>
          <p:cNvCxnSpPr>
            <a:cxnSpLocks/>
          </p:cNvCxnSpPr>
          <p:nvPr/>
        </p:nvCxnSpPr>
        <p:spPr>
          <a:xfrm>
            <a:off x="1894497" y="4787539"/>
            <a:ext cx="1000150" cy="71135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0CDB025-A411-4604-B47A-9982E012CBFD}"/>
              </a:ext>
            </a:extLst>
          </p:cNvPr>
          <p:cNvCxnSpPr>
            <a:cxnSpLocks/>
          </p:cNvCxnSpPr>
          <p:nvPr/>
        </p:nvCxnSpPr>
        <p:spPr>
          <a:xfrm>
            <a:off x="1061235" y="4284744"/>
            <a:ext cx="1838092" cy="20342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F6A3C83-661E-4327-A070-BE3FF4EBC1EB}"/>
              </a:ext>
            </a:extLst>
          </p:cNvPr>
          <p:cNvCxnSpPr>
            <a:cxnSpLocks/>
          </p:cNvCxnSpPr>
          <p:nvPr/>
        </p:nvCxnSpPr>
        <p:spPr>
          <a:xfrm flipV="1">
            <a:off x="1226061" y="5212321"/>
            <a:ext cx="1668586" cy="316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FBAFF61-046D-4E39-9C8C-3A15635E5F76}"/>
              </a:ext>
            </a:extLst>
          </p:cNvPr>
          <p:cNvCxnSpPr>
            <a:cxnSpLocks/>
          </p:cNvCxnSpPr>
          <p:nvPr/>
        </p:nvCxnSpPr>
        <p:spPr>
          <a:xfrm flipV="1">
            <a:off x="2198872" y="5450481"/>
            <a:ext cx="695775" cy="18175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25098DA-3C31-41EC-92E7-CE0CF4794332}"/>
              </a:ext>
            </a:extLst>
          </p:cNvPr>
          <p:cNvGrpSpPr/>
          <p:nvPr/>
        </p:nvGrpSpPr>
        <p:grpSpPr>
          <a:xfrm>
            <a:off x="6286738" y="4537752"/>
            <a:ext cx="978788" cy="978788"/>
            <a:chOff x="6380744" y="4812980"/>
            <a:chExt cx="978788" cy="978788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0F02B343-6938-4F98-A0DA-9BFCA6719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018304" y="5301657"/>
              <a:ext cx="295238" cy="285714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F4345B0F-FEE7-4D70-A73A-C6414837D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454958" y="5015943"/>
              <a:ext cx="276190" cy="276190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DAEF2372-5670-4C6E-A2E3-7936F6279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000884" y="5006419"/>
              <a:ext cx="266667" cy="295238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CF56DE5B-1205-4112-BB97-99B1E5506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768973" y="4830593"/>
              <a:ext cx="247619" cy="266667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3628C810-8DC7-4031-96F4-3492408ED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769323" y="5490276"/>
              <a:ext cx="225986" cy="280223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6F2E0C25-0676-418D-8228-D0722C095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478531" y="5320471"/>
              <a:ext cx="257143" cy="276190"/>
            </a:xfrm>
            <a:prstGeom prst="rect">
              <a:avLst/>
            </a:prstGeom>
          </p:spPr>
        </p:pic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8F864A1-0032-4A13-9222-EFF131741F9A}"/>
                </a:ext>
              </a:extLst>
            </p:cNvPr>
            <p:cNvSpPr/>
            <p:nvPr/>
          </p:nvSpPr>
          <p:spPr>
            <a:xfrm>
              <a:off x="6380744" y="4812980"/>
              <a:ext cx="978788" cy="978788"/>
            </a:xfrm>
            <a:prstGeom prst="ellipse">
              <a:avLst/>
            </a:prstGeom>
            <a:noFill/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8" name="Object 107">
            <a:extLst>
              <a:ext uri="{FF2B5EF4-FFF2-40B4-BE49-F238E27FC236}">
                <a16:creationId xmlns:a16="http://schemas.microsoft.com/office/drawing/2014/main" id="{8F8329F7-0461-4E5C-924D-4C408541D6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725094"/>
              </p:ext>
            </p:extLst>
          </p:nvPr>
        </p:nvGraphicFramePr>
        <p:xfrm>
          <a:off x="9314985" y="2927126"/>
          <a:ext cx="746021" cy="636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Image" r:id="rId21" imgW="495000" imgH="422640" progId="Photoshop.Image.13">
                  <p:embed/>
                </p:oleObj>
              </mc:Choice>
              <mc:Fallback>
                <p:oleObj name="Image" r:id="rId21" imgW="495000" imgH="4226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314985" y="2927126"/>
                        <a:ext cx="746021" cy="636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Rectangle: Diagonal Corners Snipped 108">
            <a:extLst>
              <a:ext uri="{FF2B5EF4-FFF2-40B4-BE49-F238E27FC236}">
                <a16:creationId xmlns:a16="http://schemas.microsoft.com/office/drawing/2014/main" id="{39EE3357-61F2-4773-8762-D26748C00609}"/>
              </a:ext>
            </a:extLst>
          </p:cNvPr>
          <p:cNvSpPr/>
          <p:nvPr/>
        </p:nvSpPr>
        <p:spPr>
          <a:xfrm>
            <a:off x="8810718" y="711066"/>
            <a:ext cx="3195030" cy="5586520"/>
          </a:xfrm>
          <a:prstGeom prst="snip2DiagRect">
            <a:avLst/>
          </a:prstGeom>
          <a:noFill/>
          <a:ln w="222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333D473-AFD2-4E01-BF0E-89B0BC9D9339}"/>
              </a:ext>
            </a:extLst>
          </p:cNvPr>
          <p:cNvSpPr txBox="1"/>
          <p:nvPr/>
        </p:nvSpPr>
        <p:spPr>
          <a:xfrm>
            <a:off x="9227601" y="3471796"/>
            <a:ext cx="936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AppDynamics</a:t>
            </a:r>
          </a:p>
          <a:p>
            <a:pPr algn="ctr"/>
            <a:r>
              <a:rPr lang="en-US" sz="1000" dirty="0"/>
              <a:t>Controller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1531A34D-1D36-4A7C-B08E-EC5A984E2D4F}"/>
              </a:ext>
            </a:extLst>
          </p:cNvPr>
          <p:cNvSpPr/>
          <p:nvPr/>
        </p:nvSpPr>
        <p:spPr>
          <a:xfrm>
            <a:off x="9142977" y="2169705"/>
            <a:ext cx="1067559" cy="2433283"/>
          </a:xfrm>
          <a:prstGeom prst="round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D071C6F-2134-44CD-82D3-472F8246AD17}"/>
              </a:ext>
            </a:extLst>
          </p:cNvPr>
          <p:cNvCxnSpPr>
            <a:cxnSpLocks/>
          </p:cNvCxnSpPr>
          <p:nvPr/>
        </p:nvCxnSpPr>
        <p:spPr>
          <a:xfrm>
            <a:off x="10309024" y="2962877"/>
            <a:ext cx="426234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2A8F479-6A5B-484E-A827-4E6563A47A50}"/>
              </a:ext>
            </a:extLst>
          </p:cNvPr>
          <p:cNvCxnSpPr>
            <a:cxnSpLocks/>
          </p:cNvCxnSpPr>
          <p:nvPr/>
        </p:nvCxnSpPr>
        <p:spPr>
          <a:xfrm flipH="1">
            <a:off x="4715363" y="2549223"/>
            <a:ext cx="4388643" cy="18990"/>
          </a:xfrm>
          <a:prstGeom prst="straightConnector1">
            <a:avLst/>
          </a:prstGeom>
          <a:ln w="25400">
            <a:solidFill>
              <a:srgbClr val="6E5FC5"/>
            </a:solidFill>
            <a:prstDash val="sys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9CE4C4D-BF6C-4C2E-97A5-343743F56DAB}"/>
              </a:ext>
            </a:extLst>
          </p:cNvPr>
          <p:cNvCxnSpPr>
            <a:cxnSpLocks/>
          </p:cNvCxnSpPr>
          <p:nvPr/>
        </p:nvCxnSpPr>
        <p:spPr>
          <a:xfrm flipH="1">
            <a:off x="4715362" y="2778851"/>
            <a:ext cx="4388644" cy="22682"/>
          </a:xfrm>
          <a:prstGeom prst="straightConnector1">
            <a:avLst/>
          </a:prstGeom>
          <a:ln w="25400">
            <a:solidFill>
              <a:srgbClr val="6E5FC5"/>
            </a:solidFill>
            <a:prstDash val="sys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04B45F8-9052-41D6-8138-4DD15ABFE63E}"/>
              </a:ext>
            </a:extLst>
          </p:cNvPr>
          <p:cNvCxnSpPr>
            <a:cxnSpLocks/>
          </p:cNvCxnSpPr>
          <p:nvPr/>
        </p:nvCxnSpPr>
        <p:spPr>
          <a:xfrm flipH="1">
            <a:off x="4715364" y="3029655"/>
            <a:ext cx="4379790" cy="22682"/>
          </a:xfrm>
          <a:prstGeom prst="straightConnector1">
            <a:avLst/>
          </a:prstGeom>
          <a:ln w="25400">
            <a:solidFill>
              <a:srgbClr val="6E5FC5"/>
            </a:solidFill>
            <a:prstDash val="sys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A42496B-486F-4711-A52A-632ED1C1A8F7}"/>
              </a:ext>
            </a:extLst>
          </p:cNvPr>
          <p:cNvCxnSpPr>
            <a:cxnSpLocks/>
          </p:cNvCxnSpPr>
          <p:nvPr/>
        </p:nvCxnSpPr>
        <p:spPr>
          <a:xfrm flipH="1">
            <a:off x="4715362" y="3268310"/>
            <a:ext cx="4388644" cy="22682"/>
          </a:xfrm>
          <a:prstGeom prst="straightConnector1">
            <a:avLst/>
          </a:prstGeom>
          <a:ln w="25400">
            <a:solidFill>
              <a:srgbClr val="6E5FC5"/>
            </a:solidFill>
            <a:prstDash val="sys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ABCEEB0-E719-4131-BD93-37253320BD8A}"/>
              </a:ext>
            </a:extLst>
          </p:cNvPr>
          <p:cNvCxnSpPr>
            <a:cxnSpLocks/>
          </p:cNvCxnSpPr>
          <p:nvPr/>
        </p:nvCxnSpPr>
        <p:spPr>
          <a:xfrm flipH="1">
            <a:off x="5614587" y="3588725"/>
            <a:ext cx="3483376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2E25FB1-0396-4FE3-B136-9DB6D265B78E}"/>
              </a:ext>
            </a:extLst>
          </p:cNvPr>
          <p:cNvCxnSpPr>
            <a:cxnSpLocks/>
          </p:cNvCxnSpPr>
          <p:nvPr/>
        </p:nvCxnSpPr>
        <p:spPr>
          <a:xfrm flipH="1">
            <a:off x="6499047" y="4057319"/>
            <a:ext cx="259891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E91F156-9963-4816-9ED0-65F71355A8FD}"/>
              </a:ext>
            </a:extLst>
          </p:cNvPr>
          <p:cNvCxnSpPr>
            <a:cxnSpLocks/>
          </p:cNvCxnSpPr>
          <p:nvPr/>
        </p:nvCxnSpPr>
        <p:spPr>
          <a:xfrm flipH="1">
            <a:off x="5605738" y="3588725"/>
            <a:ext cx="8850" cy="129008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E96C1A5-ACE4-44AB-8181-942B5BD70736}"/>
              </a:ext>
            </a:extLst>
          </p:cNvPr>
          <p:cNvCxnSpPr>
            <a:cxnSpLocks/>
          </p:cNvCxnSpPr>
          <p:nvPr/>
        </p:nvCxnSpPr>
        <p:spPr>
          <a:xfrm>
            <a:off x="5601013" y="4878810"/>
            <a:ext cx="655848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CA7D19C4-089C-42B0-87AB-6A063A1808B2}"/>
              </a:ext>
            </a:extLst>
          </p:cNvPr>
          <p:cNvCxnSpPr>
            <a:cxnSpLocks/>
          </p:cNvCxnSpPr>
          <p:nvPr/>
        </p:nvCxnSpPr>
        <p:spPr>
          <a:xfrm>
            <a:off x="6493197" y="4057319"/>
            <a:ext cx="0" cy="48828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9CF060B6-700B-4E1B-B51E-DC8FEA52B1E1}"/>
              </a:ext>
            </a:extLst>
          </p:cNvPr>
          <p:cNvSpPr txBox="1"/>
          <p:nvPr/>
        </p:nvSpPr>
        <p:spPr>
          <a:xfrm>
            <a:off x="5678534" y="3615228"/>
            <a:ext cx="25989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http://10.10.20.2:8090/controller/admin.jsp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22DC144-4688-4A64-A065-E8E48EFEB36C}"/>
              </a:ext>
            </a:extLst>
          </p:cNvPr>
          <p:cNvSpPr txBox="1"/>
          <p:nvPr/>
        </p:nvSpPr>
        <p:spPr>
          <a:xfrm>
            <a:off x="6589628" y="4075037"/>
            <a:ext cx="2344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http://10.10.20.2:8090/controller/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E3ABD5C-85D4-419D-8FE0-BB5941804729}"/>
              </a:ext>
            </a:extLst>
          </p:cNvPr>
          <p:cNvCxnSpPr>
            <a:cxnSpLocks/>
          </p:cNvCxnSpPr>
          <p:nvPr/>
        </p:nvCxnSpPr>
        <p:spPr>
          <a:xfrm flipH="1">
            <a:off x="7219536" y="5333000"/>
            <a:ext cx="992558" cy="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657089F-7970-442C-94F2-1B588921BEE7}"/>
              </a:ext>
            </a:extLst>
          </p:cNvPr>
          <p:cNvCxnSpPr>
            <a:cxnSpLocks/>
          </p:cNvCxnSpPr>
          <p:nvPr/>
        </p:nvCxnSpPr>
        <p:spPr>
          <a:xfrm>
            <a:off x="8212094" y="5351943"/>
            <a:ext cx="0" cy="60399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F21C982E-AFA5-4872-9002-9F7722D8A583}"/>
              </a:ext>
            </a:extLst>
          </p:cNvPr>
          <p:cNvCxnSpPr>
            <a:cxnSpLocks/>
          </p:cNvCxnSpPr>
          <p:nvPr/>
        </p:nvCxnSpPr>
        <p:spPr>
          <a:xfrm>
            <a:off x="4342610" y="5955941"/>
            <a:ext cx="3869484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668FADB-2A1F-4EFD-A551-7BDFCE78C837}"/>
              </a:ext>
            </a:extLst>
          </p:cNvPr>
          <p:cNvCxnSpPr>
            <a:cxnSpLocks/>
          </p:cNvCxnSpPr>
          <p:nvPr/>
        </p:nvCxnSpPr>
        <p:spPr>
          <a:xfrm flipH="1" flipV="1">
            <a:off x="7319713" y="5044767"/>
            <a:ext cx="1191693" cy="47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3925875-2021-41B9-BF77-E355F1FA1CB9}"/>
              </a:ext>
            </a:extLst>
          </p:cNvPr>
          <p:cNvCxnSpPr>
            <a:cxnSpLocks/>
          </p:cNvCxnSpPr>
          <p:nvPr/>
        </p:nvCxnSpPr>
        <p:spPr>
          <a:xfrm>
            <a:off x="3841721" y="6064951"/>
            <a:ext cx="0" cy="48493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03E13905-224F-4434-8733-CFCDAF56B29B}"/>
              </a:ext>
            </a:extLst>
          </p:cNvPr>
          <p:cNvSpPr txBox="1"/>
          <p:nvPr/>
        </p:nvSpPr>
        <p:spPr>
          <a:xfrm>
            <a:off x="5219419" y="5681211"/>
            <a:ext cx="30964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http://10.10.20.10:8080/Supercar-Trader/home.do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EE3739DE-14A7-48E7-B619-65BFBC97EFD5}"/>
              </a:ext>
            </a:extLst>
          </p:cNvPr>
          <p:cNvSpPr txBox="1"/>
          <p:nvPr/>
        </p:nvSpPr>
        <p:spPr>
          <a:xfrm>
            <a:off x="5219419" y="6298539"/>
            <a:ext cx="2344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http://10.10.20.10:8080/manager/html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E73C8DC9-DDF5-4714-8F99-27C35F33344F}"/>
              </a:ext>
            </a:extLst>
          </p:cNvPr>
          <p:cNvCxnSpPr>
            <a:cxnSpLocks/>
          </p:cNvCxnSpPr>
          <p:nvPr/>
        </p:nvCxnSpPr>
        <p:spPr>
          <a:xfrm>
            <a:off x="8511406" y="5065465"/>
            <a:ext cx="0" cy="148442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73C3AD83-F17B-4F91-88F3-7FFEFD0BBFE2}"/>
              </a:ext>
            </a:extLst>
          </p:cNvPr>
          <p:cNvCxnSpPr>
            <a:cxnSpLocks/>
          </p:cNvCxnSpPr>
          <p:nvPr/>
        </p:nvCxnSpPr>
        <p:spPr>
          <a:xfrm flipH="1">
            <a:off x="3870163" y="6560149"/>
            <a:ext cx="4634354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E2B1E12F-FDE3-4B73-94C6-0B78EAB16249}"/>
              </a:ext>
            </a:extLst>
          </p:cNvPr>
          <p:cNvSpPr txBox="1"/>
          <p:nvPr/>
        </p:nvSpPr>
        <p:spPr>
          <a:xfrm>
            <a:off x="8716481" y="238423"/>
            <a:ext cx="2988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 VM   10.10.20.2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60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Adobe Photoshop Image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Schneider</dc:creator>
  <cp:lastModifiedBy>James Schneider</cp:lastModifiedBy>
  <cp:revision>27</cp:revision>
  <dcterms:created xsi:type="dcterms:W3CDTF">2020-05-14T18:07:45Z</dcterms:created>
  <dcterms:modified xsi:type="dcterms:W3CDTF">2020-05-14T23:44:07Z</dcterms:modified>
</cp:coreProperties>
</file>