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40056" y="3545090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509" y="2953781"/>
            <a:ext cx="178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(a)800nm</a:t>
            </a:r>
            <a:r>
              <a:rPr lang="ja-JP" altLang="en-US" sz="1400" dirty="0" smtClean="0"/>
              <a:t>レーザー</a:t>
            </a:r>
            <a:endParaRPr kumimoji="1" lang="en-US" altLang="ja-JP" sz="14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325930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81410" y="2925074"/>
            <a:ext cx="118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(b)</a:t>
            </a:r>
            <a:r>
              <a:rPr kumimoji="1" lang="en-US" altLang="ja-JP" sz="1400" dirty="0" smtClean="0"/>
              <a:t>1/4</a:t>
            </a:r>
            <a:r>
              <a:rPr kumimoji="1" lang="ja-JP" altLang="en-US" sz="1400" dirty="0" smtClean="0"/>
              <a:t>波長板</a:t>
            </a:r>
            <a:endParaRPr kumimoji="1" lang="en-US" altLang="ja-JP" sz="1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367301" y="3814154"/>
            <a:ext cx="94700" cy="27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75477" y="2901296"/>
            <a:ext cx="120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(c)</a:t>
            </a:r>
            <a:r>
              <a:rPr kumimoji="1" lang="en-US" altLang="ja-JP" sz="14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 flipV="1">
            <a:off x="1554753" y="3814154"/>
            <a:ext cx="771177" cy="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0"/>
          </p:cNvCxnSpPr>
          <p:nvPr/>
        </p:nvCxnSpPr>
        <p:spPr>
          <a:xfrm>
            <a:off x="2420630" y="3814154"/>
            <a:ext cx="994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404782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0"/>
            <a:endCxn id="20" idx="1"/>
          </p:cNvCxnSpPr>
          <p:nvPr/>
        </p:nvCxnSpPr>
        <p:spPr>
          <a:xfrm>
            <a:off x="3414651" y="3814154"/>
            <a:ext cx="99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780257" y="2756865"/>
            <a:ext cx="12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(d)</a:t>
            </a:r>
            <a:r>
              <a:rPr kumimoji="1" lang="ja-JP" altLang="en-US" sz="1400" dirty="0" smtClean="0"/>
              <a:t>非線形結晶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(BBO)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300031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62336" y="2913846"/>
            <a:ext cx="155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(f)</a:t>
            </a:r>
            <a:r>
              <a:rPr lang="ja-JP" altLang="en-US" sz="1400" dirty="0"/>
              <a:t>クリプトン</a:t>
            </a:r>
            <a:r>
              <a:rPr lang="ja-JP" altLang="en-US" sz="1400" dirty="0" smtClean="0"/>
              <a:t>ガス</a:t>
            </a:r>
            <a:endParaRPr kumimoji="1" lang="en-US" altLang="ja-JP" sz="14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 flipV="1">
            <a:off x="4499482" y="3812680"/>
            <a:ext cx="800549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  <a:endCxn id="74" idx="1"/>
          </p:cNvCxnSpPr>
          <p:nvPr/>
        </p:nvCxnSpPr>
        <p:spPr>
          <a:xfrm>
            <a:off x="5394731" y="3812680"/>
            <a:ext cx="96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746385" y="2771185"/>
            <a:ext cx="132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(e)</a:t>
            </a:r>
            <a:r>
              <a:rPr kumimoji="1" lang="ja-JP" altLang="en-US" sz="1400" dirty="0" smtClean="0"/>
              <a:t>カルサイト</a:t>
            </a:r>
            <a:endParaRPr kumimoji="1" lang="en-US" altLang="ja-JP" sz="1400" dirty="0" smtClean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7483371" y="3805583"/>
            <a:ext cx="2432667" cy="181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4051239" y="-1332567"/>
            <a:ext cx="409303" cy="80951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27902" y="2064093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253897" y="1528601"/>
            <a:ext cx="170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(g)VMI</a:t>
            </a:r>
            <a:r>
              <a:rPr kumimoji="1" lang="ja-JP" altLang="en-US" sz="1400" dirty="0" smtClean="0"/>
              <a:t>による測定</a:t>
            </a:r>
            <a:endParaRPr kumimoji="1" lang="en-US" altLang="ja-JP" sz="14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692610" y="5656551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595588" y="4875591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498566" y="5559529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47077" y="5608040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台形 43"/>
          <p:cNvSpPr/>
          <p:nvPr/>
        </p:nvSpPr>
        <p:spPr>
          <a:xfrm>
            <a:off x="7254037" y="4193597"/>
            <a:ext cx="145258" cy="4646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雲形吹き出し 46"/>
          <p:cNvSpPr/>
          <p:nvPr/>
        </p:nvSpPr>
        <p:spPr>
          <a:xfrm rot="21370121">
            <a:off x="7224818" y="3522409"/>
            <a:ext cx="239363" cy="602706"/>
          </a:xfrm>
          <a:prstGeom prst="cloud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36130" y="3906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800nm+HHG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12" idx="2"/>
            <a:endCxn id="11" idx="0"/>
          </p:cNvCxnSpPr>
          <p:nvPr/>
        </p:nvCxnSpPr>
        <p:spPr>
          <a:xfrm>
            <a:off x="2373280" y="3232851"/>
            <a:ext cx="0" cy="30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4" idx="2"/>
            <a:endCxn id="13" idx="0"/>
          </p:cNvCxnSpPr>
          <p:nvPr/>
        </p:nvCxnSpPr>
        <p:spPr>
          <a:xfrm flipH="1">
            <a:off x="3414651" y="3209073"/>
            <a:ext cx="63446" cy="60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23" idx="2"/>
            <a:endCxn id="20" idx="0"/>
          </p:cNvCxnSpPr>
          <p:nvPr/>
        </p:nvCxnSpPr>
        <p:spPr>
          <a:xfrm>
            <a:off x="4423221" y="3280085"/>
            <a:ext cx="28911" cy="255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0" idx="2"/>
            <a:endCxn id="74" idx="0"/>
          </p:cNvCxnSpPr>
          <p:nvPr/>
        </p:nvCxnSpPr>
        <p:spPr>
          <a:xfrm flipH="1">
            <a:off x="6409608" y="3078962"/>
            <a:ext cx="1" cy="45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362258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750594" y="3018475"/>
            <a:ext cx="132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</a:t>
            </a:r>
            <a:r>
              <a:rPr lang="en-US" altLang="ja-JP" sz="1400" dirty="0" smtClean="0"/>
              <a:t>e)1/4</a:t>
            </a:r>
            <a:r>
              <a:rPr lang="ja-JP" altLang="en-US" sz="1400" dirty="0" smtClean="0"/>
              <a:t>波長板</a:t>
            </a:r>
            <a:endParaRPr kumimoji="1" lang="en-US" altLang="ja-JP" sz="1400" dirty="0" smtClean="0"/>
          </a:p>
        </p:txBody>
      </p:sp>
      <p:cxnSp>
        <p:nvCxnSpPr>
          <p:cNvPr id="118" name="直線コネクタ 117"/>
          <p:cNvCxnSpPr>
            <a:stCxn id="103" idx="2"/>
            <a:endCxn id="24" idx="0"/>
          </p:cNvCxnSpPr>
          <p:nvPr/>
        </p:nvCxnSpPr>
        <p:spPr>
          <a:xfrm flipH="1">
            <a:off x="5347381" y="3326252"/>
            <a:ext cx="66437" cy="207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74" idx="3"/>
          </p:cNvCxnSpPr>
          <p:nvPr/>
        </p:nvCxnSpPr>
        <p:spPr>
          <a:xfrm>
            <a:off x="6456958" y="3812680"/>
            <a:ext cx="743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26" idx="2"/>
            <a:endCxn id="47" idx="3"/>
          </p:cNvCxnSpPr>
          <p:nvPr/>
        </p:nvCxnSpPr>
        <p:spPr>
          <a:xfrm flipH="1">
            <a:off x="7326666" y="3221623"/>
            <a:ext cx="312372" cy="33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グループ化 131"/>
          <p:cNvGrpSpPr/>
          <p:nvPr/>
        </p:nvGrpSpPr>
        <p:grpSpPr>
          <a:xfrm>
            <a:off x="9940612" y="3545090"/>
            <a:ext cx="258523" cy="1318126"/>
            <a:chOff x="8843752" y="2473889"/>
            <a:chExt cx="258523" cy="1318126"/>
          </a:xfrm>
        </p:grpSpPr>
        <p:sp>
          <p:nvSpPr>
            <p:cNvPr id="133" name="台形 132"/>
            <p:cNvSpPr/>
            <p:nvPr/>
          </p:nvSpPr>
          <p:spPr>
            <a:xfrm>
              <a:off x="8868635" y="3247306"/>
              <a:ext cx="141591" cy="544709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雲形吹き出し 133"/>
            <p:cNvSpPr/>
            <p:nvPr/>
          </p:nvSpPr>
          <p:spPr>
            <a:xfrm rot="21370121">
              <a:off x="8843752" y="2473889"/>
              <a:ext cx="258523" cy="650950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9162425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295254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9162425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0295254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9162425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0295254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/>
          <p:nvPr/>
        </p:nvCxnSpPr>
        <p:spPr>
          <a:xfrm flipH="1" flipV="1">
            <a:off x="9861023" y="2617647"/>
            <a:ext cx="134540" cy="94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10108742" y="2609960"/>
            <a:ext cx="160802" cy="9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4" idx="3"/>
            <a:endCxn id="155" idx="0"/>
          </p:cNvCxnSpPr>
          <p:nvPr/>
        </p:nvCxnSpPr>
        <p:spPr>
          <a:xfrm flipH="1" flipV="1">
            <a:off x="10044512" y="2609960"/>
            <a:ext cx="6101" cy="97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 flipV="1">
            <a:off x="9147145" y="2515118"/>
            <a:ext cx="1794734" cy="9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9147145" y="2196404"/>
            <a:ext cx="1813129" cy="75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059631" y="471487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800nm+400nm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636199" y="472026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</a:t>
            </a:r>
            <a:endParaRPr kumimoji="1" lang="ja-JP" altLang="en-US" dirty="0"/>
          </a:p>
        </p:txBody>
      </p:sp>
      <p:sp>
        <p:nvSpPr>
          <p:cNvPr id="161" name="左中かっこ 160"/>
          <p:cNvSpPr/>
          <p:nvPr/>
        </p:nvSpPr>
        <p:spPr>
          <a:xfrm rot="16200000">
            <a:off x="5557516" y="3122018"/>
            <a:ext cx="618777" cy="2667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左中かっこ 161"/>
          <p:cNvSpPr/>
          <p:nvPr/>
        </p:nvSpPr>
        <p:spPr>
          <a:xfrm rot="16200000">
            <a:off x="2731688" y="3024815"/>
            <a:ext cx="551282" cy="27949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320</Words>
  <Application>Microsoft Office PowerPoint</Application>
  <PresentationFormat>ワイド画面</PresentationFormat>
  <Paragraphs>108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73</cp:revision>
  <dcterms:created xsi:type="dcterms:W3CDTF">2021-01-18T10:32:12Z</dcterms:created>
  <dcterms:modified xsi:type="dcterms:W3CDTF">2021-01-25T18:24:10Z</dcterms:modified>
</cp:coreProperties>
</file>