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73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DF2"/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52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629151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6571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04608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734212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012886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3748567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6" y="1159874"/>
            <a:ext cx="2266950" cy="43815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68137" y="1271453"/>
            <a:ext cx="439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47937" y="5290458"/>
            <a:ext cx="3818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174377" y="1271453"/>
            <a:ext cx="0" cy="401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68137" y="1959429"/>
            <a:ext cx="248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416628" y="4994366"/>
            <a:ext cx="2040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230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lang="en-US" altLang="ja-JP" dirty="0"/>
                  <a:t>2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blipFill rotWithShape="0">
                <a:blip r:embed="rId4"/>
                <a:stretch>
                  <a:fillRect l="-3103" t="-13846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3814354" y="1959429"/>
            <a:ext cx="0" cy="303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振幅比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59" y="1109473"/>
            <a:ext cx="2171843" cy="4316609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5160475" y="841972"/>
            <a:ext cx="0" cy="3757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385302" y="841972"/>
            <a:ext cx="0" cy="3757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5160475" y="4771176"/>
            <a:ext cx="2902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717819" y="4916034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位相差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461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5847008" y="1236372"/>
            <a:ext cx="3245477" cy="4262907"/>
          </a:xfrm>
          <a:custGeom>
            <a:avLst/>
            <a:gdLst>
              <a:gd name="connsiteX0" fmla="*/ 0 w 3245477"/>
              <a:gd name="connsiteY0" fmla="*/ 0 h 4262907"/>
              <a:gd name="connsiteX1" fmla="*/ 1944710 w 3245477"/>
              <a:gd name="connsiteY1" fmla="*/ 965915 h 4262907"/>
              <a:gd name="connsiteX2" fmla="*/ 3245477 w 3245477"/>
              <a:gd name="connsiteY2" fmla="*/ 4262907 h 426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477" h="4262907">
                <a:moveTo>
                  <a:pt x="0" y="0"/>
                </a:moveTo>
                <a:cubicBezTo>
                  <a:pt x="701898" y="127715"/>
                  <a:pt x="1403797" y="255430"/>
                  <a:pt x="1944710" y="965915"/>
                </a:cubicBezTo>
                <a:cubicBezTo>
                  <a:pt x="2485623" y="1676400"/>
                  <a:pt x="2985753" y="3814293"/>
                  <a:pt x="3245477" y="42629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57624" y="1502673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859889" y="978794"/>
            <a:ext cx="139091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爆発 1 26"/>
          <p:cNvSpPr/>
          <p:nvPr/>
        </p:nvSpPr>
        <p:spPr>
          <a:xfrm>
            <a:off x="8803147" y="5248141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847008" y="5499279"/>
            <a:ext cx="3245477" cy="515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041805" y="449972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が大きい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67900" y="48197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8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2195250" y="1801848"/>
            <a:ext cx="1962474" cy="1962474"/>
            <a:chOff x="1761622" y="1801851"/>
            <a:chExt cx="2700000" cy="2700000"/>
          </a:xfrm>
        </p:grpSpPr>
        <p:sp>
          <p:nvSpPr>
            <p:cNvPr id="5" name="円/楕円 4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516639" y="1801850"/>
            <a:ext cx="1962474" cy="1962474"/>
            <a:chOff x="1761622" y="1801851"/>
            <a:chExt cx="2700000" cy="2700000"/>
          </a:xfrm>
        </p:grpSpPr>
        <p:sp>
          <p:nvSpPr>
            <p:cNvPr id="16" name="円/楕円 1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12838" y="1801848"/>
            <a:ext cx="1962474" cy="1962474"/>
            <a:chOff x="1761622" y="1801851"/>
            <a:chExt cx="2700000" cy="2700000"/>
          </a:xfrm>
        </p:grpSpPr>
        <p:sp>
          <p:nvSpPr>
            <p:cNvPr id="20" name="円/楕円 1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7312930" y="1801847"/>
            <a:ext cx="1962474" cy="1962474"/>
            <a:chOff x="1761622" y="1801851"/>
            <a:chExt cx="2700000" cy="2700000"/>
          </a:xfrm>
        </p:grpSpPr>
        <p:sp>
          <p:nvSpPr>
            <p:cNvPr id="36" name="円/楕円 3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8030518" y="1801849"/>
            <a:ext cx="1962474" cy="1962474"/>
            <a:chOff x="1761622" y="1801851"/>
            <a:chExt cx="2700000" cy="2700000"/>
          </a:xfrm>
        </p:grpSpPr>
        <p:sp>
          <p:nvSpPr>
            <p:cNvPr id="40" name="円/楕円 3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748106" y="1801845"/>
            <a:ext cx="1962474" cy="1962474"/>
            <a:chOff x="1761622" y="1801851"/>
            <a:chExt cx="2700000" cy="2700000"/>
          </a:xfrm>
        </p:grpSpPr>
        <p:sp>
          <p:nvSpPr>
            <p:cNvPr id="44" name="円/楕円 43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>
            <a:off x="5399244" y="2803912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057184" y="2084663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ディレイを変更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68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3" y="514859"/>
            <a:ext cx="10559187" cy="5718544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4432663" y="4023359"/>
            <a:ext cx="0" cy="1480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310744" y="4023359"/>
            <a:ext cx="0" cy="148045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432663" y="58264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140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74722" y="58640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134</a:t>
            </a: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4075611" y="5503817"/>
            <a:ext cx="230778" cy="32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432663" y="5503817"/>
            <a:ext cx="267862" cy="435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447764" y="772733"/>
            <a:ext cx="772731" cy="734096"/>
          </a:xfrm>
          <a:prstGeom prst="ellipse">
            <a:avLst/>
          </a:prstGeom>
          <a:solidFill>
            <a:srgbClr val="DF35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5885645" y="1171977"/>
            <a:ext cx="1571223" cy="4340181"/>
          </a:xfrm>
          <a:custGeom>
            <a:avLst/>
            <a:gdLst>
              <a:gd name="connsiteX0" fmla="*/ 0 w 1571223"/>
              <a:gd name="connsiteY0" fmla="*/ 0 h 4340181"/>
              <a:gd name="connsiteX1" fmla="*/ 785611 w 1571223"/>
              <a:gd name="connsiteY1" fmla="*/ 270457 h 4340181"/>
              <a:gd name="connsiteX2" fmla="*/ 1197735 w 1571223"/>
              <a:gd name="connsiteY2" fmla="*/ 1081826 h 4340181"/>
              <a:gd name="connsiteX3" fmla="*/ 1481070 w 1571223"/>
              <a:gd name="connsiteY3" fmla="*/ 2369713 h 4340181"/>
              <a:gd name="connsiteX4" fmla="*/ 1571223 w 1571223"/>
              <a:gd name="connsiteY4" fmla="*/ 4340181 h 434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223" h="4340181">
                <a:moveTo>
                  <a:pt x="0" y="0"/>
                </a:moveTo>
                <a:cubicBezTo>
                  <a:pt x="292994" y="45076"/>
                  <a:pt x="585989" y="90153"/>
                  <a:pt x="785611" y="270457"/>
                </a:cubicBezTo>
                <a:cubicBezTo>
                  <a:pt x="985233" y="450761"/>
                  <a:pt x="1081825" y="731950"/>
                  <a:pt x="1197735" y="1081826"/>
                </a:cubicBezTo>
                <a:cubicBezTo>
                  <a:pt x="1313645" y="1431702"/>
                  <a:pt x="1418822" y="1826654"/>
                  <a:pt x="1481070" y="2369713"/>
                </a:cubicBezTo>
                <a:cubicBezTo>
                  <a:pt x="1543318" y="2912772"/>
                  <a:pt x="1562637" y="3958108"/>
                  <a:pt x="1571223" y="43401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510269" y="1298691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爆発 1 5"/>
          <p:cNvSpPr/>
          <p:nvPr/>
        </p:nvSpPr>
        <p:spPr>
          <a:xfrm>
            <a:off x="7206712" y="529965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847008" y="5550033"/>
            <a:ext cx="1689668" cy="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5869" y="441309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が小さい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アルゴンガス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60290" y="509243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雲 22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653048" y="193182"/>
            <a:ext cx="6671256" cy="65746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320862" y="1836847"/>
            <a:ext cx="3335628" cy="328733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42812" y="3214884"/>
            <a:ext cx="576329" cy="53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8219" y="2566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</a:t>
            </a:r>
            <a:r>
              <a:rPr lang="ja-JP" altLang="en-US" dirty="0"/>
              <a:t>の</a:t>
            </a:r>
            <a:r>
              <a:rPr lang="ja-JP" altLang="en-US" dirty="0" smtClean="0"/>
              <a:t>方向</a:t>
            </a:r>
            <a:endParaRPr lang="en-US" altLang="ja-JP" dirty="0" smtClean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5997661" y="1982062"/>
            <a:ext cx="1471339" cy="149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爆発 1 13"/>
          <p:cNvSpPr/>
          <p:nvPr/>
        </p:nvSpPr>
        <p:spPr>
          <a:xfrm>
            <a:off x="7175767" y="172871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4" idx="2"/>
            <a:endCxn id="4" idx="6"/>
          </p:cNvCxnSpPr>
          <p:nvPr/>
        </p:nvCxnSpPr>
        <p:spPr>
          <a:xfrm>
            <a:off x="2653048" y="3480515"/>
            <a:ext cx="66712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0"/>
            <a:endCxn id="4" idx="4"/>
          </p:cNvCxnSpPr>
          <p:nvPr/>
        </p:nvCxnSpPr>
        <p:spPr>
          <a:xfrm>
            <a:off x="5988676" y="193182"/>
            <a:ext cx="0" cy="65746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パイ 20"/>
          <p:cNvSpPr/>
          <p:nvPr/>
        </p:nvSpPr>
        <p:spPr>
          <a:xfrm>
            <a:off x="4912687" y="2451574"/>
            <a:ext cx="2169947" cy="2049048"/>
          </a:xfrm>
          <a:prstGeom prst="pie">
            <a:avLst>
              <a:gd name="adj1" fmla="val 18956248"/>
              <a:gd name="adj2" fmla="val 284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534975" y="2542336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345196" y="444844"/>
            <a:ext cx="0" cy="8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/>
          <p:cNvSpPr/>
          <p:nvPr/>
        </p:nvSpPr>
        <p:spPr>
          <a:xfrm>
            <a:off x="1218180" y="1179378"/>
            <a:ext cx="254029" cy="207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320395" y="1260409"/>
            <a:ext cx="4959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6" idx="1"/>
            <a:endCxn id="6" idx="5"/>
          </p:cNvCxnSpPr>
          <p:nvPr/>
        </p:nvCxnSpPr>
        <p:spPr>
          <a:xfrm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6" idx="3"/>
            <a:endCxn id="6" idx="7"/>
          </p:cNvCxnSpPr>
          <p:nvPr/>
        </p:nvCxnSpPr>
        <p:spPr>
          <a:xfrm flipV="1"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i="1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7626247" y="637370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4" name="雲 23"/>
          <p:cNvSpPr/>
          <p:nvPr/>
        </p:nvSpPr>
        <p:spPr>
          <a:xfrm>
            <a:off x="5551718" y="3116812"/>
            <a:ext cx="964589" cy="745665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73392" y="757646"/>
            <a:ext cx="11778973" cy="5268237"/>
            <a:chOff x="73393" y="1575168"/>
            <a:chExt cx="10974750" cy="4450715"/>
          </a:xfrm>
        </p:grpSpPr>
        <p:sp>
          <p:nvSpPr>
            <p:cNvPr id="6" name="正方形/長方形 5"/>
            <p:cNvSpPr/>
            <p:nvPr/>
          </p:nvSpPr>
          <p:spPr>
            <a:xfrm>
              <a:off x="440056" y="3545090"/>
              <a:ext cx="1114697" cy="557348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3393" y="3000238"/>
              <a:ext cx="2037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(a)800nm</a:t>
              </a:r>
              <a:r>
                <a:rPr lang="ja-JP" altLang="en-US" dirty="0" smtClean="0"/>
                <a:t>レーザー</a:t>
              </a:r>
              <a:endParaRPr kumimoji="1" lang="en-US" altLang="ja-JP" dirty="0" smtClean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325930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765353" y="2561429"/>
              <a:ext cx="1456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(b)</a:t>
              </a:r>
              <a:r>
                <a:rPr kumimoji="1" lang="en-US" altLang="ja-JP" dirty="0" smtClean="0"/>
                <a:t>1/2</a:t>
              </a:r>
              <a:r>
                <a:rPr kumimoji="1" lang="ja-JP" altLang="en-US" dirty="0" smtClean="0"/>
                <a:t>波長板</a:t>
              </a:r>
              <a:endParaRPr kumimoji="1" lang="en-US" altLang="ja-JP" dirty="0" smtClean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367301" y="3814154"/>
              <a:ext cx="94700" cy="27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832194" y="3058404"/>
              <a:ext cx="146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(c)</a:t>
              </a:r>
              <a:r>
                <a:rPr kumimoji="1" lang="en-US" altLang="ja-JP" dirty="0" smtClean="0"/>
                <a:t>fused silica</a:t>
              </a:r>
            </a:p>
          </p:txBody>
        </p:sp>
        <p:cxnSp>
          <p:nvCxnSpPr>
            <p:cNvPr id="17" name="直線コネクタ 16"/>
            <p:cNvCxnSpPr>
              <a:stCxn id="6" idx="3"/>
              <a:endCxn id="11" idx="1"/>
            </p:cNvCxnSpPr>
            <p:nvPr/>
          </p:nvCxnSpPr>
          <p:spPr>
            <a:xfrm flipV="1">
              <a:off x="1554753" y="3814154"/>
              <a:ext cx="771177" cy="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1" idx="3"/>
              <a:endCxn id="13" idx="0"/>
            </p:cNvCxnSpPr>
            <p:nvPr/>
          </p:nvCxnSpPr>
          <p:spPr>
            <a:xfrm>
              <a:off x="2420630" y="3814154"/>
              <a:ext cx="9940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4404782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>
              <a:stCxn id="13" idx="0"/>
              <a:endCxn id="20" idx="1"/>
            </p:cNvCxnSpPr>
            <p:nvPr/>
          </p:nvCxnSpPr>
          <p:spPr>
            <a:xfrm>
              <a:off x="3414651" y="3814154"/>
              <a:ext cx="990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677102" y="2295080"/>
              <a:ext cx="16017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/>
                <a:t>(d)</a:t>
              </a:r>
              <a:r>
                <a:rPr kumimoji="1" lang="ja-JP" altLang="en-US" dirty="0" smtClean="0"/>
                <a:t>非線形結晶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(BBO)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300031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862336" y="2913846"/>
              <a:ext cx="176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(f)</a:t>
              </a:r>
              <a:r>
                <a:rPr lang="ja-JP" altLang="en-US" dirty="0"/>
                <a:t>クリプトン</a:t>
              </a:r>
              <a:r>
                <a:rPr lang="ja-JP" altLang="en-US" dirty="0" smtClean="0"/>
                <a:t>ガス</a:t>
              </a:r>
              <a:endParaRPr kumimoji="1" lang="en-US" altLang="ja-JP" dirty="0" smtClean="0"/>
            </a:p>
          </p:txBody>
        </p:sp>
        <p:cxnSp>
          <p:nvCxnSpPr>
            <p:cNvPr id="28" name="直線コネクタ 27"/>
            <p:cNvCxnSpPr>
              <a:stCxn id="20" idx="3"/>
              <a:endCxn id="24" idx="1"/>
            </p:cNvCxnSpPr>
            <p:nvPr/>
          </p:nvCxnSpPr>
          <p:spPr>
            <a:xfrm flipV="1">
              <a:off x="4499482" y="3812680"/>
              <a:ext cx="800549" cy="1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24" idx="3"/>
              <a:endCxn id="74" idx="1"/>
            </p:cNvCxnSpPr>
            <p:nvPr/>
          </p:nvCxnSpPr>
          <p:spPr>
            <a:xfrm>
              <a:off x="5394731" y="3812680"/>
              <a:ext cx="967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746384" y="2353989"/>
              <a:ext cx="1454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</a:t>
              </a:r>
              <a:r>
                <a:rPr kumimoji="1" lang="ja-JP" altLang="en-US" dirty="0" smtClean="0"/>
                <a:t>カルサイト</a:t>
              </a:r>
              <a:endParaRPr kumimoji="1" lang="en-US" altLang="ja-JP" dirty="0" smtClean="0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V="1">
              <a:off x="7483371" y="3805583"/>
              <a:ext cx="2432667" cy="181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左中かっこ 92"/>
            <p:cNvSpPr/>
            <p:nvPr/>
          </p:nvSpPr>
          <p:spPr>
            <a:xfrm rot="5400000">
              <a:off x="4051238" y="-1872021"/>
              <a:ext cx="409303" cy="809513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3014676" y="1606947"/>
              <a:ext cx="248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高次</a:t>
              </a:r>
              <a:r>
                <a:rPr lang="ja-JP" altLang="en-US" dirty="0" smtClean="0"/>
                <a:t>高調波の発生機構</a:t>
              </a:r>
              <a:endParaRPr kumimoji="1" lang="en-US" altLang="ja-JP" dirty="0" smtClean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9059274" y="1575168"/>
              <a:ext cx="198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(g)VMI</a:t>
              </a:r>
              <a:r>
                <a:rPr kumimoji="1" lang="ja-JP" altLang="en-US" dirty="0" smtClean="0"/>
                <a:t>による測定</a:t>
              </a:r>
              <a:endParaRPr kumimoji="1" lang="en-US" altLang="ja-JP" dirty="0" smtClean="0"/>
            </a:p>
          </p:txBody>
        </p:sp>
        <p:cxnSp>
          <p:nvCxnSpPr>
            <p:cNvPr id="3" name="直線矢印コネクタ 2"/>
            <p:cNvCxnSpPr>
              <a:stCxn id="5" idx="6"/>
            </p:cNvCxnSpPr>
            <p:nvPr/>
          </p:nvCxnSpPr>
          <p:spPr>
            <a:xfrm>
              <a:off x="692610" y="5656551"/>
              <a:ext cx="674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5" idx="0"/>
            </p:cNvCxnSpPr>
            <p:nvPr/>
          </p:nvCxnSpPr>
          <p:spPr>
            <a:xfrm flipV="1">
              <a:off x="595588" y="4875591"/>
              <a:ext cx="0" cy="683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円/楕円 4"/>
            <p:cNvSpPr/>
            <p:nvPr/>
          </p:nvSpPr>
          <p:spPr>
            <a:xfrm>
              <a:off x="498566" y="5559529"/>
              <a:ext cx="194044" cy="1940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47077" y="5608040"/>
              <a:ext cx="97022" cy="970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" name="テキスト ボックス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台形 43"/>
            <p:cNvSpPr/>
            <p:nvPr/>
          </p:nvSpPr>
          <p:spPr>
            <a:xfrm>
              <a:off x="7254037" y="4193597"/>
              <a:ext cx="145258" cy="46460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雲形吹き出し 46"/>
            <p:cNvSpPr/>
            <p:nvPr/>
          </p:nvSpPr>
          <p:spPr>
            <a:xfrm rot="21370121">
              <a:off x="7224818" y="3522409"/>
              <a:ext cx="239363" cy="602706"/>
            </a:xfrm>
            <a:prstGeom prst="cloudCallo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836130" y="390668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800nm+HHG</a:t>
              </a:r>
              <a:endParaRPr kumimoji="1" lang="ja-JP" altLang="en-US" dirty="0"/>
            </a:p>
          </p:txBody>
        </p:sp>
        <p:cxnSp>
          <p:nvCxnSpPr>
            <p:cNvPr id="61" name="直線コネクタ 60"/>
            <p:cNvCxnSpPr>
              <a:stCxn id="12" idx="2"/>
              <a:endCxn id="11" idx="0"/>
            </p:cNvCxnSpPr>
            <p:nvPr/>
          </p:nvCxnSpPr>
          <p:spPr>
            <a:xfrm flipH="1">
              <a:off x="2373280" y="2930761"/>
              <a:ext cx="120150" cy="60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>
              <a:stCxn id="14" idx="2"/>
              <a:endCxn id="13" idx="0"/>
            </p:cNvCxnSpPr>
            <p:nvPr/>
          </p:nvCxnSpPr>
          <p:spPr>
            <a:xfrm flipH="1">
              <a:off x="3414651" y="3427736"/>
              <a:ext cx="150018" cy="386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23" idx="2"/>
              <a:endCxn id="20" idx="0"/>
            </p:cNvCxnSpPr>
            <p:nvPr/>
          </p:nvCxnSpPr>
          <p:spPr>
            <a:xfrm flipH="1">
              <a:off x="4452132" y="2941411"/>
              <a:ext cx="25831" cy="59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>
              <a:stCxn id="40" idx="2"/>
              <a:endCxn id="74" idx="0"/>
            </p:cNvCxnSpPr>
            <p:nvPr/>
          </p:nvCxnSpPr>
          <p:spPr>
            <a:xfrm flipH="1">
              <a:off x="6409608" y="2723321"/>
              <a:ext cx="64034" cy="8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6362258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724654" y="3045924"/>
              <a:ext cx="152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(e)1/2</a:t>
              </a:r>
              <a:r>
                <a:rPr lang="ja-JP" altLang="en-US" dirty="0" smtClean="0"/>
                <a:t>波長板</a:t>
              </a:r>
              <a:endParaRPr kumimoji="1" lang="en-US" altLang="ja-JP" dirty="0" smtClean="0"/>
            </a:p>
          </p:txBody>
        </p:sp>
        <p:cxnSp>
          <p:nvCxnSpPr>
            <p:cNvPr id="118" name="直線コネクタ 117"/>
            <p:cNvCxnSpPr>
              <a:stCxn id="103" idx="2"/>
              <a:endCxn id="24" idx="0"/>
            </p:cNvCxnSpPr>
            <p:nvPr/>
          </p:nvCxnSpPr>
          <p:spPr>
            <a:xfrm flipH="1">
              <a:off x="5347381" y="3415256"/>
              <a:ext cx="142256" cy="11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74" idx="3"/>
            </p:cNvCxnSpPr>
            <p:nvPr/>
          </p:nvCxnSpPr>
          <p:spPr>
            <a:xfrm>
              <a:off x="6456958" y="3812680"/>
              <a:ext cx="743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6" idx="2"/>
              <a:endCxn id="47" idx="3"/>
            </p:cNvCxnSpPr>
            <p:nvPr/>
          </p:nvCxnSpPr>
          <p:spPr>
            <a:xfrm flipH="1">
              <a:off x="7326666" y="3283178"/>
              <a:ext cx="420299" cy="274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グループ化 131"/>
            <p:cNvGrpSpPr/>
            <p:nvPr/>
          </p:nvGrpSpPr>
          <p:grpSpPr>
            <a:xfrm>
              <a:off x="9940612" y="3545090"/>
              <a:ext cx="258523" cy="1318126"/>
              <a:chOff x="8843752" y="2473889"/>
              <a:chExt cx="258523" cy="1318126"/>
            </a:xfrm>
          </p:grpSpPr>
          <p:sp>
            <p:nvSpPr>
              <p:cNvPr id="133" name="台形 132"/>
              <p:cNvSpPr/>
              <p:nvPr/>
            </p:nvSpPr>
            <p:spPr>
              <a:xfrm>
                <a:off x="8868635" y="3247306"/>
                <a:ext cx="141591" cy="544709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雲形吹き出し 133"/>
              <p:cNvSpPr/>
              <p:nvPr/>
            </p:nvSpPr>
            <p:spPr>
              <a:xfrm rot="21370121">
                <a:off x="8843752" y="2473889"/>
                <a:ext cx="258523" cy="650950"/>
              </a:xfrm>
              <a:prstGeom prst="cloudCallout">
                <a:avLst/>
              </a:prstGeom>
              <a:solidFill>
                <a:srgbClr val="EF6D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0" name="正方形/長方形 139"/>
            <p:cNvSpPr/>
            <p:nvPr/>
          </p:nvSpPr>
          <p:spPr>
            <a:xfrm>
              <a:off x="9162425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0295254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9162425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0295254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9162425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0295254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/>
            <p:nvPr/>
          </p:nvCxnSpPr>
          <p:spPr>
            <a:xfrm flipH="1" flipV="1">
              <a:off x="9861023" y="2617647"/>
              <a:ext cx="134540" cy="944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 flipV="1">
              <a:off x="10108742" y="2609960"/>
              <a:ext cx="160802" cy="924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>
              <a:stCxn id="134" idx="3"/>
              <a:endCxn id="155" idx="0"/>
            </p:cNvCxnSpPr>
            <p:nvPr/>
          </p:nvCxnSpPr>
          <p:spPr>
            <a:xfrm flipH="1" flipV="1">
              <a:off x="10044512" y="2609960"/>
              <a:ext cx="6101" cy="972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正方形/長方形 154"/>
            <p:cNvSpPr/>
            <p:nvPr/>
          </p:nvSpPr>
          <p:spPr>
            <a:xfrm flipV="1">
              <a:off x="9147145" y="2515118"/>
              <a:ext cx="1794734" cy="94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9147145" y="2196404"/>
              <a:ext cx="1813129" cy="753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5059631" y="4714875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800nm+400nm</a:t>
              </a:r>
              <a:endParaRPr kumimoji="1" lang="ja-JP" altLang="en-US" dirty="0"/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2636199" y="472026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</a:t>
              </a:r>
              <a:endParaRPr kumimoji="1" lang="ja-JP" altLang="en-US" dirty="0"/>
            </a:p>
          </p:txBody>
        </p:sp>
        <p:sp>
          <p:nvSpPr>
            <p:cNvPr id="161" name="左中かっこ 160"/>
            <p:cNvSpPr/>
            <p:nvPr/>
          </p:nvSpPr>
          <p:spPr>
            <a:xfrm rot="16200000">
              <a:off x="5557516" y="3122018"/>
              <a:ext cx="618777" cy="266799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左中かっこ 161"/>
            <p:cNvSpPr/>
            <p:nvPr/>
          </p:nvSpPr>
          <p:spPr>
            <a:xfrm rot="16200000">
              <a:off x="2731688" y="3024815"/>
              <a:ext cx="551282" cy="279490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>
              <a:stCxn id="7" idx="2"/>
              <a:endCxn id="6" idx="0"/>
            </p:cNvCxnSpPr>
            <p:nvPr/>
          </p:nvCxnSpPr>
          <p:spPr>
            <a:xfrm flipH="1">
              <a:off x="997405" y="3369570"/>
              <a:ext cx="94633" cy="175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8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雲 66"/>
          <p:cNvSpPr/>
          <p:nvPr/>
        </p:nvSpPr>
        <p:spPr>
          <a:xfrm>
            <a:off x="4829282" y="188152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4518585" y="2350269"/>
            <a:ext cx="463729" cy="285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雲 56"/>
          <p:cNvSpPr/>
          <p:nvPr/>
        </p:nvSpPr>
        <p:spPr>
          <a:xfrm>
            <a:off x="4206851" y="221807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1543792" y="2680464"/>
            <a:ext cx="2846750" cy="169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1056638" y="369134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直方体 14"/>
          <p:cNvSpPr/>
          <p:nvPr/>
        </p:nvSpPr>
        <p:spPr>
          <a:xfrm>
            <a:off x="2399880" y="2890173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175343" y="244201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860494" y="2635482"/>
            <a:ext cx="3686231" cy="21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759240" y="3153108"/>
            <a:ext cx="1239809" cy="1094663"/>
            <a:chOff x="3406202" y="2454553"/>
            <a:chExt cx="1280129" cy="1112861"/>
          </a:xfrm>
        </p:grpSpPr>
        <p:sp>
          <p:nvSpPr>
            <p:cNvPr id="11" name="パイ 10"/>
            <p:cNvSpPr/>
            <p:nvPr/>
          </p:nvSpPr>
          <p:spPr>
            <a:xfrm>
              <a:off x="3406202" y="2540000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/>
            <p:cNvSpPr/>
            <p:nvPr/>
          </p:nvSpPr>
          <p:spPr>
            <a:xfrm>
              <a:off x="3536799" y="2454553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3576948" y="2784994"/>
              <a:ext cx="127218" cy="753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385562" y="3243263"/>
              <a:ext cx="130633" cy="8919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 flipV="1">
            <a:off x="1227090" y="2976971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868481" y="2680464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43792" y="3153108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>
          <a:xfrm>
            <a:off x="4304817" y="3296090"/>
            <a:ext cx="171450" cy="53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 flipV="1">
            <a:off x="4299247" y="3088573"/>
            <a:ext cx="34827" cy="21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1"/>
          </p:cNvCxnSpPr>
          <p:nvPr/>
        </p:nvCxnSpPr>
        <p:spPr>
          <a:xfrm flipV="1">
            <a:off x="4390542" y="3088573"/>
            <a:ext cx="0" cy="20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434989" y="3095596"/>
            <a:ext cx="43955" cy="2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318557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68026" y="458298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7821" y="446006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円盤状電極</a:t>
            </a:r>
            <a:r>
              <a:rPr lang="en-US" altLang="ja-JP" dirty="0" smtClean="0"/>
              <a:t>(-500V)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7821" y="175581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87821" y="13217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801344" y="99730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87821" y="887609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87821" y="20406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05718" y="586322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51" y="4582983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29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2548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7716" y="1224789"/>
            <a:ext cx="485775" cy="345344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93491" y="275439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5169666" y="3062175"/>
            <a:ext cx="844535" cy="35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4765370" y="3945499"/>
            <a:ext cx="404296" cy="1778415"/>
            <a:chOff x="8841867" y="2044810"/>
            <a:chExt cx="404296" cy="2082061"/>
          </a:xfrm>
        </p:grpSpPr>
        <p:sp>
          <p:nvSpPr>
            <p:cNvPr id="22" name="台形 21"/>
            <p:cNvSpPr/>
            <p:nvPr/>
          </p:nvSpPr>
          <p:spPr>
            <a:xfrm>
              <a:off x="8868635" y="3247306"/>
              <a:ext cx="274993" cy="87956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雲形吹き出し 22"/>
            <p:cNvSpPr/>
            <p:nvPr/>
          </p:nvSpPr>
          <p:spPr>
            <a:xfrm rot="21370121">
              <a:off x="8841867" y="2044810"/>
              <a:ext cx="404296" cy="1018002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2752740" y="14244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525489" y="1411130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1865612" y="4021835"/>
            <a:ext cx="2871158" cy="44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HHG+IR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7758</TotalTime>
  <Words>330</Words>
  <Application>Microsoft Office PowerPoint</Application>
  <PresentationFormat>ワイド画面</PresentationFormat>
  <Paragraphs>112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85</cp:revision>
  <dcterms:created xsi:type="dcterms:W3CDTF">2021-01-18T10:32:12Z</dcterms:created>
  <dcterms:modified xsi:type="dcterms:W3CDTF">2021-02-03T08:26:53Z</dcterms:modified>
</cp:coreProperties>
</file>