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7" r:id="rId2"/>
    <p:sldId id="272" r:id="rId3"/>
    <p:sldId id="273" r:id="rId4"/>
    <p:sldId id="274" r:id="rId5"/>
    <p:sldId id="275" r:id="rId6"/>
    <p:sldId id="276" r:id="rId7"/>
    <p:sldId id="277" r:id="rId8"/>
    <p:sldId id="262" r:id="rId9"/>
    <p:sldId id="263" r:id="rId10"/>
    <p:sldId id="264" r:id="rId11"/>
    <p:sldId id="257" r:id="rId12"/>
    <p:sldId id="258" r:id="rId13"/>
    <p:sldId id="259" r:id="rId14"/>
    <p:sldId id="261" r:id="rId15"/>
    <p:sldId id="268" r:id="rId16"/>
    <p:sldId id="266" r:id="rId17"/>
    <p:sldId id="265" r:id="rId18"/>
    <p:sldId id="256" r:id="rId19"/>
    <p:sldId id="269" r:id="rId20"/>
    <p:sldId id="270" r:id="rId21"/>
    <p:sldId id="27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72"/>
            <p14:sldId id="273"/>
            <p14:sldId id="274"/>
            <p14:sldId id="275"/>
            <p14:sldId id="276"/>
            <p14:sldId id="277"/>
            <p14:sldId id="262"/>
            <p14:sldId id="263"/>
            <p14:sldId id="264"/>
            <p14:sldId id="257"/>
            <p14:sldId id="258"/>
            <p14:sldId id="259"/>
            <p14:sldId id="261"/>
            <p14:sldId id="268"/>
            <p14:sldId id="266"/>
            <p14:sldId id="265"/>
            <p14:sldId id="25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varScale="1">
        <p:scale>
          <a:sx n="98" d="100"/>
          <a:sy n="98" d="100"/>
        </p:scale>
        <p:origin x="78" y="3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'11'!$B$1:$B$195</c:f>
              <c:numCache>
                <c:formatCode>General</c:formatCode>
                <c:ptCount val="195"/>
                <c:pt idx="0">
                  <c:v>0</c:v>
                </c:pt>
                <c:pt idx="1">
                  <c:v>0.66500000000000004</c:v>
                </c:pt>
                <c:pt idx="2">
                  <c:v>1.33</c:v>
                </c:pt>
                <c:pt idx="3">
                  <c:v>2.66</c:v>
                </c:pt>
                <c:pt idx="4">
                  <c:v>3.3250000000000002</c:v>
                </c:pt>
                <c:pt idx="5">
                  <c:v>3.99</c:v>
                </c:pt>
                <c:pt idx="6">
                  <c:v>4.6550000000000002</c:v>
                </c:pt>
                <c:pt idx="7">
                  <c:v>5.32</c:v>
                </c:pt>
                <c:pt idx="8">
                  <c:v>5.6524999999999999</c:v>
                </c:pt>
                <c:pt idx="9">
                  <c:v>5.9850000000000003</c:v>
                </c:pt>
                <c:pt idx="10">
                  <c:v>6.3174999999999999</c:v>
                </c:pt>
                <c:pt idx="11">
                  <c:v>6.65</c:v>
                </c:pt>
                <c:pt idx="12">
                  <c:v>7.3150000000000004</c:v>
                </c:pt>
                <c:pt idx="13">
                  <c:v>7.98</c:v>
                </c:pt>
                <c:pt idx="14">
                  <c:v>9.31</c:v>
                </c:pt>
                <c:pt idx="15">
                  <c:v>10.64</c:v>
                </c:pt>
                <c:pt idx="16">
                  <c:v>11.0833333333333</c:v>
                </c:pt>
                <c:pt idx="17">
                  <c:v>11.526666666666699</c:v>
                </c:pt>
                <c:pt idx="18">
                  <c:v>11.97</c:v>
                </c:pt>
                <c:pt idx="19">
                  <c:v>12.635</c:v>
                </c:pt>
                <c:pt idx="20">
                  <c:v>13.3</c:v>
                </c:pt>
                <c:pt idx="21">
                  <c:v>14.63</c:v>
                </c:pt>
                <c:pt idx="22">
                  <c:v>15.295</c:v>
                </c:pt>
                <c:pt idx="23">
                  <c:v>15.96</c:v>
                </c:pt>
                <c:pt idx="24">
                  <c:v>17.29</c:v>
                </c:pt>
                <c:pt idx="25">
                  <c:v>17.954999999999998</c:v>
                </c:pt>
                <c:pt idx="26">
                  <c:v>18.62</c:v>
                </c:pt>
                <c:pt idx="27">
                  <c:v>19.285</c:v>
                </c:pt>
                <c:pt idx="28">
                  <c:v>19.95</c:v>
                </c:pt>
                <c:pt idx="29">
                  <c:v>20.614999999999998</c:v>
                </c:pt>
                <c:pt idx="30">
                  <c:v>21.28</c:v>
                </c:pt>
                <c:pt idx="31">
                  <c:v>21.723333333333301</c:v>
                </c:pt>
                <c:pt idx="32">
                  <c:v>22.1666666666667</c:v>
                </c:pt>
                <c:pt idx="33">
                  <c:v>22.61</c:v>
                </c:pt>
                <c:pt idx="34">
                  <c:v>23.053333333333299</c:v>
                </c:pt>
                <c:pt idx="35">
                  <c:v>23.496666666666702</c:v>
                </c:pt>
                <c:pt idx="36">
                  <c:v>23.94</c:v>
                </c:pt>
                <c:pt idx="37">
                  <c:v>24.605</c:v>
                </c:pt>
                <c:pt idx="38">
                  <c:v>25.27</c:v>
                </c:pt>
                <c:pt idx="39">
                  <c:v>25.713333333333299</c:v>
                </c:pt>
                <c:pt idx="40">
                  <c:v>26.156666666666698</c:v>
                </c:pt>
                <c:pt idx="41">
                  <c:v>26.6</c:v>
                </c:pt>
                <c:pt idx="42">
                  <c:v>27.265000000000001</c:v>
                </c:pt>
                <c:pt idx="43">
                  <c:v>27.93</c:v>
                </c:pt>
                <c:pt idx="44">
                  <c:v>28.373333333333299</c:v>
                </c:pt>
                <c:pt idx="45">
                  <c:v>28.816666666666698</c:v>
                </c:pt>
                <c:pt idx="46">
                  <c:v>29.26</c:v>
                </c:pt>
                <c:pt idx="47">
                  <c:v>29.925000000000001</c:v>
                </c:pt>
                <c:pt idx="48">
                  <c:v>30.59</c:v>
                </c:pt>
                <c:pt idx="49">
                  <c:v>30.922499999999999</c:v>
                </c:pt>
                <c:pt idx="50">
                  <c:v>31.254999999999999</c:v>
                </c:pt>
                <c:pt idx="51">
                  <c:v>31.587499999999999</c:v>
                </c:pt>
                <c:pt idx="52">
                  <c:v>31.92</c:v>
                </c:pt>
                <c:pt idx="53">
                  <c:v>32.585000000000001</c:v>
                </c:pt>
                <c:pt idx="54">
                  <c:v>33.25</c:v>
                </c:pt>
                <c:pt idx="55">
                  <c:v>33.6933333333333</c:v>
                </c:pt>
                <c:pt idx="56">
                  <c:v>34.136666666666599</c:v>
                </c:pt>
                <c:pt idx="57">
                  <c:v>34.58</c:v>
                </c:pt>
                <c:pt idx="58">
                  <c:v>35.244999999999997</c:v>
                </c:pt>
                <c:pt idx="59">
                  <c:v>35.909999999999997</c:v>
                </c:pt>
                <c:pt idx="60">
                  <c:v>36.353333333333303</c:v>
                </c:pt>
                <c:pt idx="61">
                  <c:v>36.796666666666603</c:v>
                </c:pt>
                <c:pt idx="62">
                  <c:v>37.24</c:v>
                </c:pt>
                <c:pt idx="63">
                  <c:v>37.683333333333302</c:v>
                </c:pt>
                <c:pt idx="64">
                  <c:v>38.126666666666601</c:v>
                </c:pt>
                <c:pt idx="65">
                  <c:v>38.57</c:v>
                </c:pt>
                <c:pt idx="66">
                  <c:v>38.902500000000003</c:v>
                </c:pt>
                <c:pt idx="67">
                  <c:v>39.234999999999999</c:v>
                </c:pt>
                <c:pt idx="68">
                  <c:v>39.567500000000003</c:v>
                </c:pt>
                <c:pt idx="69">
                  <c:v>39.9</c:v>
                </c:pt>
                <c:pt idx="70">
                  <c:v>40.564999999999998</c:v>
                </c:pt>
                <c:pt idx="71">
                  <c:v>41.23</c:v>
                </c:pt>
                <c:pt idx="72">
                  <c:v>41.5625</c:v>
                </c:pt>
                <c:pt idx="73">
                  <c:v>41.895000000000003</c:v>
                </c:pt>
                <c:pt idx="74">
                  <c:v>42.227499999999999</c:v>
                </c:pt>
                <c:pt idx="75">
                  <c:v>42.56</c:v>
                </c:pt>
                <c:pt idx="76">
                  <c:v>43.003333333333302</c:v>
                </c:pt>
                <c:pt idx="77">
                  <c:v>43.446666666666601</c:v>
                </c:pt>
                <c:pt idx="78">
                  <c:v>43.89</c:v>
                </c:pt>
                <c:pt idx="79">
                  <c:v>44.3333333333333</c:v>
                </c:pt>
                <c:pt idx="80">
                  <c:v>44.7766666666666</c:v>
                </c:pt>
                <c:pt idx="81">
                  <c:v>45.22</c:v>
                </c:pt>
                <c:pt idx="82">
                  <c:v>45.663333333333298</c:v>
                </c:pt>
                <c:pt idx="83">
                  <c:v>46.106666666666598</c:v>
                </c:pt>
                <c:pt idx="84">
                  <c:v>46.55</c:v>
                </c:pt>
                <c:pt idx="85">
                  <c:v>46.816000000000003</c:v>
                </c:pt>
                <c:pt idx="86">
                  <c:v>47.082000000000001</c:v>
                </c:pt>
                <c:pt idx="87">
                  <c:v>47.347999999999999</c:v>
                </c:pt>
                <c:pt idx="88">
                  <c:v>47.613999999999997</c:v>
                </c:pt>
                <c:pt idx="89">
                  <c:v>47.88</c:v>
                </c:pt>
                <c:pt idx="90">
                  <c:v>48.323333333333302</c:v>
                </c:pt>
                <c:pt idx="91">
                  <c:v>48.766666666666602</c:v>
                </c:pt>
                <c:pt idx="92">
                  <c:v>49.21</c:v>
                </c:pt>
                <c:pt idx="93">
                  <c:v>50.54</c:v>
                </c:pt>
                <c:pt idx="94">
                  <c:v>50.872500000000002</c:v>
                </c:pt>
                <c:pt idx="95">
                  <c:v>51.204999999999998</c:v>
                </c:pt>
                <c:pt idx="96">
                  <c:v>51.537500000000001</c:v>
                </c:pt>
                <c:pt idx="97">
                  <c:v>51.87</c:v>
                </c:pt>
                <c:pt idx="98">
                  <c:v>52.313333333333297</c:v>
                </c:pt>
                <c:pt idx="99">
                  <c:v>52.756666666666597</c:v>
                </c:pt>
                <c:pt idx="100">
                  <c:v>53.2</c:v>
                </c:pt>
                <c:pt idx="101">
                  <c:v>53.466000000000001</c:v>
                </c:pt>
                <c:pt idx="102">
                  <c:v>53.731999999999999</c:v>
                </c:pt>
                <c:pt idx="103">
                  <c:v>53.997999999999998</c:v>
                </c:pt>
                <c:pt idx="104">
                  <c:v>54.264000000000003</c:v>
                </c:pt>
                <c:pt idx="105">
                  <c:v>54.53</c:v>
                </c:pt>
                <c:pt idx="106">
                  <c:v>54.795999999999999</c:v>
                </c:pt>
                <c:pt idx="107">
                  <c:v>55.061999999999998</c:v>
                </c:pt>
                <c:pt idx="108">
                  <c:v>55.328000000000003</c:v>
                </c:pt>
                <c:pt idx="109">
                  <c:v>55.594000000000001</c:v>
                </c:pt>
                <c:pt idx="110">
                  <c:v>55.86</c:v>
                </c:pt>
                <c:pt idx="111">
                  <c:v>56.192500000000003</c:v>
                </c:pt>
                <c:pt idx="112">
                  <c:v>56.524999999999899</c:v>
                </c:pt>
                <c:pt idx="113">
                  <c:v>56.857500000000002</c:v>
                </c:pt>
                <c:pt idx="114">
                  <c:v>57.189999999999898</c:v>
                </c:pt>
                <c:pt idx="115">
                  <c:v>57.411666666666598</c:v>
                </c:pt>
                <c:pt idx="116">
                  <c:v>57.633333333333297</c:v>
                </c:pt>
                <c:pt idx="117">
                  <c:v>57.854999999999897</c:v>
                </c:pt>
                <c:pt idx="118">
                  <c:v>58.076666666666597</c:v>
                </c:pt>
                <c:pt idx="119">
                  <c:v>58.298333333333296</c:v>
                </c:pt>
                <c:pt idx="120">
                  <c:v>58.519999999999897</c:v>
                </c:pt>
                <c:pt idx="121">
                  <c:v>58.785999999999902</c:v>
                </c:pt>
                <c:pt idx="122">
                  <c:v>59.052</c:v>
                </c:pt>
                <c:pt idx="123">
                  <c:v>59.317999999999898</c:v>
                </c:pt>
                <c:pt idx="124">
                  <c:v>59.583999999999897</c:v>
                </c:pt>
                <c:pt idx="125">
                  <c:v>59.849999999999902</c:v>
                </c:pt>
                <c:pt idx="126">
                  <c:v>60.1159999999999</c:v>
                </c:pt>
                <c:pt idx="127">
                  <c:v>60.381999999999898</c:v>
                </c:pt>
                <c:pt idx="128">
                  <c:v>60.647999999999897</c:v>
                </c:pt>
                <c:pt idx="129">
                  <c:v>60.913999999999902</c:v>
                </c:pt>
                <c:pt idx="130">
                  <c:v>61.1799999999999</c:v>
                </c:pt>
                <c:pt idx="131">
                  <c:v>61.369999999999898</c:v>
                </c:pt>
                <c:pt idx="132">
                  <c:v>61.559999999999903</c:v>
                </c:pt>
                <c:pt idx="133">
                  <c:v>61.749999999999901</c:v>
                </c:pt>
                <c:pt idx="134">
                  <c:v>61.939999999999898</c:v>
                </c:pt>
                <c:pt idx="135">
                  <c:v>62.129999999999903</c:v>
                </c:pt>
                <c:pt idx="136">
                  <c:v>62.319999999999901</c:v>
                </c:pt>
                <c:pt idx="137">
                  <c:v>62.509999999999899</c:v>
                </c:pt>
                <c:pt idx="138">
                  <c:v>62.731666666666598</c:v>
                </c:pt>
                <c:pt idx="139">
                  <c:v>62.953333333333298</c:v>
                </c:pt>
                <c:pt idx="140">
                  <c:v>63.174999999999898</c:v>
                </c:pt>
                <c:pt idx="141">
                  <c:v>63.396666666666597</c:v>
                </c:pt>
                <c:pt idx="142">
                  <c:v>63.618333333333297</c:v>
                </c:pt>
                <c:pt idx="143">
                  <c:v>63.839999999999897</c:v>
                </c:pt>
                <c:pt idx="144">
                  <c:v>63.960909090908999</c:v>
                </c:pt>
                <c:pt idx="145">
                  <c:v>64.081818181818093</c:v>
                </c:pt>
                <c:pt idx="146">
                  <c:v>64.202727272727202</c:v>
                </c:pt>
                <c:pt idx="147">
                  <c:v>64.323636363636297</c:v>
                </c:pt>
                <c:pt idx="148">
                  <c:v>64.444545454545406</c:v>
                </c:pt>
                <c:pt idx="149">
                  <c:v>64.5654545454545</c:v>
                </c:pt>
                <c:pt idx="150">
                  <c:v>64.686363636363595</c:v>
                </c:pt>
                <c:pt idx="151">
                  <c:v>64.807272727272704</c:v>
                </c:pt>
                <c:pt idx="152">
                  <c:v>64.928181818181798</c:v>
                </c:pt>
                <c:pt idx="153">
                  <c:v>65.049090909090907</c:v>
                </c:pt>
                <c:pt idx="154">
                  <c:v>65.169999999999902</c:v>
                </c:pt>
                <c:pt idx="155">
                  <c:v>65.317777777777707</c:v>
                </c:pt>
                <c:pt idx="156">
                  <c:v>65.465555555555497</c:v>
                </c:pt>
                <c:pt idx="157">
                  <c:v>65.613333333333301</c:v>
                </c:pt>
                <c:pt idx="158">
                  <c:v>65.761111111111106</c:v>
                </c:pt>
                <c:pt idx="159">
                  <c:v>65.908888888888796</c:v>
                </c:pt>
                <c:pt idx="160">
                  <c:v>66.056666666666601</c:v>
                </c:pt>
                <c:pt idx="161">
                  <c:v>66.204444444444405</c:v>
                </c:pt>
                <c:pt idx="162">
                  <c:v>66.352222222222196</c:v>
                </c:pt>
                <c:pt idx="163">
                  <c:v>66.499999999999901</c:v>
                </c:pt>
                <c:pt idx="164">
                  <c:v>67.829999999999899</c:v>
                </c:pt>
                <c:pt idx="165">
                  <c:v>67.918666666666596</c:v>
                </c:pt>
                <c:pt idx="166">
                  <c:v>68.007333333333307</c:v>
                </c:pt>
                <c:pt idx="167">
                  <c:v>68.095999999999904</c:v>
                </c:pt>
                <c:pt idx="168">
                  <c:v>68.184666666666601</c:v>
                </c:pt>
                <c:pt idx="169">
                  <c:v>68.273333333333298</c:v>
                </c:pt>
                <c:pt idx="170">
                  <c:v>68.361999999999895</c:v>
                </c:pt>
                <c:pt idx="171">
                  <c:v>68.450666666666606</c:v>
                </c:pt>
                <c:pt idx="172">
                  <c:v>68.539333333333303</c:v>
                </c:pt>
                <c:pt idx="173">
                  <c:v>68.627999999999901</c:v>
                </c:pt>
                <c:pt idx="174">
                  <c:v>68.716666666666598</c:v>
                </c:pt>
                <c:pt idx="175">
                  <c:v>68.805333333333294</c:v>
                </c:pt>
                <c:pt idx="176">
                  <c:v>68.893999999999906</c:v>
                </c:pt>
                <c:pt idx="177">
                  <c:v>68.982666666666603</c:v>
                </c:pt>
                <c:pt idx="178">
                  <c:v>69.0713333333333</c:v>
                </c:pt>
                <c:pt idx="179">
                  <c:v>69.159999999999897</c:v>
                </c:pt>
                <c:pt idx="180">
                  <c:v>69.824999999999903</c:v>
                </c:pt>
                <c:pt idx="181">
                  <c:v>70.489999999999895</c:v>
                </c:pt>
                <c:pt idx="182">
                  <c:v>71.154999999999902</c:v>
                </c:pt>
                <c:pt idx="183">
                  <c:v>71.819999999999894</c:v>
                </c:pt>
                <c:pt idx="184">
                  <c:v>72.263333333333307</c:v>
                </c:pt>
                <c:pt idx="185">
                  <c:v>72.706666666666607</c:v>
                </c:pt>
                <c:pt idx="186">
                  <c:v>73.149999999999906</c:v>
                </c:pt>
                <c:pt idx="187">
                  <c:v>74.479999999999905</c:v>
                </c:pt>
                <c:pt idx="188">
                  <c:v>74.923333333333304</c:v>
                </c:pt>
                <c:pt idx="189">
                  <c:v>75.366666666666603</c:v>
                </c:pt>
                <c:pt idx="190">
                  <c:v>75.809999999999903</c:v>
                </c:pt>
                <c:pt idx="191">
                  <c:v>76.253333333333302</c:v>
                </c:pt>
                <c:pt idx="192">
                  <c:v>76.696666666666601</c:v>
                </c:pt>
                <c:pt idx="193">
                  <c:v>77.139999999999901</c:v>
                </c:pt>
                <c:pt idx="194">
                  <c:v>77.804999999999893</c:v>
                </c:pt>
              </c:numCache>
            </c:numRef>
          </c:xVal>
          <c:yVal>
            <c:numRef>
              <c:f>'11'!$C$1:$C$195</c:f>
              <c:numCache>
                <c:formatCode>General</c:formatCode>
                <c:ptCount val="195"/>
                <c:pt idx="0">
                  <c:v>6826</c:v>
                </c:pt>
                <c:pt idx="1">
                  <c:v>6624</c:v>
                </c:pt>
                <c:pt idx="2">
                  <c:v>6883</c:v>
                </c:pt>
                <c:pt idx="3">
                  <c:v>6134</c:v>
                </c:pt>
                <c:pt idx="4">
                  <c:v>6498</c:v>
                </c:pt>
                <c:pt idx="5">
                  <c:v>7002</c:v>
                </c:pt>
                <c:pt idx="6">
                  <c:v>6975</c:v>
                </c:pt>
                <c:pt idx="7">
                  <c:v>6338</c:v>
                </c:pt>
                <c:pt idx="8">
                  <c:v>6742</c:v>
                </c:pt>
                <c:pt idx="9">
                  <c:v>6790</c:v>
                </c:pt>
                <c:pt idx="10">
                  <c:v>6712</c:v>
                </c:pt>
                <c:pt idx="11">
                  <c:v>7131</c:v>
                </c:pt>
                <c:pt idx="12">
                  <c:v>6597</c:v>
                </c:pt>
                <c:pt idx="13">
                  <c:v>6611</c:v>
                </c:pt>
                <c:pt idx="14">
                  <c:v>6259</c:v>
                </c:pt>
                <c:pt idx="15">
                  <c:v>6829</c:v>
                </c:pt>
                <c:pt idx="16">
                  <c:v>6511</c:v>
                </c:pt>
                <c:pt idx="17">
                  <c:v>6524</c:v>
                </c:pt>
                <c:pt idx="18">
                  <c:v>6993</c:v>
                </c:pt>
                <c:pt idx="19">
                  <c:v>6419</c:v>
                </c:pt>
                <c:pt idx="20">
                  <c:v>6076</c:v>
                </c:pt>
                <c:pt idx="21">
                  <c:v>8098</c:v>
                </c:pt>
                <c:pt idx="22">
                  <c:v>7386</c:v>
                </c:pt>
                <c:pt idx="23">
                  <c:v>6881</c:v>
                </c:pt>
                <c:pt idx="24">
                  <c:v>7110</c:v>
                </c:pt>
                <c:pt idx="25">
                  <c:v>7050</c:v>
                </c:pt>
                <c:pt idx="26">
                  <c:v>7291</c:v>
                </c:pt>
                <c:pt idx="27">
                  <c:v>7180</c:v>
                </c:pt>
                <c:pt idx="28">
                  <c:v>6280</c:v>
                </c:pt>
                <c:pt idx="29">
                  <c:v>6522</c:v>
                </c:pt>
                <c:pt idx="30">
                  <c:v>6787</c:v>
                </c:pt>
                <c:pt idx="31">
                  <c:v>6610</c:v>
                </c:pt>
                <c:pt idx="32">
                  <c:v>6233</c:v>
                </c:pt>
                <c:pt idx="33">
                  <c:v>5776</c:v>
                </c:pt>
                <c:pt idx="34">
                  <c:v>6522</c:v>
                </c:pt>
                <c:pt idx="35">
                  <c:v>7128</c:v>
                </c:pt>
                <c:pt idx="36">
                  <c:v>7391</c:v>
                </c:pt>
                <c:pt idx="37">
                  <c:v>6151</c:v>
                </c:pt>
                <c:pt idx="38">
                  <c:v>6062</c:v>
                </c:pt>
                <c:pt idx="39">
                  <c:v>6298</c:v>
                </c:pt>
                <c:pt idx="40">
                  <c:v>7071</c:v>
                </c:pt>
                <c:pt idx="41">
                  <c:v>7647</c:v>
                </c:pt>
                <c:pt idx="42">
                  <c:v>6789</c:v>
                </c:pt>
                <c:pt idx="43">
                  <c:v>5820</c:v>
                </c:pt>
                <c:pt idx="44">
                  <c:v>6200</c:v>
                </c:pt>
                <c:pt idx="45">
                  <c:v>6756</c:v>
                </c:pt>
                <c:pt idx="46">
                  <c:v>8007</c:v>
                </c:pt>
                <c:pt idx="47">
                  <c:v>6946</c:v>
                </c:pt>
                <c:pt idx="48">
                  <c:v>5583</c:v>
                </c:pt>
                <c:pt idx="49">
                  <c:v>5965</c:v>
                </c:pt>
                <c:pt idx="50">
                  <c:v>6275</c:v>
                </c:pt>
                <c:pt idx="51">
                  <c:v>7153</c:v>
                </c:pt>
                <c:pt idx="52">
                  <c:v>8472</c:v>
                </c:pt>
                <c:pt idx="53">
                  <c:v>5988</c:v>
                </c:pt>
                <c:pt idx="54">
                  <c:v>5823</c:v>
                </c:pt>
                <c:pt idx="55">
                  <c:v>5940</c:v>
                </c:pt>
                <c:pt idx="56">
                  <c:v>7881</c:v>
                </c:pt>
                <c:pt idx="57">
                  <c:v>8062</c:v>
                </c:pt>
                <c:pt idx="58">
                  <c:v>5928</c:v>
                </c:pt>
                <c:pt idx="59">
                  <c:v>4677</c:v>
                </c:pt>
                <c:pt idx="60">
                  <c:v>5564</c:v>
                </c:pt>
                <c:pt idx="61">
                  <c:v>6396</c:v>
                </c:pt>
                <c:pt idx="62">
                  <c:v>8155</c:v>
                </c:pt>
                <c:pt idx="63">
                  <c:v>7950</c:v>
                </c:pt>
                <c:pt idx="64">
                  <c:v>5563</c:v>
                </c:pt>
                <c:pt idx="65">
                  <c:v>4938</c:v>
                </c:pt>
                <c:pt idx="66">
                  <c:v>5597</c:v>
                </c:pt>
                <c:pt idx="67">
                  <c:v>7295</c:v>
                </c:pt>
                <c:pt idx="68">
                  <c:v>8288</c:v>
                </c:pt>
                <c:pt idx="69">
                  <c:v>8724</c:v>
                </c:pt>
                <c:pt idx="70">
                  <c:v>6947</c:v>
                </c:pt>
                <c:pt idx="71">
                  <c:v>4983</c:v>
                </c:pt>
                <c:pt idx="72">
                  <c:v>5345</c:v>
                </c:pt>
                <c:pt idx="73">
                  <c:v>6632</c:v>
                </c:pt>
                <c:pt idx="74">
                  <c:v>8306</c:v>
                </c:pt>
                <c:pt idx="75">
                  <c:v>8963</c:v>
                </c:pt>
                <c:pt idx="76">
                  <c:v>6712</c:v>
                </c:pt>
                <c:pt idx="77">
                  <c:v>5050</c:v>
                </c:pt>
                <c:pt idx="78">
                  <c:v>4748</c:v>
                </c:pt>
                <c:pt idx="79">
                  <c:v>5855</c:v>
                </c:pt>
                <c:pt idx="80">
                  <c:v>7359</c:v>
                </c:pt>
                <c:pt idx="81">
                  <c:v>9335</c:v>
                </c:pt>
                <c:pt idx="82">
                  <c:v>8447</c:v>
                </c:pt>
                <c:pt idx="83">
                  <c:v>6124</c:v>
                </c:pt>
                <c:pt idx="84">
                  <c:v>4455</c:v>
                </c:pt>
                <c:pt idx="85">
                  <c:v>4912</c:v>
                </c:pt>
                <c:pt idx="86">
                  <c:v>5764</c:v>
                </c:pt>
                <c:pt idx="87">
                  <c:v>7579</c:v>
                </c:pt>
                <c:pt idx="88">
                  <c:v>8857</c:v>
                </c:pt>
                <c:pt idx="89">
                  <c:v>9215</c:v>
                </c:pt>
                <c:pt idx="90">
                  <c:v>7316</c:v>
                </c:pt>
                <c:pt idx="91">
                  <c:v>4915</c:v>
                </c:pt>
                <c:pt idx="92">
                  <c:v>4924</c:v>
                </c:pt>
                <c:pt idx="93">
                  <c:v>4644</c:v>
                </c:pt>
                <c:pt idx="94">
                  <c:v>5872</c:v>
                </c:pt>
                <c:pt idx="95">
                  <c:v>7815</c:v>
                </c:pt>
                <c:pt idx="96">
                  <c:v>9269</c:v>
                </c:pt>
                <c:pt idx="97">
                  <c:v>9678</c:v>
                </c:pt>
                <c:pt idx="98">
                  <c:v>7042</c:v>
                </c:pt>
                <c:pt idx="99">
                  <c:v>5176</c:v>
                </c:pt>
                <c:pt idx="100">
                  <c:v>4552</c:v>
                </c:pt>
                <c:pt idx="101">
                  <c:v>5118</c:v>
                </c:pt>
                <c:pt idx="102">
                  <c:v>5270</c:v>
                </c:pt>
                <c:pt idx="103">
                  <c:v>7136</c:v>
                </c:pt>
                <c:pt idx="104">
                  <c:v>8534</c:v>
                </c:pt>
                <c:pt idx="105">
                  <c:v>9544</c:v>
                </c:pt>
                <c:pt idx="106">
                  <c:v>8551</c:v>
                </c:pt>
                <c:pt idx="107">
                  <c:v>6770</c:v>
                </c:pt>
                <c:pt idx="108">
                  <c:v>5595</c:v>
                </c:pt>
                <c:pt idx="109">
                  <c:v>4729</c:v>
                </c:pt>
                <c:pt idx="110">
                  <c:v>4640</c:v>
                </c:pt>
                <c:pt idx="111">
                  <c:v>5369</c:v>
                </c:pt>
                <c:pt idx="112">
                  <c:v>6975</c:v>
                </c:pt>
                <c:pt idx="113">
                  <c:v>7758</c:v>
                </c:pt>
                <c:pt idx="114">
                  <c:v>9454</c:v>
                </c:pt>
                <c:pt idx="115">
                  <c:v>8910</c:v>
                </c:pt>
                <c:pt idx="116">
                  <c:v>8825</c:v>
                </c:pt>
                <c:pt idx="117">
                  <c:v>6536</c:v>
                </c:pt>
                <c:pt idx="118">
                  <c:v>5044</c:v>
                </c:pt>
                <c:pt idx="119">
                  <c:v>4643</c:v>
                </c:pt>
                <c:pt idx="120">
                  <c:v>4581</c:v>
                </c:pt>
                <c:pt idx="121">
                  <c:v>5393</c:v>
                </c:pt>
                <c:pt idx="122">
                  <c:v>6696</c:v>
                </c:pt>
                <c:pt idx="123">
                  <c:v>7577</c:v>
                </c:pt>
                <c:pt idx="124">
                  <c:v>9404</c:v>
                </c:pt>
                <c:pt idx="125">
                  <c:v>10196</c:v>
                </c:pt>
                <c:pt idx="126">
                  <c:v>8761</c:v>
                </c:pt>
                <c:pt idx="127">
                  <c:v>8832</c:v>
                </c:pt>
                <c:pt idx="128">
                  <c:v>6197</c:v>
                </c:pt>
                <c:pt idx="129">
                  <c:v>4920</c:v>
                </c:pt>
                <c:pt idx="130">
                  <c:v>4756</c:v>
                </c:pt>
                <c:pt idx="131">
                  <c:v>5160</c:v>
                </c:pt>
                <c:pt idx="132">
                  <c:v>5050</c:v>
                </c:pt>
                <c:pt idx="133">
                  <c:v>6140</c:v>
                </c:pt>
                <c:pt idx="134">
                  <c:v>7399</c:v>
                </c:pt>
                <c:pt idx="135">
                  <c:v>8445</c:v>
                </c:pt>
                <c:pt idx="136">
                  <c:v>9254</c:v>
                </c:pt>
                <c:pt idx="137">
                  <c:v>10082</c:v>
                </c:pt>
                <c:pt idx="138">
                  <c:v>9604</c:v>
                </c:pt>
                <c:pt idx="139">
                  <c:v>8609</c:v>
                </c:pt>
                <c:pt idx="140">
                  <c:v>7892</c:v>
                </c:pt>
                <c:pt idx="141">
                  <c:v>6245</c:v>
                </c:pt>
                <c:pt idx="142">
                  <c:v>5130</c:v>
                </c:pt>
                <c:pt idx="143">
                  <c:v>4839</c:v>
                </c:pt>
                <c:pt idx="144">
                  <c:v>4873</c:v>
                </c:pt>
                <c:pt idx="145">
                  <c:v>5082</c:v>
                </c:pt>
                <c:pt idx="146">
                  <c:v>5169</c:v>
                </c:pt>
                <c:pt idx="147">
                  <c:v>6056</c:v>
                </c:pt>
                <c:pt idx="148">
                  <c:v>6660</c:v>
                </c:pt>
                <c:pt idx="149">
                  <c:v>7336</c:v>
                </c:pt>
                <c:pt idx="150">
                  <c:v>9179</c:v>
                </c:pt>
                <c:pt idx="151">
                  <c:v>10030</c:v>
                </c:pt>
                <c:pt idx="152">
                  <c:v>9874</c:v>
                </c:pt>
                <c:pt idx="153">
                  <c:v>10213</c:v>
                </c:pt>
                <c:pt idx="154">
                  <c:v>10242</c:v>
                </c:pt>
                <c:pt idx="155">
                  <c:v>10176</c:v>
                </c:pt>
                <c:pt idx="156">
                  <c:v>8584</c:v>
                </c:pt>
                <c:pt idx="157">
                  <c:v>7316</c:v>
                </c:pt>
                <c:pt idx="158">
                  <c:v>6591</c:v>
                </c:pt>
                <c:pt idx="159">
                  <c:v>6167</c:v>
                </c:pt>
                <c:pt idx="160">
                  <c:v>5919</c:v>
                </c:pt>
                <c:pt idx="161">
                  <c:v>5295</c:v>
                </c:pt>
                <c:pt idx="162">
                  <c:v>5156</c:v>
                </c:pt>
                <c:pt idx="163">
                  <c:v>4719</c:v>
                </c:pt>
                <c:pt idx="164">
                  <c:v>4871</c:v>
                </c:pt>
                <c:pt idx="165">
                  <c:v>4787</c:v>
                </c:pt>
                <c:pt idx="166">
                  <c:v>5263</c:v>
                </c:pt>
                <c:pt idx="167">
                  <c:v>5654</c:v>
                </c:pt>
                <c:pt idx="168">
                  <c:v>5995</c:v>
                </c:pt>
                <c:pt idx="169">
                  <c:v>6045</c:v>
                </c:pt>
                <c:pt idx="170">
                  <c:v>6680</c:v>
                </c:pt>
                <c:pt idx="171">
                  <c:v>7352</c:v>
                </c:pt>
                <c:pt idx="172">
                  <c:v>7422</c:v>
                </c:pt>
                <c:pt idx="173">
                  <c:v>7621</c:v>
                </c:pt>
                <c:pt idx="174">
                  <c:v>7850</c:v>
                </c:pt>
                <c:pt idx="175">
                  <c:v>8201</c:v>
                </c:pt>
                <c:pt idx="176">
                  <c:v>8906</c:v>
                </c:pt>
                <c:pt idx="177">
                  <c:v>8966</c:v>
                </c:pt>
                <c:pt idx="178">
                  <c:v>9121</c:v>
                </c:pt>
                <c:pt idx="179">
                  <c:v>9090</c:v>
                </c:pt>
                <c:pt idx="180">
                  <c:v>9365</c:v>
                </c:pt>
                <c:pt idx="181">
                  <c:v>9008</c:v>
                </c:pt>
                <c:pt idx="182">
                  <c:v>9714</c:v>
                </c:pt>
                <c:pt idx="183">
                  <c:v>10508</c:v>
                </c:pt>
                <c:pt idx="184">
                  <c:v>9881</c:v>
                </c:pt>
                <c:pt idx="185">
                  <c:v>9652</c:v>
                </c:pt>
                <c:pt idx="186">
                  <c:v>9596</c:v>
                </c:pt>
                <c:pt idx="187">
                  <c:v>10521</c:v>
                </c:pt>
                <c:pt idx="188">
                  <c:v>10171</c:v>
                </c:pt>
                <c:pt idx="189">
                  <c:v>10190</c:v>
                </c:pt>
                <c:pt idx="190">
                  <c:v>10371</c:v>
                </c:pt>
                <c:pt idx="191">
                  <c:v>10278</c:v>
                </c:pt>
                <c:pt idx="192">
                  <c:v>9854</c:v>
                </c:pt>
                <c:pt idx="193">
                  <c:v>9421</c:v>
                </c:pt>
                <c:pt idx="194">
                  <c:v>9978</c:v>
                </c:pt>
              </c:numCache>
            </c:numRef>
          </c:yVal>
          <c:smooth val="0"/>
        </c:ser>
        <c:dLbls>
          <c:showLegendKey val="0"/>
          <c:showVal val="0"/>
          <c:showCatName val="0"/>
          <c:showSerName val="0"/>
          <c:showPercent val="0"/>
          <c:showBubbleSize val="0"/>
        </c:dLbls>
        <c:axId val="244435432"/>
        <c:axId val="244436216"/>
      </c:scatterChart>
      <c:valAx>
        <c:axId val="24443543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4436216"/>
        <c:crosses val="autoZero"/>
        <c:crossBetween val="midCat"/>
      </c:valAx>
      <c:valAx>
        <c:axId val="244436216"/>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443543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8.6034305171313039E-2"/>
          <c:y val="2.9053747799597341E-2"/>
          <c:w val="0.89101579059374336"/>
          <c:h val="0.90340797238700854"/>
        </c:manualLayout>
      </c:layout>
      <c:scatterChart>
        <c:scatterStyle val="lineMarker"/>
        <c:varyColors val="0"/>
        <c:ser>
          <c:idx val="0"/>
          <c:order val="0"/>
          <c:tx>
            <c:v>15次高調波</c:v>
          </c:tx>
          <c:spPr>
            <a:ln w="19050" cap="rnd">
              <a:solidFill>
                <a:schemeClr val="accent1"/>
              </a:solidFill>
              <a:round/>
            </a:ln>
            <a:effectLst/>
          </c:spPr>
          <c:marker>
            <c:symbol val="none"/>
          </c:marker>
          <c:xVal>
            <c:numRef>
              <c:f>'15'!$B$1:$B$195</c:f>
              <c:numCache>
                <c:formatCode>General</c:formatCode>
                <c:ptCount val="195"/>
                <c:pt idx="0">
                  <c:v>0</c:v>
                </c:pt>
                <c:pt idx="1">
                  <c:v>0.44333333333333302</c:v>
                </c:pt>
                <c:pt idx="2">
                  <c:v>0.88666666666666705</c:v>
                </c:pt>
                <c:pt idx="3">
                  <c:v>1.33</c:v>
                </c:pt>
                <c:pt idx="4">
                  <c:v>2.66</c:v>
                </c:pt>
                <c:pt idx="5">
                  <c:v>3.3250000000000002</c:v>
                </c:pt>
                <c:pt idx="6">
                  <c:v>3.99</c:v>
                </c:pt>
                <c:pt idx="7">
                  <c:v>4.6550000000000002</c:v>
                </c:pt>
                <c:pt idx="8">
                  <c:v>5.32</c:v>
                </c:pt>
                <c:pt idx="9">
                  <c:v>6.65</c:v>
                </c:pt>
                <c:pt idx="10">
                  <c:v>6.9824999999999999</c:v>
                </c:pt>
                <c:pt idx="11">
                  <c:v>7.3150000000000004</c:v>
                </c:pt>
                <c:pt idx="12">
                  <c:v>7.6475</c:v>
                </c:pt>
                <c:pt idx="13">
                  <c:v>7.98</c:v>
                </c:pt>
                <c:pt idx="14">
                  <c:v>9.31</c:v>
                </c:pt>
                <c:pt idx="15">
                  <c:v>10.64</c:v>
                </c:pt>
                <c:pt idx="16">
                  <c:v>10.83</c:v>
                </c:pt>
                <c:pt idx="17">
                  <c:v>11.02</c:v>
                </c:pt>
                <c:pt idx="18">
                  <c:v>11.21</c:v>
                </c:pt>
                <c:pt idx="19">
                  <c:v>11.4</c:v>
                </c:pt>
                <c:pt idx="20">
                  <c:v>11.59</c:v>
                </c:pt>
                <c:pt idx="21">
                  <c:v>11.78</c:v>
                </c:pt>
                <c:pt idx="22">
                  <c:v>11.97</c:v>
                </c:pt>
                <c:pt idx="23">
                  <c:v>12.635</c:v>
                </c:pt>
                <c:pt idx="24">
                  <c:v>13.3</c:v>
                </c:pt>
                <c:pt idx="25">
                  <c:v>13.6325</c:v>
                </c:pt>
                <c:pt idx="26">
                  <c:v>13.965</c:v>
                </c:pt>
                <c:pt idx="27">
                  <c:v>14.297499999999999</c:v>
                </c:pt>
                <c:pt idx="28">
                  <c:v>14.63</c:v>
                </c:pt>
                <c:pt idx="29">
                  <c:v>15.295</c:v>
                </c:pt>
                <c:pt idx="30">
                  <c:v>15.96</c:v>
                </c:pt>
                <c:pt idx="31">
                  <c:v>16.2925</c:v>
                </c:pt>
                <c:pt idx="32">
                  <c:v>16.625</c:v>
                </c:pt>
                <c:pt idx="33">
                  <c:v>16.9575</c:v>
                </c:pt>
                <c:pt idx="34">
                  <c:v>17.29</c:v>
                </c:pt>
                <c:pt idx="35">
                  <c:v>17.954999999999998</c:v>
                </c:pt>
                <c:pt idx="36">
                  <c:v>18.62</c:v>
                </c:pt>
                <c:pt idx="37">
                  <c:v>19.063333333333301</c:v>
                </c:pt>
                <c:pt idx="38">
                  <c:v>19.5066666666667</c:v>
                </c:pt>
                <c:pt idx="39">
                  <c:v>19.95</c:v>
                </c:pt>
                <c:pt idx="40">
                  <c:v>21.28</c:v>
                </c:pt>
                <c:pt idx="41">
                  <c:v>21.945</c:v>
                </c:pt>
                <c:pt idx="42">
                  <c:v>22.61</c:v>
                </c:pt>
                <c:pt idx="43">
                  <c:v>23.274999999999999</c:v>
                </c:pt>
                <c:pt idx="44">
                  <c:v>23.94</c:v>
                </c:pt>
                <c:pt idx="45">
                  <c:v>24.605</c:v>
                </c:pt>
                <c:pt idx="46">
                  <c:v>25.27</c:v>
                </c:pt>
                <c:pt idx="47">
                  <c:v>25.713333333333299</c:v>
                </c:pt>
                <c:pt idx="48">
                  <c:v>26.156666666666698</c:v>
                </c:pt>
                <c:pt idx="49">
                  <c:v>26.6</c:v>
                </c:pt>
                <c:pt idx="50">
                  <c:v>27.265000000000001</c:v>
                </c:pt>
                <c:pt idx="51">
                  <c:v>27.93</c:v>
                </c:pt>
                <c:pt idx="52">
                  <c:v>28.373333333333299</c:v>
                </c:pt>
                <c:pt idx="53">
                  <c:v>28.816666666666698</c:v>
                </c:pt>
                <c:pt idx="54">
                  <c:v>29.26</c:v>
                </c:pt>
                <c:pt idx="55">
                  <c:v>29.703333333333301</c:v>
                </c:pt>
                <c:pt idx="56">
                  <c:v>30.1466666666667</c:v>
                </c:pt>
                <c:pt idx="57">
                  <c:v>30.59</c:v>
                </c:pt>
                <c:pt idx="58">
                  <c:v>31.254999999999999</c:v>
                </c:pt>
                <c:pt idx="59">
                  <c:v>31.92</c:v>
                </c:pt>
                <c:pt idx="60">
                  <c:v>33.25</c:v>
                </c:pt>
                <c:pt idx="61">
                  <c:v>33.914999999999999</c:v>
                </c:pt>
                <c:pt idx="62">
                  <c:v>34.58</c:v>
                </c:pt>
                <c:pt idx="63">
                  <c:v>34.845999999999997</c:v>
                </c:pt>
                <c:pt idx="64">
                  <c:v>35.112000000000002</c:v>
                </c:pt>
                <c:pt idx="65">
                  <c:v>35.378</c:v>
                </c:pt>
                <c:pt idx="66">
                  <c:v>35.643999999999998</c:v>
                </c:pt>
                <c:pt idx="67">
                  <c:v>35.909999999999997</c:v>
                </c:pt>
                <c:pt idx="68">
                  <c:v>36.575000000000003</c:v>
                </c:pt>
                <c:pt idx="69">
                  <c:v>37.24</c:v>
                </c:pt>
                <c:pt idx="70">
                  <c:v>37.905000000000001</c:v>
                </c:pt>
                <c:pt idx="71">
                  <c:v>38.57</c:v>
                </c:pt>
                <c:pt idx="72">
                  <c:v>39.9</c:v>
                </c:pt>
                <c:pt idx="73">
                  <c:v>40.343333333333298</c:v>
                </c:pt>
                <c:pt idx="74">
                  <c:v>40.786666666666598</c:v>
                </c:pt>
                <c:pt idx="75">
                  <c:v>41.23</c:v>
                </c:pt>
                <c:pt idx="76">
                  <c:v>41.673333333333296</c:v>
                </c:pt>
                <c:pt idx="77">
                  <c:v>42.116666666666603</c:v>
                </c:pt>
                <c:pt idx="78">
                  <c:v>42.56</c:v>
                </c:pt>
                <c:pt idx="79">
                  <c:v>42.826000000000001</c:v>
                </c:pt>
                <c:pt idx="80">
                  <c:v>43.091999999999999</c:v>
                </c:pt>
                <c:pt idx="81">
                  <c:v>43.357999999999997</c:v>
                </c:pt>
                <c:pt idx="82">
                  <c:v>43.624000000000002</c:v>
                </c:pt>
                <c:pt idx="83">
                  <c:v>43.89</c:v>
                </c:pt>
                <c:pt idx="84">
                  <c:v>44.3333333333333</c:v>
                </c:pt>
                <c:pt idx="85">
                  <c:v>44.7766666666666</c:v>
                </c:pt>
                <c:pt idx="86">
                  <c:v>45.22</c:v>
                </c:pt>
                <c:pt idx="87">
                  <c:v>45.485999999999997</c:v>
                </c:pt>
                <c:pt idx="88">
                  <c:v>45.752000000000002</c:v>
                </c:pt>
                <c:pt idx="89">
                  <c:v>46.018000000000001</c:v>
                </c:pt>
                <c:pt idx="90">
                  <c:v>46.283999999999999</c:v>
                </c:pt>
                <c:pt idx="91">
                  <c:v>46.55</c:v>
                </c:pt>
                <c:pt idx="92">
                  <c:v>47.215000000000003</c:v>
                </c:pt>
                <c:pt idx="93">
                  <c:v>47.88</c:v>
                </c:pt>
                <c:pt idx="94">
                  <c:v>48.323333333333302</c:v>
                </c:pt>
                <c:pt idx="95">
                  <c:v>48.766666666666602</c:v>
                </c:pt>
                <c:pt idx="96">
                  <c:v>49.21</c:v>
                </c:pt>
                <c:pt idx="97">
                  <c:v>49.475999999999999</c:v>
                </c:pt>
                <c:pt idx="98">
                  <c:v>49.741999999999997</c:v>
                </c:pt>
                <c:pt idx="99">
                  <c:v>50.008000000000003</c:v>
                </c:pt>
                <c:pt idx="100">
                  <c:v>50.274000000000001</c:v>
                </c:pt>
                <c:pt idx="101">
                  <c:v>50.54</c:v>
                </c:pt>
                <c:pt idx="102">
                  <c:v>51.87</c:v>
                </c:pt>
                <c:pt idx="103">
                  <c:v>52.313333333333297</c:v>
                </c:pt>
                <c:pt idx="104">
                  <c:v>52.756666666666597</c:v>
                </c:pt>
                <c:pt idx="105">
                  <c:v>53.2</c:v>
                </c:pt>
                <c:pt idx="106">
                  <c:v>53.643333333333302</c:v>
                </c:pt>
                <c:pt idx="107">
                  <c:v>54.086666666666602</c:v>
                </c:pt>
                <c:pt idx="108">
                  <c:v>54.53</c:v>
                </c:pt>
                <c:pt idx="109">
                  <c:v>55.195</c:v>
                </c:pt>
                <c:pt idx="110">
                  <c:v>55.86</c:v>
                </c:pt>
                <c:pt idx="111">
                  <c:v>57.189999999999898</c:v>
                </c:pt>
                <c:pt idx="112">
                  <c:v>57.633333333333297</c:v>
                </c:pt>
                <c:pt idx="113">
                  <c:v>58.076666666666597</c:v>
                </c:pt>
                <c:pt idx="114">
                  <c:v>58.519999999999897</c:v>
                </c:pt>
                <c:pt idx="115">
                  <c:v>58.741666666666603</c:v>
                </c:pt>
                <c:pt idx="116">
                  <c:v>58.963333333333303</c:v>
                </c:pt>
                <c:pt idx="117">
                  <c:v>59.184999999999903</c:v>
                </c:pt>
                <c:pt idx="118">
                  <c:v>59.406666666666602</c:v>
                </c:pt>
                <c:pt idx="119">
                  <c:v>59.628333333333302</c:v>
                </c:pt>
                <c:pt idx="120">
                  <c:v>59.849999999999902</c:v>
                </c:pt>
                <c:pt idx="121">
                  <c:v>61.1799999999999</c:v>
                </c:pt>
                <c:pt idx="122">
                  <c:v>61.512499999999903</c:v>
                </c:pt>
                <c:pt idx="123">
                  <c:v>61.844999999999899</c:v>
                </c:pt>
                <c:pt idx="124">
                  <c:v>62.177499999999903</c:v>
                </c:pt>
                <c:pt idx="125">
                  <c:v>62.509999999999899</c:v>
                </c:pt>
                <c:pt idx="126">
                  <c:v>63.839999999999897</c:v>
                </c:pt>
                <c:pt idx="127">
                  <c:v>64.061666666666596</c:v>
                </c:pt>
                <c:pt idx="128">
                  <c:v>64.283333333333303</c:v>
                </c:pt>
                <c:pt idx="129">
                  <c:v>64.504999999999896</c:v>
                </c:pt>
                <c:pt idx="130">
                  <c:v>64.726666666666603</c:v>
                </c:pt>
                <c:pt idx="131">
                  <c:v>64.948333333333295</c:v>
                </c:pt>
                <c:pt idx="132">
                  <c:v>65.169999999999902</c:v>
                </c:pt>
                <c:pt idx="133">
                  <c:v>65.613333333333301</c:v>
                </c:pt>
                <c:pt idx="134">
                  <c:v>66.056666666666601</c:v>
                </c:pt>
                <c:pt idx="135">
                  <c:v>66.499999999999901</c:v>
                </c:pt>
                <c:pt idx="136">
                  <c:v>67.829999999999899</c:v>
                </c:pt>
                <c:pt idx="137">
                  <c:v>68.494999999999905</c:v>
                </c:pt>
                <c:pt idx="138">
                  <c:v>69.159999999999897</c:v>
                </c:pt>
                <c:pt idx="139">
                  <c:v>69.425999999999902</c:v>
                </c:pt>
                <c:pt idx="140">
                  <c:v>69.691999999999894</c:v>
                </c:pt>
                <c:pt idx="141">
                  <c:v>69.957999999999899</c:v>
                </c:pt>
                <c:pt idx="142">
                  <c:v>70.223999999999904</c:v>
                </c:pt>
                <c:pt idx="143">
                  <c:v>70.489999999999895</c:v>
                </c:pt>
                <c:pt idx="144">
                  <c:v>70.933333333333294</c:v>
                </c:pt>
                <c:pt idx="145">
                  <c:v>71.376666666666594</c:v>
                </c:pt>
                <c:pt idx="146">
                  <c:v>71.819999999999894</c:v>
                </c:pt>
                <c:pt idx="147">
                  <c:v>72.0416666666666</c:v>
                </c:pt>
                <c:pt idx="148">
                  <c:v>72.263333333333307</c:v>
                </c:pt>
                <c:pt idx="149">
                  <c:v>72.4849999999999</c:v>
                </c:pt>
                <c:pt idx="150">
                  <c:v>72.706666666666607</c:v>
                </c:pt>
                <c:pt idx="151">
                  <c:v>72.928333333333299</c:v>
                </c:pt>
                <c:pt idx="152">
                  <c:v>73.149999999999906</c:v>
                </c:pt>
                <c:pt idx="153">
                  <c:v>73.814999999999898</c:v>
                </c:pt>
                <c:pt idx="154">
                  <c:v>74.479999999999905</c:v>
                </c:pt>
                <c:pt idx="155">
                  <c:v>74.923333333333304</c:v>
                </c:pt>
                <c:pt idx="156">
                  <c:v>75.366666666666603</c:v>
                </c:pt>
                <c:pt idx="157">
                  <c:v>75.809999999999903</c:v>
                </c:pt>
                <c:pt idx="158">
                  <c:v>76.031666666666595</c:v>
                </c:pt>
                <c:pt idx="159">
                  <c:v>76.253333333333302</c:v>
                </c:pt>
                <c:pt idx="160">
                  <c:v>76.474999999999895</c:v>
                </c:pt>
                <c:pt idx="161">
                  <c:v>76.696666666666601</c:v>
                </c:pt>
                <c:pt idx="162">
                  <c:v>76.918333333333294</c:v>
                </c:pt>
                <c:pt idx="163">
                  <c:v>77.139999999999901</c:v>
                </c:pt>
                <c:pt idx="164">
                  <c:v>77.472499999999897</c:v>
                </c:pt>
                <c:pt idx="165">
                  <c:v>77.804999999999893</c:v>
                </c:pt>
                <c:pt idx="166">
                  <c:v>78.137499999999903</c:v>
                </c:pt>
                <c:pt idx="167">
                  <c:v>78.469999999999899</c:v>
                </c:pt>
                <c:pt idx="168">
                  <c:v>79.799999999999898</c:v>
                </c:pt>
                <c:pt idx="169">
                  <c:v>81.129999999999896</c:v>
                </c:pt>
                <c:pt idx="170">
                  <c:v>81.794999999999902</c:v>
                </c:pt>
                <c:pt idx="171">
                  <c:v>82.459999999999894</c:v>
                </c:pt>
                <c:pt idx="172">
                  <c:v>83.124999999999901</c:v>
                </c:pt>
                <c:pt idx="173">
                  <c:v>83.789999999999907</c:v>
                </c:pt>
                <c:pt idx="174">
                  <c:v>84.011666666666599</c:v>
                </c:pt>
                <c:pt idx="175">
                  <c:v>84.233333333333206</c:v>
                </c:pt>
                <c:pt idx="176">
                  <c:v>84.454999999999899</c:v>
                </c:pt>
                <c:pt idx="177">
                  <c:v>84.676666666666605</c:v>
                </c:pt>
                <c:pt idx="178">
                  <c:v>84.898333333333298</c:v>
                </c:pt>
                <c:pt idx="179">
                  <c:v>85.119999999999905</c:v>
                </c:pt>
                <c:pt idx="180">
                  <c:v>85.784999999999897</c:v>
                </c:pt>
                <c:pt idx="181">
                  <c:v>86.449999999999903</c:v>
                </c:pt>
                <c:pt idx="182">
                  <c:v>87.114999999999895</c:v>
                </c:pt>
                <c:pt idx="183">
                  <c:v>87.779999999999902</c:v>
                </c:pt>
                <c:pt idx="184">
                  <c:v>89.1099999999999</c:v>
                </c:pt>
                <c:pt idx="185">
                  <c:v>89.5533333333332</c:v>
                </c:pt>
                <c:pt idx="186">
                  <c:v>89.996666666666599</c:v>
                </c:pt>
                <c:pt idx="187">
                  <c:v>90.439999999999898</c:v>
                </c:pt>
                <c:pt idx="188">
                  <c:v>90.883333333333198</c:v>
                </c:pt>
                <c:pt idx="189">
                  <c:v>91.326666666666597</c:v>
                </c:pt>
                <c:pt idx="190">
                  <c:v>91.769999999999897</c:v>
                </c:pt>
                <c:pt idx="191">
                  <c:v>93.099999999999895</c:v>
                </c:pt>
                <c:pt idx="192">
                  <c:v>93.432499999999905</c:v>
                </c:pt>
                <c:pt idx="193">
                  <c:v>93.764999999999901</c:v>
                </c:pt>
                <c:pt idx="194">
                  <c:v>94.097499999999897</c:v>
                </c:pt>
              </c:numCache>
            </c:numRef>
          </c:xVal>
          <c:yVal>
            <c:numRef>
              <c:f>'15'!$C$1:$C$195</c:f>
              <c:numCache>
                <c:formatCode>General</c:formatCode>
                <c:ptCount val="195"/>
                <c:pt idx="0">
                  <c:v>9055</c:v>
                </c:pt>
                <c:pt idx="1">
                  <c:v>9219</c:v>
                </c:pt>
                <c:pt idx="2">
                  <c:v>9020</c:v>
                </c:pt>
                <c:pt idx="3">
                  <c:v>8831</c:v>
                </c:pt>
                <c:pt idx="4">
                  <c:v>9187</c:v>
                </c:pt>
                <c:pt idx="5">
                  <c:v>8972</c:v>
                </c:pt>
                <c:pt idx="6">
                  <c:v>8693</c:v>
                </c:pt>
                <c:pt idx="7">
                  <c:v>8860</c:v>
                </c:pt>
                <c:pt idx="8">
                  <c:v>9322</c:v>
                </c:pt>
                <c:pt idx="9">
                  <c:v>8304</c:v>
                </c:pt>
                <c:pt idx="10">
                  <c:v>8446</c:v>
                </c:pt>
                <c:pt idx="11">
                  <c:v>9073</c:v>
                </c:pt>
                <c:pt idx="12">
                  <c:v>9200</c:v>
                </c:pt>
                <c:pt idx="13">
                  <c:v>9343</c:v>
                </c:pt>
                <c:pt idx="14">
                  <c:v>8651</c:v>
                </c:pt>
                <c:pt idx="15">
                  <c:v>9079</c:v>
                </c:pt>
                <c:pt idx="16">
                  <c:v>8671</c:v>
                </c:pt>
                <c:pt idx="17">
                  <c:v>9163</c:v>
                </c:pt>
                <c:pt idx="18">
                  <c:v>9096</c:v>
                </c:pt>
                <c:pt idx="19">
                  <c:v>9217</c:v>
                </c:pt>
                <c:pt idx="20">
                  <c:v>9187</c:v>
                </c:pt>
                <c:pt idx="21">
                  <c:v>9397</c:v>
                </c:pt>
                <c:pt idx="22">
                  <c:v>9404</c:v>
                </c:pt>
                <c:pt idx="23">
                  <c:v>9363</c:v>
                </c:pt>
                <c:pt idx="24">
                  <c:v>8784</c:v>
                </c:pt>
                <c:pt idx="25">
                  <c:v>9349</c:v>
                </c:pt>
                <c:pt idx="26">
                  <c:v>9203</c:v>
                </c:pt>
                <c:pt idx="27">
                  <c:v>9084</c:v>
                </c:pt>
                <c:pt idx="28">
                  <c:v>8800</c:v>
                </c:pt>
                <c:pt idx="29">
                  <c:v>8944</c:v>
                </c:pt>
                <c:pt idx="30">
                  <c:v>9092</c:v>
                </c:pt>
                <c:pt idx="31">
                  <c:v>8920</c:v>
                </c:pt>
                <c:pt idx="32">
                  <c:v>8917</c:v>
                </c:pt>
                <c:pt idx="33">
                  <c:v>8752</c:v>
                </c:pt>
                <c:pt idx="34">
                  <c:v>8691</c:v>
                </c:pt>
                <c:pt idx="35">
                  <c:v>9005</c:v>
                </c:pt>
                <c:pt idx="36">
                  <c:v>9075</c:v>
                </c:pt>
                <c:pt idx="37">
                  <c:v>8905</c:v>
                </c:pt>
                <c:pt idx="38">
                  <c:v>8940</c:v>
                </c:pt>
                <c:pt idx="39">
                  <c:v>8359</c:v>
                </c:pt>
                <c:pt idx="40">
                  <c:v>8720</c:v>
                </c:pt>
                <c:pt idx="41">
                  <c:v>8645</c:v>
                </c:pt>
                <c:pt idx="42">
                  <c:v>8984</c:v>
                </c:pt>
                <c:pt idx="43">
                  <c:v>8792</c:v>
                </c:pt>
                <c:pt idx="44">
                  <c:v>8707</c:v>
                </c:pt>
                <c:pt idx="45">
                  <c:v>9426</c:v>
                </c:pt>
                <c:pt idx="46">
                  <c:v>9480</c:v>
                </c:pt>
                <c:pt idx="47">
                  <c:v>9124</c:v>
                </c:pt>
                <c:pt idx="48">
                  <c:v>8787</c:v>
                </c:pt>
                <c:pt idx="49">
                  <c:v>8506</c:v>
                </c:pt>
                <c:pt idx="50">
                  <c:v>8828</c:v>
                </c:pt>
                <c:pt idx="51">
                  <c:v>9520</c:v>
                </c:pt>
                <c:pt idx="52">
                  <c:v>8686</c:v>
                </c:pt>
                <c:pt idx="53">
                  <c:v>9155</c:v>
                </c:pt>
                <c:pt idx="54">
                  <c:v>7870</c:v>
                </c:pt>
                <c:pt idx="55">
                  <c:v>8177</c:v>
                </c:pt>
                <c:pt idx="56">
                  <c:v>8588</c:v>
                </c:pt>
                <c:pt idx="57">
                  <c:v>9074</c:v>
                </c:pt>
                <c:pt idx="58">
                  <c:v>7980</c:v>
                </c:pt>
                <c:pt idx="59">
                  <c:v>8450</c:v>
                </c:pt>
                <c:pt idx="60">
                  <c:v>7927</c:v>
                </c:pt>
                <c:pt idx="61">
                  <c:v>9089</c:v>
                </c:pt>
                <c:pt idx="62">
                  <c:v>9634</c:v>
                </c:pt>
                <c:pt idx="63">
                  <c:v>9161</c:v>
                </c:pt>
                <c:pt idx="64">
                  <c:v>8533</c:v>
                </c:pt>
                <c:pt idx="65">
                  <c:v>8541</c:v>
                </c:pt>
                <c:pt idx="66">
                  <c:v>7960</c:v>
                </c:pt>
                <c:pt idx="67">
                  <c:v>7950</c:v>
                </c:pt>
                <c:pt idx="68">
                  <c:v>9504</c:v>
                </c:pt>
                <c:pt idx="69">
                  <c:v>9572</c:v>
                </c:pt>
                <c:pt idx="70">
                  <c:v>8666</c:v>
                </c:pt>
                <c:pt idx="71">
                  <c:v>8782</c:v>
                </c:pt>
                <c:pt idx="72">
                  <c:v>8588</c:v>
                </c:pt>
                <c:pt idx="73">
                  <c:v>8912</c:v>
                </c:pt>
                <c:pt idx="74">
                  <c:v>9080</c:v>
                </c:pt>
                <c:pt idx="75">
                  <c:v>9337</c:v>
                </c:pt>
                <c:pt idx="76">
                  <c:v>9082</c:v>
                </c:pt>
                <c:pt idx="77">
                  <c:v>8812</c:v>
                </c:pt>
                <c:pt idx="78">
                  <c:v>8180</c:v>
                </c:pt>
                <c:pt idx="79">
                  <c:v>8394</c:v>
                </c:pt>
                <c:pt idx="80">
                  <c:v>9299</c:v>
                </c:pt>
                <c:pt idx="81">
                  <c:v>9313</c:v>
                </c:pt>
                <c:pt idx="82">
                  <c:v>9520</c:v>
                </c:pt>
                <c:pt idx="83">
                  <c:v>9521</c:v>
                </c:pt>
                <c:pt idx="84">
                  <c:v>8740</c:v>
                </c:pt>
                <c:pt idx="85">
                  <c:v>8458</c:v>
                </c:pt>
                <c:pt idx="86">
                  <c:v>8169</c:v>
                </c:pt>
                <c:pt idx="87">
                  <c:v>8419</c:v>
                </c:pt>
                <c:pt idx="88">
                  <c:v>9055</c:v>
                </c:pt>
                <c:pt idx="89">
                  <c:v>9230</c:v>
                </c:pt>
                <c:pt idx="90">
                  <c:v>8784</c:v>
                </c:pt>
                <c:pt idx="91">
                  <c:v>9246</c:v>
                </c:pt>
                <c:pt idx="92">
                  <c:v>8553</c:v>
                </c:pt>
                <c:pt idx="93">
                  <c:v>7909</c:v>
                </c:pt>
                <c:pt idx="94">
                  <c:v>8245</c:v>
                </c:pt>
                <c:pt idx="95">
                  <c:v>9158</c:v>
                </c:pt>
                <c:pt idx="96">
                  <c:v>9463</c:v>
                </c:pt>
                <c:pt idx="97">
                  <c:v>9094</c:v>
                </c:pt>
                <c:pt idx="98">
                  <c:v>9085</c:v>
                </c:pt>
                <c:pt idx="99">
                  <c:v>9004</c:v>
                </c:pt>
                <c:pt idx="100">
                  <c:v>8942</c:v>
                </c:pt>
                <c:pt idx="101">
                  <c:v>8459</c:v>
                </c:pt>
                <c:pt idx="102">
                  <c:v>9066</c:v>
                </c:pt>
                <c:pt idx="103">
                  <c:v>8591</c:v>
                </c:pt>
                <c:pt idx="104">
                  <c:v>8831</c:v>
                </c:pt>
                <c:pt idx="105">
                  <c:v>9744</c:v>
                </c:pt>
                <c:pt idx="106">
                  <c:v>9124</c:v>
                </c:pt>
                <c:pt idx="107">
                  <c:v>9334</c:v>
                </c:pt>
                <c:pt idx="108">
                  <c:v>9829</c:v>
                </c:pt>
                <c:pt idx="109">
                  <c:v>8786</c:v>
                </c:pt>
                <c:pt idx="110">
                  <c:v>7942</c:v>
                </c:pt>
                <c:pt idx="111">
                  <c:v>8545</c:v>
                </c:pt>
                <c:pt idx="112">
                  <c:v>8326</c:v>
                </c:pt>
                <c:pt idx="113">
                  <c:v>8570</c:v>
                </c:pt>
                <c:pt idx="114">
                  <c:v>9254</c:v>
                </c:pt>
                <c:pt idx="115">
                  <c:v>9118</c:v>
                </c:pt>
                <c:pt idx="116">
                  <c:v>9082</c:v>
                </c:pt>
                <c:pt idx="117">
                  <c:v>9079</c:v>
                </c:pt>
                <c:pt idx="118">
                  <c:v>8931</c:v>
                </c:pt>
                <c:pt idx="119">
                  <c:v>8669</c:v>
                </c:pt>
                <c:pt idx="120">
                  <c:v>7773</c:v>
                </c:pt>
                <c:pt idx="121">
                  <c:v>8358</c:v>
                </c:pt>
                <c:pt idx="122">
                  <c:v>8294</c:v>
                </c:pt>
                <c:pt idx="123">
                  <c:v>8771</c:v>
                </c:pt>
                <c:pt idx="124">
                  <c:v>9437</c:v>
                </c:pt>
                <c:pt idx="125">
                  <c:v>9405</c:v>
                </c:pt>
                <c:pt idx="126">
                  <c:v>9758</c:v>
                </c:pt>
                <c:pt idx="127">
                  <c:v>9189</c:v>
                </c:pt>
                <c:pt idx="128">
                  <c:v>9601</c:v>
                </c:pt>
                <c:pt idx="129">
                  <c:v>9165</c:v>
                </c:pt>
                <c:pt idx="130">
                  <c:v>8729</c:v>
                </c:pt>
                <c:pt idx="131">
                  <c:v>8643</c:v>
                </c:pt>
                <c:pt idx="132">
                  <c:v>8236</c:v>
                </c:pt>
                <c:pt idx="133">
                  <c:v>8781</c:v>
                </c:pt>
                <c:pt idx="134">
                  <c:v>9000</c:v>
                </c:pt>
                <c:pt idx="135">
                  <c:v>9272</c:v>
                </c:pt>
                <c:pt idx="136">
                  <c:v>8744</c:v>
                </c:pt>
                <c:pt idx="137">
                  <c:v>8786</c:v>
                </c:pt>
                <c:pt idx="138">
                  <c:v>9227</c:v>
                </c:pt>
                <c:pt idx="139">
                  <c:v>9109</c:v>
                </c:pt>
                <c:pt idx="140">
                  <c:v>8876</c:v>
                </c:pt>
                <c:pt idx="141">
                  <c:v>8913</c:v>
                </c:pt>
                <c:pt idx="142">
                  <c:v>8837</c:v>
                </c:pt>
                <c:pt idx="143">
                  <c:v>8043</c:v>
                </c:pt>
                <c:pt idx="144">
                  <c:v>8107</c:v>
                </c:pt>
                <c:pt idx="145">
                  <c:v>8137</c:v>
                </c:pt>
                <c:pt idx="146">
                  <c:v>7984</c:v>
                </c:pt>
                <c:pt idx="147">
                  <c:v>8530</c:v>
                </c:pt>
                <c:pt idx="148">
                  <c:v>8204</c:v>
                </c:pt>
                <c:pt idx="149">
                  <c:v>8615</c:v>
                </c:pt>
                <c:pt idx="150">
                  <c:v>8934</c:v>
                </c:pt>
                <c:pt idx="151">
                  <c:v>9024</c:v>
                </c:pt>
                <c:pt idx="152">
                  <c:v>9895</c:v>
                </c:pt>
                <c:pt idx="153">
                  <c:v>9650</c:v>
                </c:pt>
                <c:pt idx="154">
                  <c:v>8750</c:v>
                </c:pt>
                <c:pt idx="155">
                  <c:v>9094</c:v>
                </c:pt>
                <c:pt idx="156">
                  <c:v>9224</c:v>
                </c:pt>
                <c:pt idx="157">
                  <c:v>9278</c:v>
                </c:pt>
                <c:pt idx="158">
                  <c:v>8922</c:v>
                </c:pt>
                <c:pt idx="159">
                  <c:v>8954</c:v>
                </c:pt>
                <c:pt idx="160">
                  <c:v>8783</c:v>
                </c:pt>
                <c:pt idx="161">
                  <c:v>8208</c:v>
                </c:pt>
                <c:pt idx="162">
                  <c:v>7805</c:v>
                </c:pt>
                <c:pt idx="163">
                  <c:v>7693</c:v>
                </c:pt>
                <c:pt idx="164">
                  <c:v>7971</c:v>
                </c:pt>
                <c:pt idx="165">
                  <c:v>7980</c:v>
                </c:pt>
                <c:pt idx="166">
                  <c:v>8247</c:v>
                </c:pt>
                <c:pt idx="167">
                  <c:v>8697</c:v>
                </c:pt>
                <c:pt idx="168">
                  <c:v>7812</c:v>
                </c:pt>
                <c:pt idx="169">
                  <c:v>8103</c:v>
                </c:pt>
                <c:pt idx="170">
                  <c:v>7909</c:v>
                </c:pt>
                <c:pt idx="171">
                  <c:v>8570</c:v>
                </c:pt>
                <c:pt idx="172">
                  <c:v>8346</c:v>
                </c:pt>
                <c:pt idx="173">
                  <c:v>8091</c:v>
                </c:pt>
                <c:pt idx="174">
                  <c:v>8644</c:v>
                </c:pt>
                <c:pt idx="175">
                  <c:v>8813</c:v>
                </c:pt>
                <c:pt idx="176">
                  <c:v>9256</c:v>
                </c:pt>
                <c:pt idx="177">
                  <c:v>9197</c:v>
                </c:pt>
                <c:pt idx="178">
                  <c:v>9462</c:v>
                </c:pt>
                <c:pt idx="179">
                  <c:v>9775</c:v>
                </c:pt>
                <c:pt idx="180">
                  <c:v>8986</c:v>
                </c:pt>
                <c:pt idx="181">
                  <c:v>8882</c:v>
                </c:pt>
                <c:pt idx="182">
                  <c:v>9495</c:v>
                </c:pt>
                <c:pt idx="183">
                  <c:v>8887</c:v>
                </c:pt>
                <c:pt idx="184">
                  <c:v>9715</c:v>
                </c:pt>
                <c:pt idx="185">
                  <c:v>8852</c:v>
                </c:pt>
                <c:pt idx="186">
                  <c:v>9276</c:v>
                </c:pt>
                <c:pt idx="187">
                  <c:v>8767</c:v>
                </c:pt>
                <c:pt idx="188">
                  <c:v>8942</c:v>
                </c:pt>
                <c:pt idx="189">
                  <c:v>9258</c:v>
                </c:pt>
                <c:pt idx="190">
                  <c:v>8827</c:v>
                </c:pt>
                <c:pt idx="191">
                  <c:v>9447</c:v>
                </c:pt>
                <c:pt idx="192">
                  <c:v>9024</c:v>
                </c:pt>
                <c:pt idx="193">
                  <c:v>8902</c:v>
                </c:pt>
                <c:pt idx="194">
                  <c:v>8756</c:v>
                </c:pt>
              </c:numCache>
            </c:numRef>
          </c:yVal>
          <c:smooth val="0"/>
        </c:ser>
        <c:dLbls>
          <c:showLegendKey val="0"/>
          <c:showVal val="0"/>
          <c:showCatName val="0"/>
          <c:showSerName val="0"/>
          <c:showPercent val="0"/>
          <c:showBubbleSize val="0"/>
        </c:dLbls>
        <c:axId val="507639144"/>
        <c:axId val="507635224"/>
      </c:scatterChart>
      <c:valAx>
        <c:axId val="507639144"/>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7635224"/>
        <c:crosses val="autoZero"/>
        <c:crossBetween val="midCat"/>
      </c:valAx>
      <c:valAx>
        <c:axId val="50763522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7639144"/>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263557365315483E-2"/>
          <c:y val="4.2701822303780917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'12'!$B$1:$B$195</c:f>
              <c:numCache>
                <c:formatCode>General</c:formatCode>
                <c:ptCount val="195"/>
                <c:pt idx="0">
                  <c:v>0</c:v>
                </c:pt>
                <c:pt idx="1">
                  <c:v>0.66500000000000004</c:v>
                </c:pt>
                <c:pt idx="2">
                  <c:v>1.33</c:v>
                </c:pt>
                <c:pt idx="3">
                  <c:v>1.6625000000000001</c:v>
                </c:pt>
                <c:pt idx="4">
                  <c:v>1.9950000000000001</c:v>
                </c:pt>
                <c:pt idx="5">
                  <c:v>2.3275000000000001</c:v>
                </c:pt>
                <c:pt idx="6">
                  <c:v>2.66</c:v>
                </c:pt>
                <c:pt idx="7">
                  <c:v>3.99</c:v>
                </c:pt>
                <c:pt idx="8">
                  <c:v>4.6550000000000002</c:v>
                </c:pt>
                <c:pt idx="9">
                  <c:v>5.32</c:v>
                </c:pt>
                <c:pt idx="10">
                  <c:v>5.6524999999999999</c:v>
                </c:pt>
                <c:pt idx="11">
                  <c:v>5.9850000000000003</c:v>
                </c:pt>
                <c:pt idx="12">
                  <c:v>6.3174999999999999</c:v>
                </c:pt>
                <c:pt idx="13">
                  <c:v>6.65</c:v>
                </c:pt>
                <c:pt idx="14">
                  <c:v>7.98</c:v>
                </c:pt>
                <c:pt idx="15">
                  <c:v>8.6449999999999996</c:v>
                </c:pt>
                <c:pt idx="16">
                  <c:v>9.31</c:v>
                </c:pt>
                <c:pt idx="17">
                  <c:v>9.7533333333333303</c:v>
                </c:pt>
                <c:pt idx="18">
                  <c:v>10.196666666666699</c:v>
                </c:pt>
                <c:pt idx="19">
                  <c:v>10.64</c:v>
                </c:pt>
                <c:pt idx="20">
                  <c:v>11.305</c:v>
                </c:pt>
                <c:pt idx="21">
                  <c:v>11.97</c:v>
                </c:pt>
                <c:pt idx="22">
                  <c:v>12.635</c:v>
                </c:pt>
                <c:pt idx="23">
                  <c:v>13.3</c:v>
                </c:pt>
                <c:pt idx="24">
                  <c:v>13.7433333333333</c:v>
                </c:pt>
                <c:pt idx="25">
                  <c:v>14.186666666666699</c:v>
                </c:pt>
                <c:pt idx="26">
                  <c:v>14.63</c:v>
                </c:pt>
                <c:pt idx="27">
                  <c:v>15.295</c:v>
                </c:pt>
                <c:pt idx="28">
                  <c:v>15.96</c:v>
                </c:pt>
                <c:pt idx="29">
                  <c:v>16.625</c:v>
                </c:pt>
                <c:pt idx="30">
                  <c:v>17.29</c:v>
                </c:pt>
                <c:pt idx="31">
                  <c:v>17.733333333333299</c:v>
                </c:pt>
                <c:pt idx="32">
                  <c:v>18.176666666666701</c:v>
                </c:pt>
                <c:pt idx="33">
                  <c:v>18.62</c:v>
                </c:pt>
                <c:pt idx="34">
                  <c:v>19.063333333333301</c:v>
                </c:pt>
                <c:pt idx="35">
                  <c:v>19.5066666666667</c:v>
                </c:pt>
                <c:pt idx="36">
                  <c:v>19.95</c:v>
                </c:pt>
                <c:pt idx="37">
                  <c:v>20.614999999999998</c:v>
                </c:pt>
                <c:pt idx="38">
                  <c:v>21.28</c:v>
                </c:pt>
                <c:pt idx="39">
                  <c:v>21.723333333333301</c:v>
                </c:pt>
                <c:pt idx="40">
                  <c:v>22.1666666666667</c:v>
                </c:pt>
                <c:pt idx="41">
                  <c:v>22.61</c:v>
                </c:pt>
                <c:pt idx="42">
                  <c:v>23.274999999999999</c:v>
                </c:pt>
                <c:pt idx="43">
                  <c:v>23.94</c:v>
                </c:pt>
                <c:pt idx="44">
                  <c:v>24.383333333333301</c:v>
                </c:pt>
                <c:pt idx="45">
                  <c:v>24.8266666666667</c:v>
                </c:pt>
                <c:pt idx="46">
                  <c:v>25.27</c:v>
                </c:pt>
                <c:pt idx="47">
                  <c:v>25.713333333333299</c:v>
                </c:pt>
                <c:pt idx="48">
                  <c:v>26.156666666666698</c:v>
                </c:pt>
                <c:pt idx="49">
                  <c:v>26.6</c:v>
                </c:pt>
                <c:pt idx="50">
                  <c:v>27.043333333333301</c:v>
                </c:pt>
                <c:pt idx="51">
                  <c:v>27.4866666666667</c:v>
                </c:pt>
                <c:pt idx="52">
                  <c:v>27.93</c:v>
                </c:pt>
                <c:pt idx="53">
                  <c:v>28.594999999999999</c:v>
                </c:pt>
                <c:pt idx="54">
                  <c:v>29.26</c:v>
                </c:pt>
                <c:pt idx="55">
                  <c:v>29.703333333333301</c:v>
                </c:pt>
                <c:pt idx="56">
                  <c:v>30.1466666666667</c:v>
                </c:pt>
                <c:pt idx="57">
                  <c:v>30.59</c:v>
                </c:pt>
                <c:pt idx="58">
                  <c:v>31.254999999999999</c:v>
                </c:pt>
                <c:pt idx="59">
                  <c:v>31.92</c:v>
                </c:pt>
                <c:pt idx="60">
                  <c:v>32.363333333333301</c:v>
                </c:pt>
                <c:pt idx="61">
                  <c:v>32.806666666666601</c:v>
                </c:pt>
                <c:pt idx="62">
                  <c:v>33.25</c:v>
                </c:pt>
                <c:pt idx="63">
                  <c:v>33.6933333333333</c:v>
                </c:pt>
                <c:pt idx="64">
                  <c:v>34.136666666666599</c:v>
                </c:pt>
                <c:pt idx="65">
                  <c:v>34.58</c:v>
                </c:pt>
                <c:pt idx="66">
                  <c:v>34.912500000000001</c:v>
                </c:pt>
                <c:pt idx="67">
                  <c:v>35.244999999999997</c:v>
                </c:pt>
                <c:pt idx="68">
                  <c:v>35.577500000000001</c:v>
                </c:pt>
                <c:pt idx="69">
                  <c:v>35.909999999999997</c:v>
                </c:pt>
                <c:pt idx="70">
                  <c:v>36.575000000000003</c:v>
                </c:pt>
                <c:pt idx="71">
                  <c:v>37.24</c:v>
                </c:pt>
                <c:pt idx="72">
                  <c:v>37.683333333333302</c:v>
                </c:pt>
                <c:pt idx="73">
                  <c:v>38.126666666666601</c:v>
                </c:pt>
                <c:pt idx="74">
                  <c:v>38.57</c:v>
                </c:pt>
                <c:pt idx="75">
                  <c:v>39.9</c:v>
                </c:pt>
                <c:pt idx="76">
                  <c:v>40.343333333333298</c:v>
                </c:pt>
                <c:pt idx="77">
                  <c:v>40.786666666666598</c:v>
                </c:pt>
                <c:pt idx="78">
                  <c:v>41.23</c:v>
                </c:pt>
                <c:pt idx="79">
                  <c:v>41.673333333333296</c:v>
                </c:pt>
                <c:pt idx="80">
                  <c:v>42.116666666666603</c:v>
                </c:pt>
                <c:pt idx="81">
                  <c:v>42.56</c:v>
                </c:pt>
                <c:pt idx="82">
                  <c:v>42.892499999999998</c:v>
                </c:pt>
                <c:pt idx="83">
                  <c:v>43.225000000000001</c:v>
                </c:pt>
                <c:pt idx="84">
                  <c:v>43.557499999999997</c:v>
                </c:pt>
                <c:pt idx="85">
                  <c:v>43.89</c:v>
                </c:pt>
                <c:pt idx="86">
                  <c:v>44.3333333333333</c:v>
                </c:pt>
                <c:pt idx="87">
                  <c:v>44.7766666666666</c:v>
                </c:pt>
                <c:pt idx="88">
                  <c:v>45.22</c:v>
                </c:pt>
                <c:pt idx="89">
                  <c:v>45.552500000000002</c:v>
                </c:pt>
                <c:pt idx="90">
                  <c:v>45.884999999999998</c:v>
                </c:pt>
                <c:pt idx="91">
                  <c:v>46.217500000000001</c:v>
                </c:pt>
                <c:pt idx="92">
                  <c:v>46.55</c:v>
                </c:pt>
                <c:pt idx="93">
                  <c:v>46.816000000000003</c:v>
                </c:pt>
                <c:pt idx="94">
                  <c:v>47.082000000000001</c:v>
                </c:pt>
                <c:pt idx="95">
                  <c:v>47.347999999999999</c:v>
                </c:pt>
                <c:pt idx="96">
                  <c:v>47.613999999999997</c:v>
                </c:pt>
                <c:pt idx="97">
                  <c:v>47.88</c:v>
                </c:pt>
                <c:pt idx="98">
                  <c:v>48.323333333333302</c:v>
                </c:pt>
                <c:pt idx="99">
                  <c:v>48.766666666666602</c:v>
                </c:pt>
                <c:pt idx="100">
                  <c:v>49.21</c:v>
                </c:pt>
                <c:pt idx="101">
                  <c:v>49.475999999999999</c:v>
                </c:pt>
                <c:pt idx="102">
                  <c:v>49.741999999999997</c:v>
                </c:pt>
                <c:pt idx="103">
                  <c:v>50.008000000000003</c:v>
                </c:pt>
                <c:pt idx="104">
                  <c:v>50.274000000000001</c:v>
                </c:pt>
                <c:pt idx="105">
                  <c:v>50.54</c:v>
                </c:pt>
                <c:pt idx="106">
                  <c:v>50.872500000000002</c:v>
                </c:pt>
                <c:pt idx="107">
                  <c:v>51.204999999999998</c:v>
                </c:pt>
                <c:pt idx="108">
                  <c:v>51.537500000000001</c:v>
                </c:pt>
                <c:pt idx="109">
                  <c:v>51.87</c:v>
                </c:pt>
                <c:pt idx="110">
                  <c:v>52.091666666666598</c:v>
                </c:pt>
                <c:pt idx="111">
                  <c:v>52.313333333333297</c:v>
                </c:pt>
                <c:pt idx="112">
                  <c:v>52.534999999999997</c:v>
                </c:pt>
                <c:pt idx="113">
                  <c:v>52.756666666666597</c:v>
                </c:pt>
                <c:pt idx="114">
                  <c:v>52.978333333333303</c:v>
                </c:pt>
                <c:pt idx="115">
                  <c:v>53.2</c:v>
                </c:pt>
                <c:pt idx="116">
                  <c:v>53.532499999999999</c:v>
                </c:pt>
                <c:pt idx="117">
                  <c:v>53.865000000000002</c:v>
                </c:pt>
                <c:pt idx="118">
                  <c:v>54.197499999999998</c:v>
                </c:pt>
                <c:pt idx="119">
                  <c:v>54.53</c:v>
                </c:pt>
                <c:pt idx="120">
                  <c:v>54.795999999999999</c:v>
                </c:pt>
                <c:pt idx="121">
                  <c:v>55.061999999999998</c:v>
                </c:pt>
                <c:pt idx="122">
                  <c:v>55.328000000000003</c:v>
                </c:pt>
                <c:pt idx="123">
                  <c:v>55.594000000000001</c:v>
                </c:pt>
                <c:pt idx="124">
                  <c:v>55.86</c:v>
                </c:pt>
                <c:pt idx="125">
                  <c:v>56.081666666666599</c:v>
                </c:pt>
                <c:pt idx="126">
                  <c:v>56.303333333333299</c:v>
                </c:pt>
                <c:pt idx="127">
                  <c:v>56.524999999999899</c:v>
                </c:pt>
                <c:pt idx="128">
                  <c:v>56.746666666666599</c:v>
                </c:pt>
                <c:pt idx="129">
                  <c:v>56.968333333333298</c:v>
                </c:pt>
                <c:pt idx="130">
                  <c:v>57.189999999999898</c:v>
                </c:pt>
                <c:pt idx="131">
                  <c:v>57.379999999999903</c:v>
                </c:pt>
                <c:pt idx="132">
                  <c:v>57.57</c:v>
                </c:pt>
                <c:pt idx="133">
                  <c:v>57.759999999999899</c:v>
                </c:pt>
                <c:pt idx="134">
                  <c:v>57.949999999999903</c:v>
                </c:pt>
                <c:pt idx="135">
                  <c:v>58.14</c:v>
                </c:pt>
                <c:pt idx="136">
                  <c:v>58.329999999999899</c:v>
                </c:pt>
                <c:pt idx="137">
                  <c:v>58.519999999999897</c:v>
                </c:pt>
                <c:pt idx="138">
                  <c:v>58.709999999999901</c:v>
                </c:pt>
                <c:pt idx="139">
                  <c:v>58.899999999999899</c:v>
                </c:pt>
                <c:pt idx="140">
                  <c:v>59.089999999999897</c:v>
                </c:pt>
                <c:pt idx="141">
                  <c:v>59.279999999999902</c:v>
                </c:pt>
                <c:pt idx="142">
                  <c:v>59.469999999999899</c:v>
                </c:pt>
                <c:pt idx="143">
                  <c:v>59.659999999999897</c:v>
                </c:pt>
                <c:pt idx="144">
                  <c:v>59.849999999999902</c:v>
                </c:pt>
                <c:pt idx="145">
                  <c:v>59.997777777777699</c:v>
                </c:pt>
                <c:pt idx="146">
                  <c:v>60.145555555555497</c:v>
                </c:pt>
                <c:pt idx="147">
                  <c:v>60.293333333333301</c:v>
                </c:pt>
                <c:pt idx="148">
                  <c:v>60.441111111111098</c:v>
                </c:pt>
                <c:pt idx="149">
                  <c:v>60.588888888888803</c:v>
                </c:pt>
                <c:pt idx="150">
                  <c:v>60.736666666666601</c:v>
                </c:pt>
                <c:pt idx="151">
                  <c:v>60.884444444444398</c:v>
                </c:pt>
                <c:pt idx="152">
                  <c:v>61.032222222222202</c:v>
                </c:pt>
                <c:pt idx="153">
                  <c:v>61.1799999999999</c:v>
                </c:pt>
                <c:pt idx="154">
                  <c:v>61.300909090909002</c:v>
                </c:pt>
                <c:pt idx="155">
                  <c:v>61.421818181818097</c:v>
                </c:pt>
                <c:pt idx="156">
                  <c:v>61.542727272727198</c:v>
                </c:pt>
                <c:pt idx="157">
                  <c:v>61.6636363636363</c:v>
                </c:pt>
                <c:pt idx="158">
                  <c:v>61.784545454545402</c:v>
                </c:pt>
                <c:pt idx="159">
                  <c:v>61.905454545454504</c:v>
                </c:pt>
                <c:pt idx="160">
                  <c:v>62.026363636363598</c:v>
                </c:pt>
                <c:pt idx="161">
                  <c:v>62.1472727272727</c:v>
                </c:pt>
                <c:pt idx="162">
                  <c:v>62.268181818181802</c:v>
                </c:pt>
                <c:pt idx="163">
                  <c:v>62.389090909090903</c:v>
                </c:pt>
                <c:pt idx="164">
                  <c:v>62.509999999999899</c:v>
                </c:pt>
                <c:pt idx="165">
                  <c:v>62.612307692307603</c:v>
                </c:pt>
                <c:pt idx="166">
                  <c:v>62.7146153846153</c:v>
                </c:pt>
                <c:pt idx="167">
                  <c:v>62.816923076922997</c:v>
                </c:pt>
                <c:pt idx="168">
                  <c:v>62.919230769230701</c:v>
                </c:pt>
                <c:pt idx="169">
                  <c:v>63.021538461538398</c:v>
                </c:pt>
                <c:pt idx="170">
                  <c:v>63.123846153846102</c:v>
                </c:pt>
                <c:pt idx="171">
                  <c:v>63.2261538461538</c:v>
                </c:pt>
                <c:pt idx="172">
                  <c:v>63.328461538461497</c:v>
                </c:pt>
                <c:pt idx="173">
                  <c:v>63.430769230769201</c:v>
                </c:pt>
                <c:pt idx="174">
                  <c:v>63.533076923076898</c:v>
                </c:pt>
                <c:pt idx="175">
                  <c:v>63.635384615384602</c:v>
                </c:pt>
                <c:pt idx="176">
                  <c:v>63.7376923076922</c:v>
                </c:pt>
                <c:pt idx="177">
                  <c:v>63.839999999999897</c:v>
                </c:pt>
                <c:pt idx="178">
                  <c:v>65.169999999999902</c:v>
                </c:pt>
                <c:pt idx="179">
                  <c:v>66.499999999999901</c:v>
                </c:pt>
                <c:pt idx="180">
                  <c:v>67.829999999999899</c:v>
                </c:pt>
                <c:pt idx="181">
                  <c:v>69.159999999999897</c:v>
                </c:pt>
                <c:pt idx="182">
                  <c:v>69.492499999999893</c:v>
                </c:pt>
                <c:pt idx="183">
                  <c:v>69.824999999999903</c:v>
                </c:pt>
                <c:pt idx="184">
                  <c:v>70.157499999999899</c:v>
                </c:pt>
                <c:pt idx="185">
                  <c:v>70.489999999999895</c:v>
                </c:pt>
                <c:pt idx="186">
                  <c:v>71.819999999999894</c:v>
                </c:pt>
                <c:pt idx="187">
                  <c:v>72.4849999999999</c:v>
                </c:pt>
                <c:pt idx="188">
                  <c:v>73.149999999999906</c:v>
                </c:pt>
                <c:pt idx="189">
                  <c:v>73.593333333333305</c:v>
                </c:pt>
                <c:pt idx="190">
                  <c:v>74.036666666666605</c:v>
                </c:pt>
                <c:pt idx="191">
                  <c:v>74.479999999999905</c:v>
                </c:pt>
                <c:pt idx="192">
                  <c:v>75.809999999999903</c:v>
                </c:pt>
                <c:pt idx="193">
                  <c:v>76.253333333333302</c:v>
                </c:pt>
                <c:pt idx="194">
                  <c:v>76.696666666666601</c:v>
                </c:pt>
              </c:numCache>
            </c:numRef>
          </c:xVal>
          <c:yVal>
            <c:numRef>
              <c:f>'12'!$C$1:$C$195</c:f>
              <c:numCache>
                <c:formatCode>General</c:formatCode>
                <c:ptCount val="195"/>
                <c:pt idx="0">
                  <c:v>7562</c:v>
                </c:pt>
                <c:pt idx="1">
                  <c:v>7324</c:v>
                </c:pt>
                <c:pt idx="2">
                  <c:v>7632</c:v>
                </c:pt>
                <c:pt idx="3">
                  <c:v>7098</c:v>
                </c:pt>
                <c:pt idx="4">
                  <c:v>7178</c:v>
                </c:pt>
                <c:pt idx="5">
                  <c:v>7027</c:v>
                </c:pt>
                <c:pt idx="6">
                  <c:v>7102</c:v>
                </c:pt>
                <c:pt idx="7">
                  <c:v>6669</c:v>
                </c:pt>
                <c:pt idx="8">
                  <c:v>7156</c:v>
                </c:pt>
                <c:pt idx="9">
                  <c:v>7906</c:v>
                </c:pt>
                <c:pt idx="10">
                  <c:v>7404</c:v>
                </c:pt>
                <c:pt idx="11">
                  <c:v>7112</c:v>
                </c:pt>
                <c:pt idx="12">
                  <c:v>6959</c:v>
                </c:pt>
                <c:pt idx="13">
                  <c:v>6962</c:v>
                </c:pt>
                <c:pt idx="14">
                  <c:v>6764</c:v>
                </c:pt>
                <c:pt idx="15">
                  <c:v>7020</c:v>
                </c:pt>
                <c:pt idx="16">
                  <c:v>7795</c:v>
                </c:pt>
                <c:pt idx="17">
                  <c:v>7393</c:v>
                </c:pt>
                <c:pt idx="18">
                  <c:v>7294</c:v>
                </c:pt>
                <c:pt idx="19">
                  <c:v>7118</c:v>
                </c:pt>
                <c:pt idx="20">
                  <c:v>7382</c:v>
                </c:pt>
                <c:pt idx="21">
                  <c:v>8764</c:v>
                </c:pt>
                <c:pt idx="22">
                  <c:v>7625</c:v>
                </c:pt>
                <c:pt idx="23">
                  <c:v>7434</c:v>
                </c:pt>
                <c:pt idx="24">
                  <c:v>7502</c:v>
                </c:pt>
                <c:pt idx="25">
                  <c:v>8212</c:v>
                </c:pt>
                <c:pt idx="26">
                  <c:v>8927</c:v>
                </c:pt>
                <c:pt idx="27">
                  <c:v>7338</c:v>
                </c:pt>
                <c:pt idx="28">
                  <c:v>7212</c:v>
                </c:pt>
                <c:pt idx="29">
                  <c:v>7594</c:v>
                </c:pt>
                <c:pt idx="30">
                  <c:v>8108</c:v>
                </c:pt>
                <c:pt idx="31">
                  <c:v>7714</c:v>
                </c:pt>
                <c:pt idx="32">
                  <c:v>7267</c:v>
                </c:pt>
                <c:pt idx="33">
                  <c:v>7120</c:v>
                </c:pt>
                <c:pt idx="34">
                  <c:v>7558</c:v>
                </c:pt>
                <c:pt idx="35">
                  <c:v>8006</c:v>
                </c:pt>
                <c:pt idx="36">
                  <c:v>8333</c:v>
                </c:pt>
                <c:pt idx="37">
                  <c:v>7316</c:v>
                </c:pt>
                <c:pt idx="38">
                  <c:v>7207</c:v>
                </c:pt>
                <c:pt idx="39">
                  <c:v>7575</c:v>
                </c:pt>
                <c:pt idx="40">
                  <c:v>8478</c:v>
                </c:pt>
                <c:pt idx="41">
                  <c:v>8880</c:v>
                </c:pt>
                <c:pt idx="42">
                  <c:v>7613</c:v>
                </c:pt>
                <c:pt idx="43">
                  <c:v>6920</c:v>
                </c:pt>
                <c:pt idx="44">
                  <c:v>7091</c:v>
                </c:pt>
                <c:pt idx="45">
                  <c:v>8248</c:v>
                </c:pt>
                <c:pt idx="46">
                  <c:v>9262</c:v>
                </c:pt>
                <c:pt idx="47">
                  <c:v>8144</c:v>
                </c:pt>
                <c:pt idx="48">
                  <c:v>6534</c:v>
                </c:pt>
                <c:pt idx="49">
                  <c:v>6423</c:v>
                </c:pt>
                <c:pt idx="50">
                  <c:v>7850</c:v>
                </c:pt>
                <c:pt idx="51">
                  <c:v>8474</c:v>
                </c:pt>
                <c:pt idx="52">
                  <c:v>8506</c:v>
                </c:pt>
                <c:pt idx="53">
                  <c:v>7213</c:v>
                </c:pt>
                <c:pt idx="54">
                  <c:v>6641</c:v>
                </c:pt>
                <c:pt idx="55">
                  <c:v>7838</c:v>
                </c:pt>
                <c:pt idx="56">
                  <c:v>8384</c:v>
                </c:pt>
                <c:pt idx="57">
                  <c:v>9022</c:v>
                </c:pt>
                <c:pt idx="58">
                  <c:v>7462</c:v>
                </c:pt>
                <c:pt idx="59">
                  <c:v>6320</c:v>
                </c:pt>
                <c:pt idx="60">
                  <c:v>6856</c:v>
                </c:pt>
                <c:pt idx="61">
                  <c:v>7966</c:v>
                </c:pt>
                <c:pt idx="62">
                  <c:v>9352</c:v>
                </c:pt>
                <c:pt idx="63">
                  <c:v>8179</c:v>
                </c:pt>
                <c:pt idx="64">
                  <c:v>7484</c:v>
                </c:pt>
                <c:pt idx="65">
                  <c:v>6678</c:v>
                </c:pt>
                <c:pt idx="66">
                  <c:v>7480</c:v>
                </c:pt>
                <c:pt idx="67">
                  <c:v>8689</c:v>
                </c:pt>
                <c:pt idx="68">
                  <c:v>8892</c:v>
                </c:pt>
                <c:pt idx="69">
                  <c:v>9550</c:v>
                </c:pt>
                <c:pt idx="70">
                  <c:v>8273</c:v>
                </c:pt>
                <c:pt idx="71">
                  <c:v>5812</c:v>
                </c:pt>
                <c:pt idx="72">
                  <c:v>6515</c:v>
                </c:pt>
                <c:pt idx="73">
                  <c:v>8956</c:v>
                </c:pt>
                <c:pt idx="74">
                  <c:v>8677</c:v>
                </c:pt>
                <c:pt idx="75">
                  <c:v>9234</c:v>
                </c:pt>
                <c:pt idx="76">
                  <c:v>8556</c:v>
                </c:pt>
                <c:pt idx="77">
                  <c:v>6127</c:v>
                </c:pt>
                <c:pt idx="78">
                  <c:v>6032</c:v>
                </c:pt>
                <c:pt idx="79">
                  <c:v>7774</c:v>
                </c:pt>
                <c:pt idx="80">
                  <c:v>8343</c:v>
                </c:pt>
                <c:pt idx="81">
                  <c:v>9648</c:v>
                </c:pt>
                <c:pt idx="82">
                  <c:v>9555</c:v>
                </c:pt>
                <c:pt idx="83">
                  <c:v>7816</c:v>
                </c:pt>
                <c:pt idx="84">
                  <c:v>6361</c:v>
                </c:pt>
                <c:pt idx="85">
                  <c:v>5815</c:v>
                </c:pt>
                <c:pt idx="86">
                  <c:v>7003</c:v>
                </c:pt>
                <c:pt idx="87">
                  <c:v>8936</c:v>
                </c:pt>
                <c:pt idx="88">
                  <c:v>9539</c:v>
                </c:pt>
                <c:pt idx="89">
                  <c:v>9421</c:v>
                </c:pt>
                <c:pt idx="90">
                  <c:v>8838</c:v>
                </c:pt>
                <c:pt idx="91">
                  <c:v>6680</c:v>
                </c:pt>
                <c:pt idx="92">
                  <c:v>5677</c:v>
                </c:pt>
                <c:pt idx="93">
                  <c:v>6670</c:v>
                </c:pt>
                <c:pt idx="94">
                  <c:v>7617</c:v>
                </c:pt>
                <c:pt idx="95">
                  <c:v>9073</c:v>
                </c:pt>
                <c:pt idx="96">
                  <c:v>10209</c:v>
                </c:pt>
                <c:pt idx="97">
                  <c:v>10349</c:v>
                </c:pt>
                <c:pt idx="98">
                  <c:v>8938</c:v>
                </c:pt>
                <c:pt idx="99">
                  <c:v>7166</c:v>
                </c:pt>
                <c:pt idx="100">
                  <c:v>5693</c:v>
                </c:pt>
                <c:pt idx="101">
                  <c:v>5721</c:v>
                </c:pt>
                <c:pt idx="102">
                  <c:v>7214</c:v>
                </c:pt>
                <c:pt idx="103">
                  <c:v>7914</c:v>
                </c:pt>
                <c:pt idx="104">
                  <c:v>9701</c:v>
                </c:pt>
                <c:pt idx="105">
                  <c:v>9816</c:v>
                </c:pt>
                <c:pt idx="106">
                  <c:v>9717</c:v>
                </c:pt>
                <c:pt idx="107">
                  <c:v>8716</c:v>
                </c:pt>
                <c:pt idx="108">
                  <c:v>7179</c:v>
                </c:pt>
                <c:pt idx="109">
                  <c:v>5543</c:v>
                </c:pt>
                <c:pt idx="110">
                  <c:v>5547</c:v>
                </c:pt>
                <c:pt idx="111">
                  <c:v>6752</c:v>
                </c:pt>
                <c:pt idx="112">
                  <c:v>7699</c:v>
                </c:pt>
                <c:pt idx="113">
                  <c:v>8560</c:v>
                </c:pt>
                <c:pt idx="114">
                  <c:v>9409</c:v>
                </c:pt>
                <c:pt idx="115">
                  <c:v>10061</c:v>
                </c:pt>
                <c:pt idx="116">
                  <c:v>9388</c:v>
                </c:pt>
                <c:pt idx="117">
                  <c:v>8323</c:v>
                </c:pt>
                <c:pt idx="118">
                  <c:v>6260</c:v>
                </c:pt>
                <c:pt idx="119">
                  <c:v>5785</c:v>
                </c:pt>
                <c:pt idx="120">
                  <c:v>6267</c:v>
                </c:pt>
                <c:pt idx="121">
                  <c:v>6901</c:v>
                </c:pt>
                <c:pt idx="122">
                  <c:v>7858</c:v>
                </c:pt>
                <c:pt idx="123">
                  <c:v>8444</c:v>
                </c:pt>
                <c:pt idx="124">
                  <c:v>9944</c:v>
                </c:pt>
                <c:pt idx="125">
                  <c:v>9941</c:v>
                </c:pt>
                <c:pt idx="126">
                  <c:v>9783</c:v>
                </c:pt>
                <c:pt idx="127">
                  <c:v>9376</c:v>
                </c:pt>
                <c:pt idx="128">
                  <c:v>7890</c:v>
                </c:pt>
                <c:pt idx="129">
                  <c:v>6067</c:v>
                </c:pt>
                <c:pt idx="130">
                  <c:v>5401</c:v>
                </c:pt>
                <c:pt idx="131">
                  <c:v>5730</c:v>
                </c:pt>
                <c:pt idx="132">
                  <c:v>6340</c:v>
                </c:pt>
                <c:pt idx="133">
                  <c:v>7390</c:v>
                </c:pt>
                <c:pt idx="134">
                  <c:v>8146</c:v>
                </c:pt>
                <c:pt idx="135">
                  <c:v>9181</c:v>
                </c:pt>
                <c:pt idx="136">
                  <c:v>9596</c:v>
                </c:pt>
                <c:pt idx="137">
                  <c:v>10398</c:v>
                </c:pt>
                <c:pt idx="138">
                  <c:v>9686</c:v>
                </c:pt>
                <c:pt idx="139">
                  <c:v>9651</c:v>
                </c:pt>
                <c:pt idx="140">
                  <c:v>9185</c:v>
                </c:pt>
                <c:pt idx="141">
                  <c:v>7820</c:v>
                </c:pt>
                <c:pt idx="142">
                  <c:v>6558</c:v>
                </c:pt>
                <c:pt idx="143">
                  <c:v>5949</c:v>
                </c:pt>
                <c:pt idx="144">
                  <c:v>5714</c:v>
                </c:pt>
                <c:pt idx="145">
                  <c:v>5724</c:v>
                </c:pt>
                <c:pt idx="146">
                  <c:v>6432</c:v>
                </c:pt>
                <c:pt idx="147">
                  <c:v>7559</c:v>
                </c:pt>
                <c:pt idx="148">
                  <c:v>8146</c:v>
                </c:pt>
                <c:pt idx="149">
                  <c:v>8962</c:v>
                </c:pt>
                <c:pt idx="150">
                  <c:v>9302</c:v>
                </c:pt>
                <c:pt idx="151">
                  <c:v>9931</c:v>
                </c:pt>
                <c:pt idx="152">
                  <c:v>10013</c:v>
                </c:pt>
                <c:pt idx="153">
                  <c:v>10130</c:v>
                </c:pt>
                <c:pt idx="154">
                  <c:v>10110</c:v>
                </c:pt>
                <c:pt idx="155">
                  <c:v>10079</c:v>
                </c:pt>
                <c:pt idx="156">
                  <c:v>9765</c:v>
                </c:pt>
                <c:pt idx="157">
                  <c:v>8778</c:v>
                </c:pt>
                <c:pt idx="158">
                  <c:v>8330</c:v>
                </c:pt>
                <c:pt idx="159">
                  <c:v>7790</c:v>
                </c:pt>
                <c:pt idx="160">
                  <c:v>7030</c:v>
                </c:pt>
                <c:pt idx="161">
                  <c:v>6498</c:v>
                </c:pt>
                <c:pt idx="162">
                  <c:v>6037</c:v>
                </c:pt>
                <c:pt idx="163">
                  <c:v>5747</c:v>
                </c:pt>
                <c:pt idx="164">
                  <c:v>5467</c:v>
                </c:pt>
                <c:pt idx="165">
                  <c:v>5985</c:v>
                </c:pt>
                <c:pt idx="166">
                  <c:v>6161</c:v>
                </c:pt>
                <c:pt idx="167">
                  <c:v>6273</c:v>
                </c:pt>
                <c:pt idx="168">
                  <c:v>7517</c:v>
                </c:pt>
                <c:pt idx="169">
                  <c:v>7229</c:v>
                </c:pt>
                <c:pt idx="170">
                  <c:v>7674</c:v>
                </c:pt>
                <c:pt idx="171">
                  <c:v>7483</c:v>
                </c:pt>
                <c:pt idx="172">
                  <c:v>8377</c:v>
                </c:pt>
                <c:pt idx="173">
                  <c:v>8852</c:v>
                </c:pt>
                <c:pt idx="174">
                  <c:v>8518</c:v>
                </c:pt>
                <c:pt idx="175">
                  <c:v>9153</c:v>
                </c:pt>
                <c:pt idx="176">
                  <c:v>9615</c:v>
                </c:pt>
                <c:pt idx="177">
                  <c:v>9862</c:v>
                </c:pt>
                <c:pt idx="178">
                  <c:v>9667</c:v>
                </c:pt>
                <c:pt idx="179">
                  <c:v>9784</c:v>
                </c:pt>
                <c:pt idx="180">
                  <c:v>9478</c:v>
                </c:pt>
                <c:pt idx="181">
                  <c:v>10038</c:v>
                </c:pt>
                <c:pt idx="182">
                  <c:v>9854</c:v>
                </c:pt>
                <c:pt idx="183">
                  <c:v>9929</c:v>
                </c:pt>
                <c:pt idx="184">
                  <c:v>10342</c:v>
                </c:pt>
                <c:pt idx="185">
                  <c:v>10411</c:v>
                </c:pt>
                <c:pt idx="186">
                  <c:v>10156</c:v>
                </c:pt>
                <c:pt idx="187">
                  <c:v>10306</c:v>
                </c:pt>
                <c:pt idx="188">
                  <c:v>10440</c:v>
                </c:pt>
                <c:pt idx="189">
                  <c:v>10126</c:v>
                </c:pt>
                <c:pt idx="190">
                  <c:v>9910</c:v>
                </c:pt>
                <c:pt idx="191">
                  <c:v>10395</c:v>
                </c:pt>
                <c:pt idx="192">
                  <c:v>9856</c:v>
                </c:pt>
                <c:pt idx="193">
                  <c:v>10187</c:v>
                </c:pt>
                <c:pt idx="194">
                  <c:v>10464</c:v>
                </c:pt>
              </c:numCache>
            </c:numRef>
          </c:yVal>
          <c:smooth val="0"/>
        </c:ser>
        <c:dLbls>
          <c:showLegendKey val="0"/>
          <c:showVal val="0"/>
          <c:showCatName val="0"/>
          <c:showSerName val="0"/>
          <c:showPercent val="0"/>
          <c:showBubbleSize val="0"/>
        </c:dLbls>
        <c:axId val="640394632"/>
        <c:axId val="640386008"/>
      </c:scatterChart>
      <c:valAx>
        <c:axId val="64039463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0386008"/>
        <c:crosses val="autoZero"/>
        <c:crossBetween val="midCat"/>
      </c:valAx>
      <c:valAx>
        <c:axId val="640386008"/>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039463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3752874882160211"/>
        </c:manualLayout>
      </c:layout>
      <c:scatterChart>
        <c:scatterStyle val="lineMarker"/>
        <c:varyColors val="0"/>
        <c:ser>
          <c:idx val="0"/>
          <c:order val="0"/>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5.7633333333333301</c:v>
                </c:pt>
                <c:pt idx="9">
                  <c:v>6.2066666666666697</c:v>
                </c:pt>
                <c:pt idx="10">
                  <c:v>6.65</c:v>
                </c:pt>
                <c:pt idx="11">
                  <c:v>7.3150000000000004</c:v>
                </c:pt>
                <c:pt idx="12">
                  <c:v>7.98</c:v>
                </c:pt>
                <c:pt idx="13">
                  <c:v>9.31</c:v>
                </c:pt>
                <c:pt idx="14">
                  <c:v>9.6425000000000001</c:v>
                </c:pt>
                <c:pt idx="15">
                  <c:v>9.9749999999999996</c:v>
                </c:pt>
                <c:pt idx="16">
                  <c:v>10.307499999999999</c:v>
                </c:pt>
                <c:pt idx="17">
                  <c:v>10.64</c:v>
                </c:pt>
                <c:pt idx="18">
                  <c:v>11.0833333333333</c:v>
                </c:pt>
                <c:pt idx="19">
                  <c:v>11.526666666666699</c:v>
                </c:pt>
                <c:pt idx="20">
                  <c:v>11.97</c:v>
                </c:pt>
                <c:pt idx="21">
                  <c:v>12.635</c:v>
                </c:pt>
                <c:pt idx="22">
                  <c:v>13.3</c:v>
                </c:pt>
                <c:pt idx="23">
                  <c:v>14.63</c:v>
                </c:pt>
                <c:pt idx="24">
                  <c:v>15.295</c:v>
                </c:pt>
                <c:pt idx="25">
                  <c:v>15.96</c:v>
                </c:pt>
                <c:pt idx="26">
                  <c:v>17.29</c:v>
                </c:pt>
                <c:pt idx="27">
                  <c:v>17.733333333333299</c:v>
                </c:pt>
                <c:pt idx="28">
                  <c:v>18.176666666666701</c:v>
                </c:pt>
                <c:pt idx="29">
                  <c:v>18.62</c:v>
                </c:pt>
                <c:pt idx="30">
                  <c:v>19.285</c:v>
                </c:pt>
                <c:pt idx="31">
                  <c:v>19.95</c:v>
                </c:pt>
                <c:pt idx="32">
                  <c:v>20.393333333333299</c:v>
                </c:pt>
                <c:pt idx="33">
                  <c:v>20.836666666666702</c:v>
                </c:pt>
                <c:pt idx="34">
                  <c:v>21.28</c:v>
                </c:pt>
                <c:pt idx="35">
                  <c:v>21.723333333333301</c:v>
                </c:pt>
                <c:pt idx="36">
                  <c:v>22.1666666666667</c:v>
                </c:pt>
                <c:pt idx="37">
                  <c:v>22.61</c:v>
                </c:pt>
                <c:pt idx="38">
                  <c:v>23.274999999999999</c:v>
                </c:pt>
                <c:pt idx="39">
                  <c:v>23.94</c:v>
                </c:pt>
                <c:pt idx="40">
                  <c:v>24.383333333333301</c:v>
                </c:pt>
                <c:pt idx="41">
                  <c:v>24.8266666666667</c:v>
                </c:pt>
                <c:pt idx="42">
                  <c:v>25.27</c:v>
                </c:pt>
                <c:pt idx="43">
                  <c:v>25.713333333333299</c:v>
                </c:pt>
                <c:pt idx="44">
                  <c:v>26.156666666666698</c:v>
                </c:pt>
                <c:pt idx="45">
                  <c:v>26.6</c:v>
                </c:pt>
                <c:pt idx="46">
                  <c:v>27.265000000000001</c:v>
                </c:pt>
                <c:pt idx="47">
                  <c:v>27.93</c:v>
                </c:pt>
                <c:pt idx="48">
                  <c:v>28.594999999999999</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36.353333333333303</c:v>
                </c:pt>
                <c:pt idx="65">
                  <c:v>36.796666666666603</c:v>
                </c:pt>
                <c:pt idx="66">
                  <c:v>37.24</c:v>
                </c:pt>
                <c:pt idx="67">
                  <c:v>37.683333333333302</c:v>
                </c:pt>
                <c:pt idx="68">
                  <c:v>38.126666666666601</c:v>
                </c:pt>
                <c:pt idx="69">
                  <c:v>38.57</c:v>
                </c:pt>
                <c:pt idx="70">
                  <c:v>39.0133333333333</c:v>
                </c:pt>
                <c:pt idx="71">
                  <c:v>39.456666666666599</c:v>
                </c:pt>
                <c:pt idx="72">
                  <c:v>39.9</c:v>
                </c:pt>
                <c:pt idx="73">
                  <c:v>40.232500000000002</c:v>
                </c:pt>
                <c:pt idx="74">
                  <c:v>40.564999999999998</c:v>
                </c:pt>
                <c:pt idx="75">
                  <c:v>40.897500000000001</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45.485999999999997</c:v>
                </c:pt>
                <c:pt idx="87">
                  <c:v>45.752000000000002</c:v>
                </c:pt>
                <c:pt idx="88">
                  <c:v>46.018000000000001</c:v>
                </c:pt>
                <c:pt idx="89">
                  <c:v>46.283999999999999</c:v>
                </c:pt>
                <c:pt idx="90">
                  <c:v>46.55</c:v>
                </c:pt>
                <c:pt idx="91">
                  <c:v>46.8825</c:v>
                </c:pt>
                <c:pt idx="92">
                  <c:v>47.215000000000003</c:v>
                </c:pt>
                <c:pt idx="93">
                  <c:v>47.547499999999999</c:v>
                </c:pt>
                <c:pt idx="94">
                  <c:v>47.88</c:v>
                </c:pt>
                <c:pt idx="95">
                  <c:v>48.323333333333302</c:v>
                </c:pt>
                <c:pt idx="96">
                  <c:v>48.766666666666602</c:v>
                </c:pt>
                <c:pt idx="97">
                  <c:v>49.21</c:v>
                </c:pt>
                <c:pt idx="98">
                  <c:v>49.542499999999997</c:v>
                </c:pt>
                <c:pt idx="99">
                  <c:v>49.875</c:v>
                </c:pt>
                <c:pt idx="100">
                  <c:v>50.207500000000003</c:v>
                </c:pt>
                <c:pt idx="101">
                  <c:v>50.54</c:v>
                </c:pt>
                <c:pt idx="102">
                  <c:v>50.761666666666599</c:v>
                </c:pt>
                <c:pt idx="103">
                  <c:v>50.983333333333299</c:v>
                </c:pt>
                <c:pt idx="104">
                  <c:v>51.204999999999998</c:v>
                </c:pt>
                <c:pt idx="105">
                  <c:v>51.426666666666598</c:v>
                </c:pt>
                <c:pt idx="106">
                  <c:v>51.648333333333298</c:v>
                </c:pt>
                <c:pt idx="107">
                  <c:v>51.87</c:v>
                </c:pt>
                <c:pt idx="108">
                  <c:v>52.313333333333297</c:v>
                </c:pt>
                <c:pt idx="109">
                  <c:v>52.756666666666597</c:v>
                </c:pt>
                <c:pt idx="110">
                  <c:v>53.2</c:v>
                </c:pt>
                <c:pt idx="111">
                  <c:v>53.421666666666603</c:v>
                </c:pt>
                <c:pt idx="112">
                  <c:v>53.643333333333302</c:v>
                </c:pt>
                <c:pt idx="113">
                  <c:v>53.865000000000002</c:v>
                </c:pt>
                <c:pt idx="114">
                  <c:v>54.086666666666602</c:v>
                </c:pt>
                <c:pt idx="115">
                  <c:v>54.308333333333302</c:v>
                </c:pt>
                <c:pt idx="116">
                  <c:v>54.53</c:v>
                </c:pt>
                <c:pt idx="117">
                  <c:v>54.862499999999997</c:v>
                </c:pt>
                <c:pt idx="118">
                  <c:v>55.195</c:v>
                </c:pt>
                <c:pt idx="119">
                  <c:v>55.527500000000003</c:v>
                </c:pt>
                <c:pt idx="120">
                  <c:v>55.86</c:v>
                </c:pt>
                <c:pt idx="121">
                  <c:v>56.081666666666599</c:v>
                </c:pt>
                <c:pt idx="122">
                  <c:v>56.303333333333299</c:v>
                </c:pt>
                <c:pt idx="123">
                  <c:v>56.524999999999899</c:v>
                </c:pt>
                <c:pt idx="124">
                  <c:v>56.746666666666599</c:v>
                </c:pt>
                <c:pt idx="125">
                  <c:v>56.968333333333298</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58.686249999999902</c:v>
                </c:pt>
                <c:pt idx="134">
                  <c:v>58.8524999999999</c:v>
                </c:pt>
                <c:pt idx="135">
                  <c:v>59.018749999999898</c:v>
                </c:pt>
                <c:pt idx="136">
                  <c:v>59.184999999999903</c:v>
                </c:pt>
                <c:pt idx="137">
                  <c:v>59.351249999999901</c:v>
                </c:pt>
                <c:pt idx="138">
                  <c:v>59.517499999999899</c:v>
                </c:pt>
                <c:pt idx="139">
                  <c:v>59.683749999999897</c:v>
                </c:pt>
                <c:pt idx="140">
                  <c:v>59.849999999999902</c:v>
                </c:pt>
                <c:pt idx="141">
                  <c:v>60.071666666666601</c:v>
                </c:pt>
                <c:pt idx="142">
                  <c:v>60.293333333333301</c:v>
                </c:pt>
                <c:pt idx="143">
                  <c:v>60.514999999999901</c:v>
                </c:pt>
                <c:pt idx="144">
                  <c:v>60.736666666666601</c:v>
                </c:pt>
                <c:pt idx="145">
                  <c:v>60.9583333333333</c:v>
                </c:pt>
                <c:pt idx="146">
                  <c:v>61.1799999999999</c:v>
                </c:pt>
                <c:pt idx="147">
                  <c:v>61.327777777777698</c:v>
                </c:pt>
                <c:pt idx="148">
                  <c:v>61.475555555555502</c:v>
                </c:pt>
                <c:pt idx="149">
                  <c:v>61.623333333333299</c:v>
                </c:pt>
                <c:pt idx="150">
                  <c:v>61.771111111111097</c:v>
                </c:pt>
                <c:pt idx="151">
                  <c:v>61.918888888888802</c:v>
                </c:pt>
                <c:pt idx="152">
                  <c:v>62.066666666666599</c:v>
                </c:pt>
                <c:pt idx="153">
                  <c:v>62.214444444444403</c:v>
                </c:pt>
                <c:pt idx="154">
                  <c:v>62.362222222222201</c:v>
                </c:pt>
                <c:pt idx="155">
                  <c:v>62.509999999999899</c:v>
                </c:pt>
                <c:pt idx="156">
                  <c:v>62.842499999999902</c:v>
                </c:pt>
                <c:pt idx="157">
                  <c:v>63.174999999999898</c:v>
                </c:pt>
                <c:pt idx="158">
                  <c:v>63.507499999999901</c:v>
                </c:pt>
                <c:pt idx="159">
                  <c:v>63.839999999999897</c:v>
                </c:pt>
                <c:pt idx="160">
                  <c:v>64.105999999999895</c:v>
                </c:pt>
                <c:pt idx="161">
                  <c:v>64.3719999999999</c:v>
                </c:pt>
                <c:pt idx="162">
                  <c:v>64.637999999999906</c:v>
                </c:pt>
                <c:pt idx="163">
                  <c:v>64.903999999999897</c:v>
                </c:pt>
                <c:pt idx="164">
                  <c:v>65.169999999999902</c:v>
                </c:pt>
                <c:pt idx="165">
                  <c:v>66.499999999999901</c:v>
                </c:pt>
                <c:pt idx="166">
                  <c:v>67.164999999999907</c:v>
                </c:pt>
                <c:pt idx="167">
                  <c:v>67.829999999999899</c:v>
                </c:pt>
                <c:pt idx="168">
                  <c:v>68.051666666666605</c:v>
                </c:pt>
                <c:pt idx="169">
                  <c:v>68.273333333333298</c:v>
                </c:pt>
                <c:pt idx="170">
                  <c:v>68.494999999999905</c:v>
                </c:pt>
                <c:pt idx="171">
                  <c:v>68.716666666666598</c:v>
                </c:pt>
                <c:pt idx="172">
                  <c:v>68.938333333333304</c:v>
                </c:pt>
                <c:pt idx="173">
                  <c:v>69.159999999999897</c:v>
                </c:pt>
                <c:pt idx="174">
                  <c:v>69.492499999999893</c:v>
                </c:pt>
                <c:pt idx="175">
                  <c:v>69.824999999999903</c:v>
                </c:pt>
                <c:pt idx="176">
                  <c:v>70.157499999999899</c:v>
                </c:pt>
                <c:pt idx="177">
                  <c:v>70.489999999999895</c:v>
                </c:pt>
                <c:pt idx="178">
                  <c:v>70.610909090909004</c:v>
                </c:pt>
                <c:pt idx="179">
                  <c:v>70.731818181818099</c:v>
                </c:pt>
                <c:pt idx="180">
                  <c:v>70.852727272727194</c:v>
                </c:pt>
                <c:pt idx="181">
                  <c:v>70.973636363636302</c:v>
                </c:pt>
                <c:pt idx="182">
                  <c:v>71.094545454545397</c:v>
                </c:pt>
                <c:pt idx="183">
                  <c:v>71.215454545454506</c:v>
                </c:pt>
                <c:pt idx="184">
                  <c:v>71.3363636363636</c:v>
                </c:pt>
                <c:pt idx="185">
                  <c:v>71.457272727272695</c:v>
                </c:pt>
                <c:pt idx="186">
                  <c:v>71.578181818181804</c:v>
                </c:pt>
                <c:pt idx="187">
                  <c:v>71.699090909090799</c:v>
                </c:pt>
                <c:pt idx="188">
                  <c:v>71.819999999999894</c:v>
                </c:pt>
                <c:pt idx="189">
                  <c:v>72.152499999999904</c:v>
                </c:pt>
                <c:pt idx="190">
                  <c:v>72.4849999999999</c:v>
                </c:pt>
                <c:pt idx="191">
                  <c:v>72.817499999999896</c:v>
                </c:pt>
                <c:pt idx="192">
                  <c:v>73.149999999999906</c:v>
                </c:pt>
                <c:pt idx="193">
                  <c:v>74.479999999999905</c:v>
                </c:pt>
                <c:pt idx="194">
                  <c:v>74.923333333333304</c:v>
                </c:pt>
              </c:numCache>
            </c:numRef>
          </c:xVal>
          <c:yVal>
            <c:numRef>
              <c:f>'13'!$C$1:$C$195</c:f>
              <c:numCache>
                <c:formatCode>General</c:formatCode>
                <c:ptCount val="195"/>
                <c:pt idx="0">
                  <c:v>9045</c:v>
                </c:pt>
                <c:pt idx="1">
                  <c:v>9419</c:v>
                </c:pt>
                <c:pt idx="2">
                  <c:v>9553</c:v>
                </c:pt>
                <c:pt idx="3">
                  <c:v>8689</c:v>
                </c:pt>
                <c:pt idx="4">
                  <c:v>8165</c:v>
                </c:pt>
                <c:pt idx="5">
                  <c:v>9357</c:v>
                </c:pt>
                <c:pt idx="6">
                  <c:v>8801</c:v>
                </c:pt>
                <c:pt idx="7">
                  <c:v>8438</c:v>
                </c:pt>
                <c:pt idx="8">
                  <c:v>8875</c:v>
                </c:pt>
                <c:pt idx="9">
                  <c:v>9015</c:v>
                </c:pt>
                <c:pt idx="10">
                  <c:v>9468</c:v>
                </c:pt>
                <c:pt idx="11">
                  <c:v>8838</c:v>
                </c:pt>
                <c:pt idx="12">
                  <c:v>8008</c:v>
                </c:pt>
                <c:pt idx="13">
                  <c:v>9216</c:v>
                </c:pt>
                <c:pt idx="14">
                  <c:v>8488</c:v>
                </c:pt>
                <c:pt idx="15">
                  <c:v>8814</c:v>
                </c:pt>
                <c:pt idx="16">
                  <c:v>9191</c:v>
                </c:pt>
                <c:pt idx="17">
                  <c:v>8372</c:v>
                </c:pt>
                <c:pt idx="18">
                  <c:v>9318</c:v>
                </c:pt>
                <c:pt idx="19">
                  <c:v>9595</c:v>
                </c:pt>
                <c:pt idx="20">
                  <c:v>8829</c:v>
                </c:pt>
                <c:pt idx="21">
                  <c:v>9820</c:v>
                </c:pt>
                <c:pt idx="22">
                  <c:v>9777</c:v>
                </c:pt>
                <c:pt idx="23">
                  <c:v>10036</c:v>
                </c:pt>
                <c:pt idx="24">
                  <c:v>9510</c:v>
                </c:pt>
                <c:pt idx="25">
                  <c:v>8645</c:v>
                </c:pt>
                <c:pt idx="26">
                  <c:v>10032</c:v>
                </c:pt>
                <c:pt idx="27">
                  <c:v>9749</c:v>
                </c:pt>
                <c:pt idx="28">
                  <c:v>9057</c:v>
                </c:pt>
                <c:pt idx="29">
                  <c:v>8262</c:v>
                </c:pt>
                <c:pt idx="30">
                  <c:v>8947</c:v>
                </c:pt>
                <c:pt idx="31">
                  <c:v>9459</c:v>
                </c:pt>
                <c:pt idx="32">
                  <c:v>9344</c:v>
                </c:pt>
                <c:pt idx="33">
                  <c:v>8904</c:v>
                </c:pt>
                <c:pt idx="34">
                  <c:v>8417</c:v>
                </c:pt>
                <c:pt idx="35">
                  <c:v>8652</c:v>
                </c:pt>
                <c:pt idx="36">
                  <c:v>9336</c:v>
                </c:pt>
                <c:pt idx="37">
                  <c:v>9535</c:v>
                </c:pt>
                <c:pt idx="38">
                  <c:v>8391</c:v>
                </c:pt>
                <c:pt idx="39">
                  <c:v>8300</c:v>
                </c:pt>
                <c:pt idx="40">
                  <c:v>9153</c:v>
                </c:pt>
                <c:pt idx="41">
                  <c:v>10217</c:v>
                </c:pt>
                <c:pt idx="42">
                  <c:v>11000</c:v>
                </c:pt>
                <c:pt idx="43">
                  <c:v>8214</c:v>
                </c:pt>
                <c:pt idx="44">
                  <c:v>8071</c:v>
                </c:pt>
                <c:pt idx="45">
                  <c:v>8046</c:v>
                </c:pt>
                <c:pt idx="46">
                  <c:v>10139</c:v>
                </c:pt>
                <c:pt idx="47">
                  <c:v>10251</c:v>
                </c:pt>
                <c:pt idx="48">
                  <c:v>8348</c:v>
                </c:pt>
                <c:pt idx="49">
                  <c:v>7377</c:v>
                </c:pt>
                <c:pt idx="50">
                  <c:v>7482</c:v>
                </c:pt>
                <c:pt idx="51">
                  <c:v>8942</c:v>
                </c:pt>
                <c:pt idx="52">
                  <c:v>10795</c:v>
                </c:pt>
                <c:pt idx="53">
                  <c:v>9604</c:v>
                </c:pt>
                <c:pt idx="54">
                  <c:v>7750</c:v>
                </c:pt>
                <c:pt idx="55">
                  <c:v>7762</c:v>
                </c:pt>
                <c:pt idx="56">
                  <c:v>8559</c:v>
                </c:pt>
                <c:pt idx="57">
                  <c:v>10132</c:v>
                </c:pt>
                <c:pt idx="58">
                  <c:v>9657</c:v>
                </c:pt>
                <c:pt idx="59">
                  <c:v>7674</c:v>
                </c:pt>
                <c:pt idx="60">
                  <c:v>7181</c:v>
                </c:pt>
                <c:pt idx="61">
                  <c:v>7842</c:v>
                </c:pt>
                <c:pt idx="62">
                  <c:v>8949</c:v>
                </c:pt>
                <c:pt idx="63">
                  <c:v>10341</c:v>
                </c:pt>
                <c:pt idx="64">
                  <c:v>9291</c:v>
                </c:pt>
                <c:pt idx="65">
                  <c:v>8523</c:v>
                </c:pt>
                <c:pt idx="66">
                  <c:v>7325</c:v>
                </c:pt>
                <c:pt idx="67">
                  <c:v>8502</c:v>
                </c:pt>
                <c:pt idx="68">
                  <c:v>9482</c:v>
                </c:pt>
                <c:pt idx="69">
                  <c:v>11337</c:v>
                </c:pt>
                <c:pt idx="70">
                  <c:v>10502</c:v>
                </c:pt>
                <c:pt idx="71">
                  <c:v>8455</c:v>
                </c:pt>
                <c:pt idx="72">
                  <c:v>6423</c:v>
                </c:pt>
                <c:pt idx="73">
                  <c:v>7722</c:v>
                </c:pt>
                <c:pt idx="74">
                  <c:v>8863</c:v>
                </c:pt>
                <c:pt idx="75">
                  <c:v>9862</c:v>
                </c:pt>
                <c:pt idx="76">
                  <c:v>11035</c:v>
                </c:pt>
                <c:pt idx="77">
                  <c:v>8202</c:v>
                </c:pt>
                <c:pt idx="78">
                  <c:v>6871</c:v>
                </c:pt>
                <c:pt idx="79">
                  <c:v>7518</c:v>
                </c:pt>
                <c:pt idx="80">
                  <c:v>7630</c:v>
                </c:pt>
                <c:pt idx="81">
                  <c:v>9302</c:v>
                </c:pt>
                <c:pt idx="82">
                  <c:v>10857</c:v>
                </c:pt>
                <c:pt idx="83">
                  <c:v>9780</c:v>
                </c:pt>
                <c:pt idx="84">
                  <c:v>8894</c:v>
                </c:pt>
                <c:pt idx="85">
                  <c:v>6724</c:v>
                </c:pt>
                <c:pt idx="86">
                  <c:v>7051</c:v>
                </c:pt>
                <c:pt idx="87">
                  <c:v>7922</c:v>
                </c:pt>
                <c:pt idx="88">
                  <c:v>9333</c:v>
                </c:pt>
                <c:pt idx="89">
                  <c:v>10796</c:v>
                </c:pt>
                <c:pt idx="90">
                  <c:v>11306</c:v>
                </c:pt>
                <c:pt idx="91">
                  <c:v>9077</c:v>
                </c:pt>
                <c:pt idx="92">
                  <c:v>7430</c:v>
                </c:pt>
                <c:pt idx="93">
                  <c:v>7098</c:v>
                </c:pt>
                <c:pt idx="94">
                  <c:v>6857</c:v>
                </c:pt>
                <c:pt idx="95">
                  <c:v>7933</c:v>
                </c:pt>
                <c:pt idx="96">
                  <c:v>10157</c:v>
                </c:pt>
                <c:pt idx="97">
                  <c:v>11663</c:v>
                </c:pt>
                <c:pt idx="98">
                  <c:v>11234</c:v>
                </c:pt>
                <c:pt idx="99">
                  <c:v>9121</c:v>
                </c:pt>
                <c:pt idx="100">
                  <c:v>7664</c:v>
                </c:pt>
                <c:pt idx="101">
                  <c:v>6567</c:v>
                </c:pt>
                <c:pt idx="102">
                  <c:v>6752</c:v>
                </c:pt>
                <c:pt idx="103">
                  <c:v>7293</c:v>
                </c:pt>
                <c:pt idx="104">
                  <c:v>9060</c:v>
                </c:pt>
                <c:pt idx="105">
                  <c:v>10078</c:v>
                </c:pt>
                <c:pt idx="106">
                  <c:v>10329</c:v>
                </c:pt>
                <c:pt idx="107">
                  <c:v>10808</c:v>
                </c:pt>
                <c:pt idx="108">
                  <c:v>9274</c:v>
                </c:pt>
                <c:pt idx="109">
                  <c:v>7537</c:v>
                </c:pt>
                <c:pt idx="110">
                  <c:v>6485</c:v>
                </c:pt>
                <c:pt idx="111">
                  <c:v>6555</c:v>
                </c:pt>
                <c:pt idx="112">
                  <c:v>7242</c:v>
                </c:pt>
                <c:pt idx="113">
                  <c:v>8045</c:v>
                </c:pt>
                <c:pt idx="114">
                  <c:v>9631</c:v>
                </c:pt>
                <c:pt idx="115">
                  <c:v>11309</c:v>
                </c:pt>
                <c:pt idx="116">
                  <c:v>11732</c:v>
                </c:pt>
                <c:pt idx="117">
                  <c:v>10270</c:v>
                </c:pt>
                <c:pt idx="118">
                  <c:v>8954</c:v>
                </c:pt>
                <c:pt idx="119">
                  <c:v>7744</c:v>
                </c:pt>
                <c:pt idx="120">
                  <c:v>7028</c:v>
                </c:pt>
                <c:pt idx="121">
                  <c:v>7159</c:v>
                </c:pt>
                <c:pt idx="122">
                  <c:v>7834</c:v>
                </c:pt>
                <c:pt idx="123">
                  <c:v>8719</c:v>
                </c:pt>
                <c:pt idx="124">
                  <c:v>9161</c:v>
                </c:pt>
                <c:pt idx="125">
                  <c:v>10178</c:v>
                </c:pt>
                <c:pt idx="126">
                  <c:v>11416</c:v>
                </c:pt>
                <c:pt idx="127">
                  <c:v>10710</c:v>
                </c:pt>
                <c:pt idx="128">
                  <c:v>10208</c:v>
                </c:pt>
                <c:pt idx="129">
                  <c:v>8504</c:v>
                </c:pt>
                <c:pt idx="130">
                  <c:v>7299</c:v>
                </c:pt>
                <c:pt idx="131">
                  <c:v>6653</c:v>
                </c:pt>
                <c:pt idx="132">
                  <c:v>6503</c:v>
                </c:pt>
                <c:pt idx="133">
                  <c:v>6998</c:v>
                </c:pt>
                <c:pt idx="134">
                  <c:v>7360</c:v>
                </c:pt>
                <c:pt idx="135">
                  <c:v>8498</c:v>
                </c:pt>
                <c:pt idx="136">
                  <c:v>9789</c:v>
                </c:pt>
                <c:pt idx="137">
                  <c:v>10848</c:v>
                </c:pt>
                <c:pt idx="138">
                  <c:v>10690</c:v>
                </c:pt>
                <c:pt idx="139">
                  <c:v>11316</c:v>
                </c:pt>
                <c:pt idx="140">
                  <c:v>11923</c:v>
                </c:pt>
                <c:pt idx="141">
                  <c:v>10856</c:v>
                </c:pt>
                <c:pt idx="142">
                  <c:v>10172</c:v>
                </c:pt>
                <c:pt idx="143">
                  <c:v>8701</c:v>
                </c:pt>
                <c:pt idx="144">
                  <c:v>7420</c:v>
                </c:pt>
                <c:pt idx="145">
                  <c:v>7278</c:v>
                </c:pt>
                <c:pt idx="146">
                  <c:v>6903</c:v>
                </c:pt>
                <c:pt idx="147">
                  <c:v>7352</c:v>
                </c:pt>
                <c:pt idx="148">
                  <c:v>7913</c:v>
                </c:pt>
                <c:pt idx="149">
                  <c:v>8093</c:v>
                </c:pt>
                <c:pt idx="150">
                  <c:v>9230</c:v>
                </c:pt>
                <c:pt idx="151">
                  <c:v>10027</c:v>
                </c:pt>
                <c:pt idx="152">
                  <c:v>10502</c:v>
                </c:pt>
                <c:pt idx="153">
                  <c:v>11491</c:v>
                </c:pt>
                <c:pt idx="154">
                  <c:v>11675</c:v>
                </c:pt>
                <c:pt idx="155">
                  <c:v>11711</c:v>
                </c:pt>
                <c:pt idx="156">
                  <c:v>11221</c:v>
                </c:pt>
                <c:pt idx="157">
                  <c:v>11026</c:v>
                </c:pt>
                <c:pt idx="158">
                  <c:v>10258</c:v>
                </c:pt>
                <c:pt idx="159">
                  <c:v>11108</c:v>
                </c:pt>
                <c:pt idx="160">
                  <c:v>9599</c:v>
                </c:pt>
                <c:pt idx="161">
                  <c:v>9398</c:v>
                </c:pt>
                <c:pt idx="162">
                  <c:v>8449</c:v>
                </c:pt>
                <c:pt idx="163">
                  <c:v>7190</c:v>
                </c:pt>
                <c:pt idx="164">
                  <c:v>6968</c:v>
                </c:pt>
                <c:pt idx="165">
                  <c:v>7402</c:v>
                </c:pt>
                <c:pt idx="166">
                  <c:v>7139</c:v>
                </c:pt>
                <c:pt idx="167">
                  <c:v>6824</c:v>
                </c:pt>
                <c:pt idx="168">
                  <c:v>7395</c:v>
                </c:pt>
                <c:pt idx="169">
                  <c:v>7413</c:v>
                </c:pt>
                <c:pt idx="170">
                  <c:v>7716</c:v>
                </c:pt>
                <c:pt idx="171">
                  <c:v>8268</c:v>
                </c:pt>
                <c:pt idx="172">
                  <c:v>8357</c:v>
                </c:pt>
                <c:pt idx="173">
                  <c:v>7851</c:v>
                </c:pt>
                <c:pt idx="174">
                  <c:v>8387</c:v>
                </c:pt>
                <c:pt idx="175">
                  <c:v>8776</c:v>
                </c:pt>
                <c:pt idx="176">
                  <c:v>9267</c:v>
                </c:pt>
                <c:pt idx="177">
                  <c:v>8748</c:v>
                </c:pt>
                <c:pt idx="178">
                  <c:v>9647</c:v>
                </c:pt>
                <c:pt idx="179">
                  <c:v>9872</c:v>
                </c:pt>
                <c:pt idx="180">
                  <c:v>9856</c:v>
                </c:pt>
                <c:pt idx="181">
                  <c:v>10080</c:v>
                </c:pt>
                <c:pt idx="182">
                  <c:v>10266</c:v>
                </c:pt>
                <c:pt idx="183">
                  <c:v>10857</c:v>
                </c:pt>
                <c:pt idx="184">
                  <c:v>11136</c:v>
                </c:pt>
                <c:pt idx="185">
                  <c:v>11286</c:v>
                </c:pt>
                <c:pt idx="186">
                  <c:v>11826</c:v>
                </c:pt>
                <c:pt idx="187">
                  <c:v>11597</c:v>
                </c:pt>
                <c:pt idx="188">
                  <c:v>12384</c:v>
                </c:pt>
                <c:pt idx="189">
                  <c:v>12302</c:v>
                </c:pt>
                <c:pt idx="190">
                  <c:v>12049</c:v>
                </c:pt>
                <c:pt idx="191">
                  <c:v>12028</c:v>
                </c:pt>
                <c:pt idx="192">
                  <c:v>12682</c:v>
                </c:pt>
                <c:pt idx="193">
                  <c:v>11687</c:v>
                </c:pt>
                <c:pt idx="194">
                  <c:v>11788</c:v>
                </c:pt>
              </c:numCache>
            </c:numRef>
          </c:yVal>
          <c:smooth val="0"/>
        </c:ser>
        <c:dLbls>
          <c:showLegendKey val="0"/>
          <c:showVal val="0"/>
          <c:showCatName val="0"/>
          <c:showSerName val="0"/>
          <c:showPercent val="0"/>
          <c:showBubbleSize val="0"/>
        </c:dLbls>
        <c:axId val="237124672"/>
        <c:axId val="237128984"/>
      </c:scatterChart>
      <c:valAx>
        <c:axId val="23712467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7128984"/>
        <c:crosses val="autoZero"/>
        <c:crossBetween val="midCat"/>
      </c:valAx>
      <c:valAx>
        <c:axId val="23712898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712467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4837218619282395"/>
        </c:manualLayout>
      </c:layout>
      <c:scatterChart>
        <c:scatterStyle val="lineMarker"/>
        <c:varyColors val="0"/>
        <c:ser>
          <c:idx val="0"/>
          <c:order val="0"/>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3.3250000000000002</c:v>
                </c:pt>
                <c:pt idx="7">
                  <c:v>3.99</c:v>
                </c:pt>
                <c:pt idx="8">
                  <c:v>5.32</c:v>
                </c:pt>
                <c:pt idx="9">
                  <c:v>5.5860000000000003</c:v>
                </c:pt>
                <c:pt idx="10">
                  <c:v>5.8520000000000003</c:v>
                </c:pt>
                <c:pt idx="11">
                  <c:v>6.1180000000000003</c:v>
                </c:pt>
                <c:pt idx="12">
                  <c:v>6.3840000000000003</c:v>
                </c:pt>
                <c:pt idx="13">
                  <c:v>6.65</c:v>
                </c:pt>
                <c:pt idx="14">
                  <c:v>7.98</c:v>
                </c:pt>
                <c:pt idx="15">
                  <c:v>8.4233333333333302</c:v>
                </c:pt>
                <c:pt idx="16">
                  <c:v>8.8666666666666707</c:v>
                </c:pt>
                <c:pt idx="17">
                  <c:v>9.31</c:v>
                </c:pt>
                <c:pt idx="18">
                  <c:v>10.64</c:v>
                </c:pt>
                <c:pt idx="19">
                  <c:v>11.97</c:v>
                </c:pt>
                <c:pt idx="20">
                  <c:v>12.635</c:v>
                </c:pt>
                <c:pt idx="21">
                  <c:v>13.3</c:v>
                </c:pt>
                <c:pt idx="22">
                  <c:v>13.6325</c:v>
                </c:pt>
                <c:pt idx="23">
                  <c:v>13.965</c:v>
                </c:pt>
                <c:pt idx="24">
                  <c:v>14.297499999999999</c:v>
                </c:pt>
                <c:pt idx="25">
                  <c:v>14.63</c:v>
                </c:pt>
                <c:pt idx="26">
                  <c:v>15.96</c:v>
                </c:pt>
                <c:pt idx="27">
                  <c:v>16.4033333333333</c:v>
                </c:pt>
                <c:pt idx="28">
                  <c:v>16.8466666666667</c:v>
                </c:pt>
                <c:pt idx="29">
                  <c:v>17.29</c:v>
                </c:pt>
                <c:pt idx="30">
                  <c:v>17.954999999999998</c:v>
                </c:pt>
                <c:pt idx="31">
                  <c:v>18.62</c:v>
                </c:pt>
                <c:pt idx="32">
                  <c:v>19.285</c:v>
                </c:pt>
                <c:pt idx="33">
                  <c:v>19.95</c:v>
                </c:pt>
                <c:pt idx="34">
                  <c:v>20.393333333333299</c:v>
                </c:pt>
                <c:pt idx="35">
                  <c:v>20.836666666666702</c:v>
                </c:pt>
                <c:pt idx="36">
                  <c:v>21.28</c:v>
                </c:pt>
                <c:pt idx="37">
                  <c:v>22.61</c:v>
                </c:pt>
                <c:pt idx="38">
                  <c:v>23.94</c:v>
                </c:pt>
                <c:pt idx="39">
                  <c:v>24.383333333333301</c:v>
                </c:pt>
                <c:pt idx="40">
                  <c:v>24.8266666666667</c:v>
                </c:pt>
                <c:pt idx="41">
                  <c:v>25.27</c:v>
                </c:pt>
                <c:pt idx="42">
                  <c:v>25.713333333333299</c:v>
                </c:pt>
                <c:pt idx="43">
                  <c:v>26.156666666666698</c:v>
                </c:pt>
                <c:pt idx="44">
                  <c:v>26.6</c:v>
                </c:pt>
                <c:pt idx="45">
                  <c:v>27.265000000000001</c:v>
                </c:pt>
                <c:pt idx="46">
                  <c:v>27.93</c:v>
                </c:pt>
                <c:pt idx="47">
                  <c:v>28.373333333333299</c:v>
                </c:pt>
                <c:pt idx="48">
                  <c:v>28.816666666666698</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36.575000000000003</c:v>
                </c:pt>
                <c:pt idx="65">
                  <c:v>37.24</c:v>
                </c:pt>
                <c:pt idx="66">
                  <c:v>38.57</c:v>
                </c:pt>
                <c:pt idx="67">
                  <c:v>39.0133333333333</c:v>
                </c:pt>
                <c:pt idx="68">
                  <c:v>39.456666666666599</c:v>
                </c:pt>
                <c:pt idx="69">
                  <c:v>39.9</c:v>
                </c:pt>
                <c:pt idx="70">
                  <c:v>40.343333333333298</c:v>
                </c:pt>
                <c:pt idx="71">
                  <c:v>40.786666666666598</c:v>
                </c:pt>
                <c:pt idx="72">
                  <c:v>41.23</c:v>
                </c:pt>
                <c:pt idx="73">
                  <c:v>41.5625</c:v>
                </c:pt>
                <c:pt idx="74">
                  <c:v>41.895000000000003</c:v>
                </c:pt>
                <c:pt idx="75">
                  <c:v>42.227499999999999</c:v>
                </c:pt>
                <c:pt idx="76">
                  <c:v>42.56</c:v>
                </c:pt>
                <c:pt idx="77">
                  <c:v>43.225000000000001</c:v>
                </c:pt>
                <c:pt idx="78">
                  <c:v>43.89</c:v>
                </c:pt>
                <c:pt idx="79">
                  <c:v>44.222499999999997</c:v>
                </c:pt>
                <c:pt idx="80">
                  <c:v>44.555</c:v>
                </c:pt>
                <c:pt idx="81">
                  <c:v>44.887500000000003</c:v>
                </c:pt>
                <c:pt idx="82">
                  <c:v>45.22</c:v>
                </c:pt>
                <c:pt idx="83">
                  <c:v>45.663333333333298</c:v>
                </c:pt>
                <c:pt idx="84">
                  <c:v>46.106666666666598</c:v>
                </c:pt>
                <c:pt idx="85">
                  <c:v>46.55</c:v>
                </c:pt>
                <c:pt idx="86">
                  <c:v>46.8825</c:v>
                </c:pt>
                <c:pt idx="87">
                  <c:v>47.215000000000003</c:v>
                </c:pt>
                <c:pt idx="88">
                  <c:v>47.547499999999999</c:v>
                </c:pt>
                <c:pt idx="89">
                  <c:v>47.88</c:v>
                </c:pt>
                <c:pt idx="90">
                  <c:v>48.212499999999999</c:v>
                </c:pt>
                <c:pt idx="91">
                  <c:v>48.545000000000002</c:v>
                </c:pt>
                <c:pt idx="92">
                  <c:v>48.877499999999998</c:v>
                </c:pt>
                <c:pt idx="93">
                  <c:v>49.21</c:v>
                </c:pt>
                <c:pt idx="94">
                  <c:v>49.6533333333333</c:v>
                </c:pt>
                <c:pt idx="95">
                  <c:v>50.0966666666666</c:v>
                </c:pt>
                <c:pt idx="96">
                  <c:v>50.54</c:v>
                </c:pt>
                <c:pt idx="97">
                  <c:v>50.761666666666599</c:v>
                </c:pt>
                <c:pt idx="98">
                  <c:v>50.983333333333299</c:v>
                </c:pt>
                <c:pt idx="99">
                  <c:v>51.204999999999998</c:v>
                </c:pt>
                <c:pt idx="100">
                  <c:v>51.426666666666598</c:v>
                </c:pt>
                <c:pt idx="101">
                  <c:v>51.648333333333298</c:v>
                </c:pt>
                <c:pt idx="102">
                  <c:v>51.87</c:v>
                </c:pt>
                <c:pt idx="103">
                  <c:v>52.202500000000001</c:v>
                </c:pt>
                <c:pt idx="104">
                  <c:v>52.534999999999997</c:v>
                </c:pt>
                <c:pt idx="105">
                  <c:v>52.8675</c:v>
                </c:pt>
                <c:pt idx="106">
                  <c:v>53.2</c:v>
                </c:pt>
                <c:pt idx="107">
                  <c:v>53.643333333333302</c:v>
                </c:pt>
                <c:pt idx="108">
                  <c:v>54.086666666666602</c:v>
                </c:pt>
                <c:pt idx="109">
                  <c:v>54.53</c:v>
                </c:pt>
                <c:pt idx="110">
                  <c:v>54.751666666666601</c:v>
                </c:pt>
                <c:pt idx="111">
                  <c:v>54.973333333333301</c:v>
                </c:pt>
                <c:pt idx="112">
                  <c:v>55.195</c:v>
                </c:pt>
                <c:pt idx="113">
                  <c:v>55.4166666666666</c:v>
                </c:pt>
                <c:pt idx="114">
                  <c:v>55.6383333333333</c:v>
                </c:pt>
                <c:pt idx="115">
                  <c:v>55.86</c:v>
                </c:pt>
                <c:pt idx="116">
                  <c:v>56.125999999999898</c:v>
                </c:pt>
                <c:pt idx="117">
                  <c:v>56.392000000000003</c:v>
                </c:pt>
                <c:pt idx="118">
                  <c:v>56.658000000000001</c:v>
                </c:pt>
                <c:pt idx="119">
                  <c:v>56.923999999999999</c:v>
                </c:pt>
                <c:pt idx="120">
                  <c:v>57.189999999999898</c:v>
                </c:pt>
                <c:pt idx="121">
                  <c:v>57.455999999999896</c:v>
                </c:pt>
                <c:pt idx="122">
                  <c:v>57.722000000000001</c:v>
                </c:pt>
                <c:pt idx="123">
                  <c:v>57.988</c:v>
                </c:pt>
                <c:pt idx="124">
                  <c:v>58.253999999999898</c:v>
                </c:pt>
                <c:pt idx="125">
                  <c:v>58.519999999999897</c:v>
                </c:pt>
                <c:pt idx="126">
                  <c:v>58.741666666666603</c:v>
                </c:pt>
                <c:pt idx="127">
                  <c:v>58.963333333333303</c:v>
                </c:pt>
                <c:pt idx="128">
                  <c:v>59.184999999999903</c:v>
                </c:pt>
                <c:pt idx="129">
                  <c:v>59.406666666666602</c:v>
                </c:pt>
                <c:pt idx="130">
                  <c:v>59.628333333333302</c:v>
                </c:pt>
                <c:pt idx="131">
                  <c:v>59.849999999999902</c:v>
                </c:pt>
                <c:pt idx="132">
                  <c:v>61.1799999999999</c:v>
                </c:pt>
                <c:pt idx="133">
                  <c:v>61.4016666666666</c:v>
                </c:pt>
                <c:pt idx="134">
                  <c:v>61.623333333333299</c:v>
                </c:pt>
                <c:pt idx="135">
                  <c:v>61.844999999999899</c:v>
                </c:pt>
                <c:pt idx="136">
                  <c:v>62.066666666666599</c:v>
                </c:pt>
                <c:pt idx="137">
                  <c:v>62.288333333333298</c:v>
                </c:pt>
                <c:pt idx="138">
                  <c:v>62.509999999999899</c:v>
                </c:pt>
                <c:pt idx="139">
                  <c:v>62.676249999999897</c:v>
                </c:pt>
                <c:pt idx="140">
                  <c:v>62.842499999999902</c:v>
                </c:pt>
                <c:pt idx="141">
                  <c:v>63.0087499999999</c:v>
                </c:pt>
                <c:pt idx="142">
                  <c:v>63.174999999999898</c:v>
                </c:pt>
                <c:pt idx="143">
                  <c:v>63.341249999999903</c:v>
                </c:pt>
                <c:pt idx="144">
                  <c:v>63.507499999999901</c:v>
                </c:pt>
                <c:pt idx="145">
                  <c:v>63.673749999999899</c:v>
                </c:pt>
                <c:pt idx="146">
                  <c:v>63.839999999999897</c:v>
                </c:pt>
                <c:pt idx="147">
                  <c:v>63.987777777777701</c:v>
                </c:pt>
                <c:pt idx="148">
                  <c:v>64.135555555555499</c:v>
                </c:pt>
                <c:pt idx="149">
                  <c:v>64.283333333333303</c:v>
                </c:pt>
                <c:pt idx="150">
                  <c:v>64.431111111111093</c:v>
                </c:pt>
                <c:pt idx="151">
                  <c:v>64.578888888888798</c:v>
                </c:pt>
                <c:pt idx="152">
                  <c:v>64.726666666666603</c:v>
                </c:pt>
                <c:pt idx="153">
                  <c:v>64.874444444444407</c:v>
                </c:pt>
                <c:pt idx="154">
                  <c:v>65.022222222222197</c:v>
                </c:pt>
                <c:pt idx="155">
                  <c:v>65.169999999999902</c:v>
                </c:pt>
                <c:pt idx="156">
                  <c:v>65.613333333333301</c:v>
                </c:pt>
                <c:pt idx="157">
                  <c:v>66.056666666666601</c:v>
                </c:pt>
                <c:pt idx="158">
                  <c:v>66.499999999999901</c:v>
                </c:pt>
                <c:pt idx="159">
                  <c:v>67.829999999999899</c:v>
                </c:pt>
                <c:pt idx="160">
                  <c:v>68.095999999999904</c:v>
                </c:pt>
                <c:pt idx="161">
                  <c:v>68.361999999999895</c:v>
                </c:pt>
                <c:pt idx="162">
                  <c:v>68.627999999999901</c:v>
                </c:pt>
                <c:pt idx="163">
                  <c:v>68.893999999999906</c:v>
                </c:pt>
                <c:pt idx="164">
                  <c:v>69.159999999999897</c:v>
                </c:pt>
                <c:pt idx="165">
                  <c:v>70.489999999999895</c:v>
                </c:pt>
                <c:pt idx="166">
                  <c:v>71.154999999999902</c:v>
                </c:pt>
                <c:pt idx="167">
                  <c:v>71.819999999999894</c:v>
                </c:pt>
                <c:pt idx="168">
                  <c:v>72.4849999999999</c:v>
                </c:pt>
                <c:pt idx="169">
                  <c:v>73.149999999999906</c:v>
                </c:pt>
                <c:pt idx="170">
                  <c:v>73.814999999999898</c:v>
                </c:pt>
                <c:pt idx="171">
                  <c:v>74.479999999999905</c:v>
                </c:pt>
                <c:pt idx="172">
                  <c:v>75.144999999999897</c:v>
                </c:pt>
                <c:pt idx="173">
                  <c:v>75.809999999999903</c:v>
                </c:pt>
                <c:pt idx="174">
                  <c:v>75.942999999999898</c:v>
                </c:pt>
                <c:pt idx="175">
                  <c:v>76.075999999999894</c:v>
                </c:pt>
                <c:pt idx="176">
                  <c:v>76.208999999999904</c:v>
                </c:pt>
                <c:pt idx="177">
                  <c:v>76.341999999999899</c:v>
                </c:pt>
                <c:pt idx="178">
                  <c:v>76.474999999999895</c:v>
                </c:pt>
                <c:pt idx="179">
                  <c:v>76.607999999999905</c:v>
                </c:pt>
                <c:pt idx="180">
                  <c:v>76.7409999999999</c:v>
                </c:pt>
                <c:pt idx="181">
                  <c:v>76.873999999999896</c:v>
                </c:pt>
                <c:pt idx="182">
                  <c:v>77.006999999999906</c:v>
                </c:pt>
                <c:pt idx="183">
                  <c:v>77.139999999999901</c:v>
                </c:pt>
                <c:pt idx="184">
                  <c:v>77.804999999999893</c:v>
                </c:pt>
                <c:pt idx="185">
                  <c:v>78.469999999999899</c:v>
                </c:pt>
                <c:pt idx="186">
                  <c:v>79.134999999999906</c:v>
                </c:pt>
                <c:pt idx="187">
                  <c:v>79.799999999999898</c:v>
                </c:pt>
                <c:pt idx="188">
                  <c:v>80.464999999999904</c:v>
                </c:pt>
                <c:pt idx="189">
                  <c:v>81.129999999999896</c:v>
                </c:pt>
                <c:pt idx="190">
                  <c:v>82.459999999999894</c:v>
                </c:pt>
                <c:pt idx="191">
                  <c:v>83.789999999999907</c:v>
                </c:pt>
                <c:pt idx="192">
                  <c:v>84.233333333333206</c:v>
                </c:pt>
                <c:pt idx="193">
                  <c:v>84.676666666666605</c:v>
                </c:pt>
                <c:pt idx="194">
                  <c:v>85.119999999999905</c:v>
                </c:pt>
              </c:numCache>
            </c:numRef>
          </c:xVal>
          <c:yVal>
            <c:numRef>
              <c:f>'14'!$C$1:$C$195</c:f>
              <c:numCache>
                <c:formatCode>General</c:formatCode>
                <c:ptCount val="195"/>
                <c:pt idx="0">
                  <c:v>8597</c:v>
                </c:pt>
                <c:pt idx="1">
                  <c:v>8480</c:v>
                </c:pt>
                <c:pt idx="2">
                  <c:v>8553</c:v>
                </c:pt>
                <c:pt idx="3">
                  <c:v>8141</c:v>
                </c:pt>
                <c:pt idx="4">
                  <c:v>8121</c:v>
                </c:pt>
                <c:pt idx="5">
                  <c:v>8737</c:v>
                </c:pt>
                <c:pt idx="6">
                  <c:v>8538</c:v>
                </c:pt>
                <c:pt idx="7">
                  <c:v>8365</c:v>
                </c:pt>
                <c:pt idx="8">
                  <c:v>9096</c:v>
                </c:pt>
                <c:pt idx="9">
                  <c:v>8713</c:v>
                </c:pt>
                <c:pt idx="10">
                  <c:v>8221</c:v>
                </c:pt>
                <c:pt idx="11">
                  <c:v>7907</c:v>
                </c:pt>
                <c:pt idx="12">
                  <c:v>7592</c:v>
                </c:pt>
                <c:pt idx="13">
                  <c:v>8179</c:v>
                </c:pt>
                <c:pt idx="14">
                  <c:v>7420</c:v>
                </c:pt>
                <c:pt idx="15">
                  <c:v>8026</c:v>
                </c:pt>
                <c:pt idx="16">
                  <c:v>8509</c:v>
                </c:pt>
                <c:pt idx="17">
                  <c:v>8511</c:v>
                </c:pt>
                <c:pt idx="18">
                  <c:v>8146</c:v>
                </c:pt>
                <c:pt idx="19">
                  <c:v>8408</c:v>
                </c:pt>
                <c:pt idx="20">
                  <c:v>8341</c:v>
                </c:pt>
                <c:pt idx="21">
                  <c:v>9624</c:v>
                </c:pt>
                <c:pt idx="22">
                  <c:v>9332</c:v>
                </c:pt>
                <c:pt idx="23">
                  <c:v>8938</c:v>
                </c:pt>
                <c:pt idx="24">
                  <c:v>8854</c:v>
                </c:pt>
                <c:pt idx="25">
                  <c:v>8691</c:v>
                </c:pt>
                <c:pt idx="26">
                  <c:v>9267</c:v>
                </c:pt>
                <c:pt idx="27">
                  <c:v>9206</c:v>
                </c:pt>
                <c:pt idx="28">
                  <c:v>8554</c:v>
                </c:pt>
                <c:pt idx="29">
                  <c:v>8197</c:v>
                </c:pt>
                <c:pt idx="30">
                  <c:v>8530</c:v>
                </c:pt>
                <c:pt idx="31">
                  <c:v>9006</c:v>
                </c:pt>
                <c:pt idx="32">
                  <c:v>7887</c:v>
                </c:pt>
                <c:pt idx="33">
                  <c:v>7196</c:v>
                </c:pt>
                <c:pt idx="34">
                  <c:v>8674</c:v>
                </c:pt>
                <c:pt idx="35">
                  <c:v>8813</c:v>
                </c:pt>
                <c:pt idx="36">
                  <c:v>8964</c:v>
                </c:pt>
                <c:pt idx="37">
                  <c:v>7778</c:v>
                </c:pt>
                <c:pt idx="38">
                  <c:v>8410</c:v>
                </c:pt>
                <c:pt idx="39">
                  <c:v>8303</c:v>
                </c:pt>
                <c:pt idx="40">
                  <c:v>8864</c:v>
                </c:pt>
                <c:pt idx="41">
                  <c:v>9808</c:v>
                </c:pt>
                <c:pt idx="42">
                  <c:v>9295</c:v>
                </c:pt>
                <c:pt idx="43">
                  <c:v>8113</c:v>
                </c:pt>
                <c:pt idx="44">
                  <c:v>7693</c:v>
                </c:pt>
                <c:pt idx="45">
                  <c:v>8651</c:v>
                </c:pt>
                <c:pt idx="46">
                  <c:v>9428</c:v>
                </c:pt>
                <c:pt idx="47">
                  <c:v>9353</c:v>
                </c:pt>
                <c:pt idx="48">
                  <c:v>8296</c:v>
                </c:pt>
                <c:pt idx="49">
                  <c:v>7664</c:v>
                </c:pt>
                <c:pt idx="50">
                  <c:v>8116</c:v>
                </c:pt>
                <c:pt idx="51">
                  <c:v>8443</c:v>
                </c:pt>
                <c:pt idx="52">
                  <c:v>9727</c:v>
                </c:pt>
                <c:pt idx="53">
                  <c:v>8741</c:v>
                </c:pt>
                <c:pt idx="54">
                  <c:v>7394</c:v>
                </c:pt>
                <c:pt idx="55">
                  <c:v>8082</c:v>
                </c:pt>
                <c:pt idx="56">
                  <c:v>8140</c:v>
                </c:pt>
                <c:pt idx="57">
                  <c:v>9639</c:v>
                </c:pt>
                <c:pt idx="58">
                  <c:v>8864</c:v>
                </c:pt>
                <c:pt idx="59">
                  <c:v>7790</c:v>
                </c:pt>
                <c:pt idx="60">
                  <c:v>7325</c:v>
                </c:pt>
                <c:pt idx="61">
                  <c:v>7340</c:v>
                </c:pt>
                <c:pt idx="62">
                  <c:v>9155</c:v>
                </c:pt>
                <c:pt idx="63">
                  <c:v>9258</c:v>
                </c:pt>
                <c:pt idx="64">
                  <c:v>7996</c:v>
                </c:pt>
                <c:pt idx="65">
                  <c:v>8347</c:v>
                </c:pt>
                <c:pt idx="66">
                  <c:v>7879</c:v>
                </c:pt>
                <c:pt idx="67">
                  <c:v>8359</c:v>
                </c:pt>
                <c:pt idx="68">
                  <c:v>9531</c:v>
                </c:pt>
                <c:pt idx="69">
                  <c:v>9800</c:v>
                </c:pt>
                <c:pt idx="70">
                  <c:v>9165</c:v>
                </c:pt>
                <c:pt idx="71">
                  <c:v>8296</c:v>
                </c:pt>
                <c:pt idx="72">
                  <c:v>7212</c:v>
                </c:pt>
                <c:pt idx="73">
                  <c:v>8170</c:v>
                </c:pt>
                <c:pt idx="74">
                  <c:v>9078</c:v>
                </c:pt>
                <c:pt idx="75">
                  <c:v>9214</c:v>
                </c:pt>
                <c:pt idx="76">
                  <c:v>9245</c:v>
                </c:pt>
                <c:pt idx="77">
                  <c:v>7700</c:v>
                </c:pt>
                <c:pt idx="78">
                  <c:v>7484</c:v>
                </c:pt>
                <c:pt idx="79">
                  <c:v>7682</c:v>
                </c:pt>
                <c:pt idx="80">
                  <c:v>8045</c:v>
                </c:pt>
                <c:pt idx="81">
                  <c:v>9252</c:v>
                </c:pt>
                <c:pt idx="82">
                  <c:v>9889</c:v>
                </c:pt>
                <c:pt idx="83">
                  <c:v>8387</c:v>
                </c:pt>
                <c:pt idx="84">
                  <c:v>8094</c:v>
                </c:pt>
                <c:pt idx="85">
                  <c:v>6861</c:v>
                </c:pt>
                <c:pt idx="86">
                  <c:v>7346</c:v>
                </c:pt>
                <c:pt idx="87">
                  <c:v>8161</c:v>
                </c:pt>
                <c:pt idx="88">
                  <c:v>9380</c:v>
                </c:pt>
                <c:pt idx="89">
                  <c:v>9815</c:v>
                </c:pt>
                <c:pt idx="90">
                  <c:v>9415</c:v>
                </c:pt>
                <c:pt idx="91">
                  <c:v>8823</c:v>
                </c:pt>
                <c:pt idx="92">
                  <c:v>7196</c:v>
                </c:pt>
                <c:pt idx="93">
                  <c:v>6982</c:v>
                </c:pt>
                <c:pt idx="94">
                  <c:v>7314</c:v>
                </c:pt>
                <c:pt idx="95">
                  <c:v>7960</c:v>
                </c:pt>
                <c:pt idx="96">
                  <c:v>9872</c:v>
                </c:pt>
                <c:pt idx="97">
                  <c:v>9640</c:v>
                </c:pt>
                <c:pt idx="98">
                  <c:v>9438</c:v>
                </c:pt>
                <c:pt idx="99">
                  <c:v>8467</c:v>
                </c:pt>
                <c:pt idx="100">
                  <c:v>7663</c:v>
                </c:pt>
                <c:pt idx="101">
                  <c:v>7241</c:v>
                </c:pt>
                <c:pt idx="102">
                  <c:v>7139</c:v>
                </c:pt>
                <c:pt idx="103">
                  <c:v>7145</c:v>
                </c:pt>
                <c:pt idx="104">
                  <c:v>9082</c:v>
                </c:pt>
                <c:pt idx="105">
                  <c:v>9681</c:v>
                </c:pt>
                <c:pt idx="106">
                  <c:v>9692</c:v>
                </c:pt>
                <c:pt idx="107">
                  <c:v>9151</c:v>
                </c:pt>
                <c:pt idx="108">
                  <c:v>8157</c:v>
                </c:pt>
                <c:pt idx="109">
                  <c:v>7098</c:v>
                </c:pt>
                <c:pt idx="110">
                  <c:v>7116</c:v>
                </c:pt>
                <c:pt idx="111">
                  <c:v>7352</c:v>
                </c:pt>
                <c:pt idx="112">
                  <c:v>7139</c:v>
                </c:pt>
                <c:pt idx="113">
                  <c:v>8189</c:v>
                </c:pt>
                <c:pt idx="114">
                  <c:v>9124</c:v>
                </c:pt>
                <c:pt idx="115">
                  <c:v>9464</c:v>
                </c:pt>
                <c:pt idx="116">
                  <c:v>9260</c:v>
                </c:pt>
                <c:pt idx="117">
                  <c:v>9041</c:v>
                </c:pt>
                <c:pt idx="118">
                  <c:v>8118</c:v>
                </c:pt>
                <c:pt idx="119">
                  <c:v>7770</c:v>
                </c:pt>
                <c:pt idx="120">
                  <c:v>6814</c:v>
                </c:pt>
                <c:pt idx="121">
                  <c:v>6914</c:v>
                </c:pt>
                <c:pt idx="122">
                  <c:v>7890</c:v>
                </c:pt>
                <c:pt idx="123">
                  <c:v>8065</c:v>
                </c:pt>
                <c:pt idx="124">
                  <c:v>8682</c:v>
                </c:pt>
                <c:pt idx="125">
                  <c:v>9909</c:v>
                </c:pt>
                <c:pt idx="126">
                  <c:v>9640</c:v>
                </c:pt>
                <c:pt idx="127">
                  <c:v>9051</c:v>
                </c:pt>
                <c:pt idx="128">
                  <c:v>8490</c:v>
                </c:pt>
                <c:pt idx="129">
                  <c:v>7730</c:v>
                </c:pt>
                <c:pt idx="130">
                  <c:v>7063</c:v>
                </c:pt>
                <c:pt idx="131">
                  <c:v>7143</c:v>
                </c:pt>
                <c:pt idx="132">
                  <c:v>6554</c:v>
                </c:pt>
                <c:pt idx="133">
                  <c:v>7424</c:v>
                </c:pt>
                <c:pt idx="134">
                  <c:v>7191</c:v>
                </c:pt>
                <c:pt idx="135">
                  <c:v>8482</c:v>
                </c:pt>
                <c:pt idx="136">
                  <c:v>9350</c:v>
                </c:pt>
                <c:pt idx="137">
                  <c:v>9492</c:v>
                </c:pt>
                <c:pt idx="138">
                  <c:v>9495</c:v>
                </c:pt>
                <c:pt idx="139">
                  <c:v>9417</c:v>
                </c:pt>
                <c:pt idx="140">
                  <c:v>9209</c:v>
                </c:pt>
                <c:pt idx="141">
                  <c:v>9340</c:v>
                </c:pt>
                <c:pt idx="142">
                  <c:v>9021</c:v>
                </c:pt>
                <c:pt idx="143">
                  <c:v>8203</c:v>
                </c:pt>
                <c:pt idx="144">
                  <c:v>7543</c:v>
                </c:pt>
                <c:pt idx="145">
                  <c:v>7496</c:v>
                </c:pt>
                <c:pt idx="146">
                  <c:v>7025</c:v>
                </c:pt>
                <c:pt idx="147">
                  <c:v>7910</c:v>
                </c:pt>
                <c:pt idx="148">
                  <c:v>7628</c:v>
                </c:pt>
                <c:pt idx="149">
                  <c:v>8353</c:v>
                </c:pt>
                <c:pt idx="150">
                  <c:v>8695</c:v>
                </c:pt>
                <c:pt idx="151">
                  <c:v>9682</c:v>
                </c:pt>
                <c:pt idx="152">
                  <c:v>9654</c:v>
                </c:pt>
                <c:pt idx="153">
                  <c:v>9801</c:v>
                </c:pt>
                <c:pt idx="154">
                  <c:v>10107</c:v>
                </c:pt>
                <c:pt idx="155">
                  <c:v>10185</c:v>
                </c:pt>
                <c:pt idx="156">
                  <c:v>9526</c:v>
                </c:pt>
                <c:pt idx="157">
                  <c:v>8928</c:v>
                </c:pt>
                <c:pt idx="158">
                  <c:v>8925</c:v>
                </c:pt>
                <c:pt idx="159">
                  <c:v>9114</c:v>
                </c:pt>
                <c:pt idx="160">
                  <c:v>9029</c:v>
                </c:pt>
                <c:pt idx="161">
                  <c:v>7888</c:v>
                </c:pt>
                <c:pt idx="162">
                  <c:v>7768</c:v>
                </c:pt>
                <c:pt idx="163">
                  <c:v>7628</c:v>
                </c:pt>
                <c:pt idx="164">
                  <c:v>6730</c:v>
                </c:pt>
                <c:pt idx="165">
                  <c:v>7159</c:v>
                </c:pt>
                <c:pt idx="166">
                  <c:v>7025</c:v>
                </c:pt>
                <c:pt idx="167">
                  <c:v>7836</c:v>
                </c:pt>
                <c:pt idx="168">
                  <c:v>7798</c:v>
                </c:pt>
                <c:pt idx="169">
                  <c:v>7556</c:v>
                </c:pt>
                <c:pt idx="170">
                  <c:v>7827</c:v>
                </c:pt>
                <c:pt idx="171">
                  <c:v>8091</c:v>
                </c:pt>
                <c:pt idx="172">
                  <c:v>7947</c:v>
                </c:pt>
                <c:pt idx="173">
                  <c:v>7801</c:v>
                </c:pt>
                <c:pt idx="174">
                  <c:v>8286</c:v>
                </c:pt>
                <c:pt idx="175">
                  <c:v>8228</c:v>
                </c:pt>
                <c:pt idx="176">
                  <c:v>8626</c:v>
                </c:pt>
                <c:pt idx="177">
                  <c:v>9141</c:v>
                </c:pt>
                <c:pt idx="178">
                  <c:v>9017</c:v>
                </c:pt>
                <c:pt idx="179">
                  <c:v>9148</c:v>
                </c:pt>
                <c:pt idx="180">
                  <c:v>9070</c:v>
                </c:pt>
                <c:pt idx="181">
                  <c:v>9785</c:v>
                </c:pt>
                <c:pt idx="182">
                  <c:v>9837</c:v>
                </c:pt>
                <c:pt idx="183">
                  <c:v>10066</c:v>
                </c:pt>
                <c:pt idx="184">
                  <c:v>9961</c:v>
                </c:pt>
                <c:pt idx="185">
                  <c:v>9854</c:v>
                </c:pt>
                <c:pt idx="186">
                  <c:v>10084</c:v>
                </c:pt>
                <c:pt idx="187">
                  <c:v>9945</c:v>
                </c:pt>
                <c:pt idx="188">
                  <c:v>10160</c:v>
                </c:pt>
                <c:pt idx="189">
                  <c:v>9940</c:v>
                </c:pt>
                <c:pt idx="190">
                  <c:v>10218</c:v>
                </c:pt>
                <c:pt idx="191">
                  <c:v>10102</c:v>
                </c:pt>
                <c:pt idx="192">
                  <c:v>10105</c:v>
                </c:pt>
                <c:pt idx="193">
                  <c:v>9865</c:v>
                </c:pt>
                <c:pt idx="194">
                  <c:v>9783</c:v>
                </c:pt>
              </c:numCache>
            </c:numRef>
          </c:yVal>
          <c:smooth val="0"/>
        </c:ser>
        <c:dLbls>
          <c:showLegendKey val="0"/>
          <c:showVal val="0"/>
          <c:showCatName val="0"/>
          <c:showSerName val="0"/>
          <c:showPercent val="0"/>
          <c:showBubbleSize val="0"/>
        </c:dLbls>
        <c:axId val="561837976"/>
        <c:axId val="561835624"/>
      </c:scatterChart>
      <c:valAx>
        <c:axId val="561837976"/>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1835624"/>
        <c:crosses val="autoZero"/>
        <c:crossBetween val="midCat"/>
      </c:valAx>
      <c:valAx>
        <c:axId val="56183562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183797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6474986583010272"/>
        </c:manualLayout>
      </c:layout>
      <c:scatterChart>
        <c:scatterStyle val="lineMarker"/>
        <c:varyColors val="0"/>
        <c:ser>
          <c:idx val="0"/>
          <c:order val="0"/>
          <c:spPr>
            <a:ln w="19050" cap="rnd">
              <a:solidFill>
                <a:schemeClr val="accent1"/>
              </a:solidFill>
              <a:round/>
            </a:ln>
            <a:effectLst/>
          </c:spPr>
          <c:marker>
            <c:symbol val="none"/>
          </c:marker>
          <c:xVal>
            <c:numRef>
              <c:f>'15'!$B$1:$B$195</c:f>
              <c:numCache>
                <c:formatCode>General</c:formatCode>
                <c:ptCount val="195"/>
                <c:pt idx="0">
                  <c:v>0</c:v>
                </c:pt>
                <c:pt idx="1">
                  <c:v>0.66500000000000004</c:v>
                </c:pt>
                <c:pt idx="2">
                  <c:v>1.33</c:v>
                </c:pt>
                <c:pt idx="3">
                  <c:v>1.6625000000000001</c:v>
                </c:pt>
                <c:pt idx="4">
                  <c:v>1.9950000000000001</c:v>
                </c:pt>
                <c:pt idx="5">
                  <c:v>2.3275000000000001</c:v>
                </c:pt>
                <c:pt idx="6">
                  <c:v>2.66</c:v>
                </c:pt>
                <c:pt idx="7">
                  <c:v>3.99</c:v>
                </c:pt>
                <c:pt idx="8">
                  <c:v>4.6550000000000002</c:v>
                </c:pt>
                <c:pt idx="9">
                  <c:v>5.32</c:v>
                </c:pt>
                <c:pt idx="10">
                  <c:v>5.7633333333333301</c:v>
                </c:pt>
                <c:pt idx="11">
                  <c:v>6.2066666666666697</c:v>
                </c:pt>
                <c:pt idx="12">
                  <c:v>6.65</c:v>
                </c:pt>
                <c:pt idx="13">
                  <c:v>7.0933333333333302</c:v>
                </c:pt>
                <c:pt idx="14">
                  <c:v>7.5366666666666697</c:v>
                </c:pt>
                <c:pt idx="15">
                  <c:v>7.98</c:v>
                </c:pt>
                <c:pt idx="16">
                  <c:v>8.4233333333333302</c:v>
                </c:pt>
                <c:pt idx="17">
                  <c:v>8.8666666666666707</c:v>
                </c:pt>
                <c:pt idx="18">
                  <c:v>9.31</c:v>
                </c:pt>
                <c:pt idx="19">
                  <c:v>10.64</c:v>
                </c:pt>
                <c:pt idx="20">
                  <c:v>11.305</c:v>
                </c:pt>
                <c:pt idx="21">
                  <c:v>11.97</c:v>
                </c:pt>
                <c:pt idx="22">
                  <c:v>13.3</c:v>
                </c:pt>
                <c:pt idx="23">
                  <c:v>13.965</c:v>
                </c:pt>
                <c:pt idx="24">
                  <c:v>14.63</c:v>
                </c:pt>
                <c:pt idx="25">
                  <c:v>14.896000000000001</c:v>
                </c:pt>
                <c:pt idx="26">
                  <c:v>15.162000000000001</c:v>
                </c:pt>
                <c:pt idx="27">
                  <c:v>15.428000000000001</c:v>
                </c:pt>
                <c:pt idx="28">
                  <c:v>15.694000000000001</c:v>
                </c:pt>
                <c:pt idx="29">
                  <c:v>15.96</c:v>
                </c:pt>
                <c:pt idx="30">
                  <c:v>17.29</c:v>
                </c:pt>
                <c:pt idx="31">
                  <c:v>17.954999999999998</c:v>
                </c:pt>
                <c:pt idx="32">
                  <c:v>18.62</c:v>
                </c:pt>
                <c:pt idx="33">
                  <c:v>19.063333333333301</c:v>
                </c:pt>
                <c:pt idx="34">
                  <c:v>19.5066666666667</c:v>
                </c:pt>
                <c:pt idx="35">
                  <c:v>19.95</c:v>
                </c:pt>
                <c:pt idx="36">
                  <c:v>20.614999999999998</c:v>
                </c:pt>
                <c:pt idx="37">
                  <c:v>21.28</c:v>
                </c:pt>
                <c:pt idx="38">
                  <c:v>21.612500000000001</c:v>
                </c:pt>
                <c:pt idx="39">
                  <c:v>21.945</c:v>
                </c:pt>
                <c:pt idx="40">
                  <c:v>22.2775</c:v>
                </c:pt>
                <c:pt idx="41">
                  <c:v>22.61</c:v>
                </c:pt>
                <c:pt idx="42">
                  <c:v>23.053333333333299</c:v>
                </c:pt>
                <c:pt idx="43">
                  <c:v>23.496666666666702</c:v>
                </c:pt>
                <c:pt idx="44">
                  <c:v>23.94</c:v>
                </c:pt>
                <c:pt idx="45">
                  <c:v>24.605</c:v>
                </c:pt>
                <c:pt idx="46">
                  <c:v>25.27</c:v>
                </c:pt>
                <c:pt idx="47">
                  <c:v>25.934999999999999</c:v>
                </c:pt>
                <c:pt idx="48">
                  <c:v>26.6</c:v>
                </c:pt>
                <c:pt idx="49">
                  <c:v>27.043333333333301</c:v>
                </c:pt>
                <c:pt idx="50">
                  <c:v>27.4866666666667</c:v>
                </c:pt>
                <c:pt idx="51">
                  <c:v>27.93</c:v>
                </c:pt>
                <c:pt idx="52">
                  <c:v>29.26</c:v>
                </c:pt>
                <c:pt idx="53">
                  <c:v>29.925000000000001</c:v>
                </c:pt>
                <c:pt idx="54">
                  <c:v>30.59</c:v>
                </c:pt>
                <c:pt idx="55">
                  <c:v>31.254999999999999</c:v>
                </c:pt>
                <c:pt idx="56">
                  <c:v>31.92</c:v>
                </c:pt>
                <c:pt idx="57">
                  <c:v>33.25</c:v>
                </c:pt>
                <c:pt idx="58">
                  <c:v>33.914999999999999</c:v>
                </c:pt>
                <c:pt idx="59">
                  <c:v>34.58</c:v>
                </c:pt>
                <c:pt idx="60">
                  <c:v>35.023333333333298</c:v>
                </c:pt>
                <c:pt idx="61">
                  <c:v>35.466666666666598</c:v>
                </c:pt>
                <c:pt idx="62">
                  <c:v>35.909999999999997</c:v>
                </c:pt>
                <c:pt idx="63">
                  <c:v>36.575000000000003</c:v>
                </c:pt>
                <c:pt idx="64">
                  <c:v>37.24</c:v>
                </c:pt>
                <c:pt idx="65">
                  <c:v>38.57</c:v>
                </c:pt>
                <c:pt idx="66">
                  <c:v>38.835999999999999</c:v>
                </c:pt>
                <c:pt idx="67">
                  <c:v>39.101999999999997</c:v>
                </c:pt>
                <c:pt idx="68">
                  <c:v>39.368000000000002</c:v>
                </c:pt>
                <c:pt idx="69">
                  <c:v>39.634</c:v>
                </c:pt>
                <c:pt idx="70">
                  <c:v>39.9</c:v>
                </c:pt>
                <c:pt idx="71">
                  <c:v>40.564999999999998</c:v>
                </c:pt>
                <c:pt idx="72">
                  <c:v>41.23</c:v>
                </c:pt>
                <c:pt idx="73">
                  <c:v>41.895000000000003</c:v>
                </c:pt>
                <c:pt idx="74">
                  <c:v>42.56</c:v>
                </c:pt>
                <c:pt idx="75">
                  <c:v>42.826000000000001</c:v>
                </c:pt>
                <c:pt idx="76">
                  <c:v>43.091999999999999</c:v>
                </c:pt>
                <c:pt idx="77">
                  <c:v>43.357999999999997</c:v>
                </c:pt>
                <c:pt idx="78">
                  <c:v>43.624000000000002</c:v>
                </c:pt>
                <c:pt idx="79">
                  <c:v>43.89</c:v>
                </c:pt>
                <c:pt idx="80">
                  <c:v>44.555</c:v>
                </c:pt>
                <c:pt idx="81">
                  <c:v>45.22</c:v>
                </c:pt>
                <c:pt idx="82">
                  <c:v>46.55</c:v>
                </c:pt>
                <c:pt idx="83">
                  <c:v>46.993333333333297</c:v>
                </c:pt>
                <c:pt idx="84">
                  <c:v>47.436666666666603</c:v>
                </c:pt>
                <c:pt idx="85">
                  <c:v>47.88</c:v>
                </c:pt>
                <c:pt idx="86">
                  <c:v>48.323333333333302</c:v>
                </c:pt>
                <c:pt idx="87">
                  <c:v>48.766666666666602</c:v>
                </c:pt>
                <c:pt idx="88">
                  <c:v>49.21</c:v>
                </c:pt>
                <c:pt idx="89">
                  <c:v>50.54</c:v>
                </c:pt>
                <c:pt idx="90">
                  <c:v>50.983333333333299</c:v>
                </c:pt>
                <c:pt idx="91">
                  <c:v>51.426666666666598</c:v>
                </c:pt>
                <c:pt idx="92">
                  <c:v>51.87</c:v>
                </c:pt>
                <c:pt idx="93">
                  <c:v>53.2</c:v>
                </c:pt>
                <c:pt idx="94">
                  <c:v>53.532499999999999</c:v>
                </c:pt>
                <c:pt idx="95">
                  <c:v>53.865000000000002</c:v>
                </c:pt>
                <c:pt idx="96">
                  <c:v>54.197499999999998</c:v>
                </c:pt>
                <c:pt idx="97">
                  <c:v>54.53</c:v>
                </c:pt>
                <c:pt idx="98">
                  <c:v>54.862499999999997</c:v>
                </c:pt>
                <c:pt idx="99">
                  <c:v>55.195</c:v>
                </c:pt>
                <c:pt idx="100">
                  <c:v>55.527500000000003</c:v>
                </c:pt>
                <c:pt idx="101">
                  <c:v>55.86</c:v>
                </c:pt>
                <c:pt idx="102">
                  <c:v>56.303333333333299</c:v>
                </c:pt>
                <c:pt idx="103">
                  <c:v>56.746666666666599</c:v>
                </c:pt>
                <c:pt idx="104">
                  <c:v>57.189999999999898</c:v>
                </c:pt>
                <c:pt idx="105">
                  <c:v>57.411666666666598</c:v>
                </c:pt>
                <c:pt idx="106">
                  <c:v>57.633333333333297</c:v>
                </c:pt>
                <c:pt idx="107">
                  <c:v>57.854999999999897</c:v>
                </c:pt>
                <c:pt idx="108">
                  <c:v>58.076666666666597</c:v>
                </c:pt>
                <c:pt idx="109">
                  <c:v>58.298333333333296</c:v>
                </c:pt>
                <c:pt idx="110">
                  <c:v>58.519999999999897</c:v>
                </c:pt>
                <c:pt idx="111">
                  <c:v>58.785999999999902</c:v>
                </c:pt>
                <c:pt idx="112">
                  <c:v>59.052</c:v>
                </c:pt>
                <c:pt idx="113">
                  <c:v>59.317999999999898</c:v>
                </c:pt>
                <c:pt idx="114">
                  <c:v>59.583999999999897</c:v>
                </c:pt>
                <c:pt idx="115">
                  <c:v>59.849999999999902</c:v>
                </c:pt>
                <c:pt idx="116">
                  <c:v>61.1799999999999</c:v>
                </c:pt>
                <c:pt idx="117">
                  <c:v>61.512499999999903</c:v>
                </c:pt>
                <c:pt idx="118">
                  <c:v>61.844999999999899</c:v>
                </c:pt>
                <c:pt idx="119">
                  <c:v>62.177499999999903</c:v>
                </c:pt>
                <c:pt idx="120">
                  <c:v>62.509999999999899</c:v>
                </c:pt>
                <c:pt idx="121">
                  <c:v>62.775999999999897</c:v>
                </c:pt>
                <c:pt idx="122">
                  <c:v>63.041999999999902</c:v>
                </c:pt>
                <c:pt idx="123">
                  <c:v>63.3079999999999</c:v>
                </c:pt>
                <c:pt idx="124">
                  <c:v>63.573999999999899</c:v>
                </c:pt>
                <c:pt idx="125">
                  <c:v>63.839999999999897</c:v>
                </c:pt>
                <c:pt idx="126">
                  <c:v>65.169999999999902</c:v>
                </c:pt>
                <c:pt idx="127">
                  <c:v>65.834999999999994</c:v>
                </c:pt>
                <c:pt idx="128">
                  <c:v>66.499999999999901</c:v>
                </c:pt>
                <c:pt idx="129">
                  <c:v>66.9433333333333</c:v>
                </c:pt>
                <c:pt idx="130">
                  <c:v>67.386666666666599</c:v>
                </c:pt>
                <c:pt idx="131">
                  <c:v>67.829999999999899</c:v>
                </c:pt>
                <c:pt idx="132">
                  <c:v>68.095999999999904</c:v>
                </c:pt>
                <c:pt idx="133">
                  <c:v>68.361999999999895</c:v>
                </c:pt>
                <c:pt idx="134">
                  <c:v>68.627999999999901</c:v>
                </c:pt>
                <c:pt idx="135">
                  <c:v>68.893999999999906</c:v>
                </c:pt>
                <c:pt idx="136">
                  <c:v>69.159999999999897</c:v>
                </c:pt>
                <c:pt idx="137">
                  <c:v>69.425999999999902</c:v>
                </c:pt>
                <c:pt idx="138">
                  <c:v>69.691999999999894</c:v>
                </c:pt>
                <c:pt idx="139">
                  <c:v>69.957999999999899</c:v>
                </c:pt>
                <c:pt idx="140">
                  <c:v>70.223999999999904</c:v>
                </c:pt>
                <c:pt idx="141">
                  <c:v>70.489999999999895</c:v>
                </c:pt>
                <c:pt idx="142">
                  <c:v>70.755999999999901</c:v>
                </c:pt>
                <c:pt idx="143">
                  <c:v>71.021999999999906</c:v>
                </c:pt>
                <c:pt idx="144">
                  <c:v>71.287999999999897</c:v>
                </c:pt>
                <c:pt idx="145">
                  <c:v>71.553999999999903</c:v>
                </c:pt>
                <c:pt idx="146">
                  <c:v>71.819999999999894</c:v>
                </c:pt>
                <c:pt idx="147">
                  <c:v>72.085999999999899</c:v>
                </c:pt>
                <c:pt idx="148">
                  <c:v>72.351999999999904</c:v>
                </c:pt>
                <c:pt idx="149">
                  <c:v>72.617999999999896</c:v>
                </c:pt>
                <c:pt idx="150">
                  <c:v>72.883999999999901</c:v>
                </c:pt>
                <c:pt idx="151">
                  <c:v>73.149999999999906</c:v>
                </c:pt>
                <c:pt idx="152">
                  <c:v>74.479999999999905</c:v>
                </c:pt>
                <c:pt idx="153">
                  <c:v>75.144999999999897</c:v>
                </c:pt>
                <c:pt idx="154">
                  <c:v>75.809999999999903</c:v>
                </c:pt>
                <c:pt idx="155">
                  <c:v>75.920833333333306</c:v>
                </c:pt>
                <c:pt idx="156">
                  <c:v>76.031666666666595</c:v>
                </c:pt>
                <c:pt idx="157">
                  <c:v>76.142499999999899</c:v>
                </c:pt>
                <c:pt idx="158">
                  <c:v>76.253333333333302</c:v>
                </c:pt>
                <c:pt idx="159">
                  <c:v>76.364166666666605</c:v>
                </c:pt>
                <c:pt idx="160">
                  <c:v>76.474999999999895</c:v>
                </c:pt>
                <c:pt idx="161">
                  <c:v>76.585833333333298</c:v>
                </c:pt>
                <c:pt idx="162">
                  <c:v>76.696666666666601</c:v>
                </c:pt>
                <c:pt idx="163">
                  <c:v>76.807499999999905</c:v>
                </c:pt>
                <c:pt idx="164">
                  <c:v>76.918333333333294</c:v>
                </c:pt>
                <c:pt idx="165">
                  <c:v>77.029166666666598</c:v>
                </c:pt>
                <c:pt idx="166">
                  <c:v>77.139999999999901</c:v>
                </c:pt>
                <c:pt idx="167">
                  <c:v>77.5833333333333</c:v>
                </c:pt>
                <c:pt idx="168">
                  <c:v>78.0266666666666</c:v>
                </c:pt>
                <c:pt idx="169">
                  <c:v>78.469999999999899</c:v>
                </c:pt>
                <c:pt idx="170">
                  <c:v>79.134999999999906</c:v>
                </c:pt>
                <c:pt idx="171">
                  <c:v>79.799999999999898</c:v>
                </c:pt>
                <c:pt idx="172">
                  <c:v>79.989999999999895</c:v>
                </c:pt>
                <c:pt idx="173">
                  <c:v>80.179999999999893</c:v>
                </c:pt>
                <c:pt idx="174">
                  <c:v>80.369999999999905</c:v>
                </c:pt>
                <c:pt idx="175">
                  <c:v>80.559999999999903</c:v>
                </c:pt>
                <c:pt idx="176">
                  <c:v>80.749999999999901</c:v>
                </c:pt>
                <c:pt idx="177">
                  <c:v>80.939999999999898</c:v>
                </c:pt>
                <c:pt idx="178">
                  <c:v>81.129999999999896</c:v>
                </c:pt>
                <c:pt idx="179">
                  <c:v>81.462499999999906</c:v>
                </c:pt>
                <c:pt idx="180">
                  <c:v>81.794999999999902</c:v>
                </c:pt>
                <c:pt idx="181">
                  <c:v>82.127499999999898</c:v>
                </c:pt>
                <c:pt idx="182">
                  <c:v>82.459999999999894</c:v>
                </c:pt>
                <c:pt idx="183">
                  <c:v>83.789999999999907</c:v>
                </c:pt>
                <c:pt idx="184">
                  <c:v>84.233333333333206</c:v>
                </c:pt>
                <c:pt idx="185">
                  <c:v>84.676666666666605</c:v>
                </c:pt>
                <c:pt idx="186">
                  <c:v>85.119999999999905</c:v>
                </c:pt>
                <c:pt idx="187">
                  <c:v>85.452499999999901</c:v>
                </c:pt>
                <c:pt idx="188">
                  <c:v>85.784999999999897</c:v>
                </c:pt>
                <c:pt idx="189">
                  <c:v>86.117499999999893</c:v>
                </c:pt>
                <c:pt idx="190">
                  <c:v>86.449999999999903</c:v>
                </c:pt>
                <c:pt idx="191">
                  <c:v>87.779999999999902</c:v>
                </c:pt>
                <c:pt idx="192">
                  <c:v>88.444999999999894</c:v>
                </c:pt>
                <c:pt idx="193">
                  <c:v>89.1099999999999</c:v>
                </c:pt>
                <c:pt idx="194">
                  <c:v>90.439999999999898</c:v>
                </c:pt>
              </c:numCache>
            </c:numRef>
          </c:xVal>
          <c:yVal>
            <c:numRef>
              <c:f>'15'!$C$1:$C$195</c:f>
              <c:numCache>
                <c:formatCode>General</c:formatCode>
                <c:ptCount val="195"/>
                <c:pt idx="0">
                  <c:v>7089</c:v>
                </c:pt>
                <c:pt idx="1">
                  <c:v>7380</c:v>
                </c:pt>
                <c:pt idx="2">
                  <c:v>7644</c:v>
                </c:pt>
                <c:pt idx="3">
                  <c:v>6987</c:v>
                </c:pt>
                <c:pt idx="4">
                  <c:v>7231</c:v>
                </c:pt>
                <c:pt idx="5">
                  <c:v>6950</c:v>
                </c:pt>
                <c:pt idx="6">
                  <c:v>7195</c:v>
                </c:pt>
                <c:pt idx="7">
                  <c:v>6698</c:v>
                </c:pt>
                <c:pt idx="8">
                  <c:v>7433</c:v>
                </c:pt>
                <c:pt idx="9">
                  <c:v>7542</c:v>
                </c:pt>
                <c:pt idx="10">
                  <c:v>7073</c:v>
                </c:pt>
                <c:pt idx="11">
                  <c:v>6869</c:v>
                </c:pt>
                <c:pt idx="12">
                  <c:v>6504</c:v>
                </c:pt>
                <c:pt idx="13">
                  <c:v>6755</c:v>
                </c:pt>
                <c:pt idx="14">
                  <c:v>6839</c:v>
                </c:pt>
                <c:pt idx="15">
                  <c:v>6591</c:v>
                </c:pt>
                <c:pt idx="16">
                  <c:v>7128</c:v>
                </c:pt>
                <c:pt idx="17">
                  <c:v>7230</c:v>
                </c:pt>
                <c:pt idx="18">
                  <c:v>7286</c:v>
                </c:pt>
                <c:pt idx="19">
                  <c:v>7033</c:v>
                </c:pt>
                <c:pt idx="20">
                  <c:v>7267</c:v>
                </c:pt>
                <c:pt idx="21">
                  <c:v>8582</c:v>
                </c:pt>
                <c:pt idx="22">
                  <c:v>7143</c:v>
                </c:pt>
                <c:pt idx="23">
                  <c:v>7316</c:v>
                </c:pt>
                <c:pt idx="24">
                  <c:v>8122</c:v>
                </c:pt>
                <c:pt idx="25">
                  <c:v>7956</c:v>
                </c:pt>
                <c:pt idx="26">
                  <c:v>7864</c:v>
                </c:pt>
                <c:pt idx="27">
                  <c:v>7714</c:v>
                </c:pt>
                <c:pt idx="28">
                  <c:v>7569</c:v>
                </c:pt>
                <c:pt idx="29">
                  <c:v>7314</c:v>
                </c:pt>
                <c:pt idx="30">
                  <c:v>7862</c:v>
                </c:pt>
                <c:pt idx="31">
                  <c:v>7479</c:v>
                </c:pt>
                <c:pt idx="32">
                  <c:v>6731</c:v>
                </c:pt>
                <c:pt idx="33">
                  <c:v>7128</c:v>
                </c:pt>
                <c:pt idx="34">
                  <c:v>7595</c:v>
                </c:pt>
                <c:pt idx="35">
                  <c:v>7634</c:v>
                </c:pt>
                <c:pt idx="36">
                  <c:v>7367</c:v>
                </c:pt>
                <c:pt idx="37">
                  <c:v>7002</c:v>
                </c:pt>
                <c:pt idx="38">
                  <c:v>7045</c:v>
                </c:pt>
                <c:pt idx="39">
                  <c:v>7632</c:v>
                </c:pt>
                <c:pt idx="40">
                  <c:v>7872</c:v>
                </c:pt>
                <c:pt idx="41">
                  <c:v>8180</c:v>
                </c:pt>
                <c:pt idx="42">
                  <c:v>7486</c:v>
                </c:pt>
                <c:pt idx="43">
                  <c:v>7417</c:v>
                </c:pt>
                <c:pt idx="44">
                  <c:v>7189</c:v>
                </c:pt>
                <c:pt idx="45">
                  <c:v>7672</c:v>
                </c:pt>
                <c:pt idx="46">
                  <c:v>8253</c:v>
                </c:pt>
                <c:pt idx="47">
                  <c:v>7781</c:v>
                </c:pt>
                <c:pt idx="48">
                  <c:v>6938</c:v>
                </c:pt>
                <c:pt idx="49">
                  <c:v>7058</c:v>
                </c:pt>
                <c:pt idx="50">
                  <c:v>7649</c:v>
                </c:pt>
                <c:pt idx="51">
                  <c:v>7582</c:v>
                </c:pt>
                <c:pt idx="52">
                  <c:v>8346</c:v>
                </c:pt>
                <c:pt idx="53">
                  <c:v>7498</c:v>
                </c:pt>
                <c:pt idx="54">
                  <c:v>7124</c:v>
                </c:pt>
                <c:pt idx="55">
                  <c:v>7843</c:v>
                </c:pt>
                <c:pt idx="56">
                  <c:v>7596</c:v>
                </c:pt>
                <c:pt idx="57">
                  <c:v>8327</c:v>
                </c:pt>
                <c:pt idx="58">
                  <c:v>7094</c:v>
                </c:pt>
                <c:pt idx="59">
                  <c:v>6637</c:v>
                </c:pt>
                <c:pt idx="60">
                  <c:v>6932</c:v>
                </c:pt>
                <c:pt idx="61">
                  <c:v>7286</c:v>
                </c:pt>
                <c:pt idx="62">
                  <c:v>8098</c:v>
                </c:pt>
                <c:pt idx="63">
                  <c:v>8029</c:v>
                </c:pt>
                <c:pt idx="64">
                  <c:v>7372</c:v>
                </c:pt>
                <c:pt idx="65">
                  <c:v>7609</c:v>
                </c:pt>
                <c:pt idx="66">
                  <c:v>7426</c:v>
                </c:pt>
                <c:pt idx="67">
                  <c:v>7839</c:v>
                </c:pt>
                <c:pt idx="68">
                  <c:v>7850</c:v>
                </c:pt>
                <c:pt idx="69">
                  <c:v>8255</c:v>
                </c:pt>
                <c:pt idx="70">
                  <c:v>8263</c:v>
                </c:pt>
                <c:pt idx="71">
                  <c:v>7399</c:v>
                </c:pt>
                <c:pt idx="72">
                  <c:v>6723</c:v>
                </c:pt>
                <c:pt idx="73">
                  <c:v>7676</c:v>
                </c:pt>
                <c:pt idx="74">
                  <c:v>7787</c:v>
                </c:pt>
                <c:pt idx="75">
                  <c:v>7742</c:v>
                </c:pt>
                <c:pt idx="76">
                  <c:v>7458</c:v>
                </c:pt>
                <c:pt idx="77">
                  <c:v>7074</c:v>
                </c:pt>
                <c:pt idx="78">
                  <c:v>7013</c:v>
                </c:pt>
                <c:pt idx="79">
                  <c:v>6831</c:v>
                </c:pt>
                <c:pt idx="80">
                  <c:v>7933</c:v>
                </c:pt>
                <c:pt idx="81">
                  <c:v>7718</c:v>
                </c:pt>
                <c:pt idx="82">
                  <c:v>8350</c:v>
                </c:pt>
                <c:pt idx="83">
                  <c:v>7372</c:v>
                </c:pt>
                <c:pt idx="84">
                  <c:v>7723</c:v>
                </c:pt>
                <c:pt idx="85">
                  <c:v>6884</c:v>
                </c:pt>
                <c:pt idx="86">
                  <c:v>6929</c:v>
                </c:pt>
                <c:pt idx="87">
                  <c:v>7350</c:v>
                </c:pt>
                <c:pt idx="88">
                  <c:v>7932</c:v>
                </c:pt>
                <c:pt idx="89">
                  <c:v>7891</c:v>
                </c:pt>
                <c:pt idx="90">
                  <c:v>7928</c:v>
                </c:pt>
                <c:pt idx="91">
                  <c:v>7764</c:v>
                </c:pt>
                <c:pt idx="92">
                  <c:v>7022</c:v>
                </c:pt>
                <c:pt idx="93">
                  <c:v>7571</c:v>
                </c:pt>
                <c:pt idx="94">
                  <c:v>7084</c:v>
                </c:pt>
                <c:pt idx="95">
                  <c:v>7800</c:v>
                </c:pt>
                <c:pt idx="96">
                  <c:v>8235</c:v>
                </c:pt>
                <c:pt idx="97">
                  <c:v>8578</c:v>
                </c:pt>
                <c:pt idx="98">
                  <c:v>8137</c:v>
                </c:pt>
                <c:pt idx="99">
                  <c:v>7486</c:v>
                </c:pt>
                <c:pt idx="100">
                  <c:v>7003</c:v>
                </c:pt>
                <c:pt idx="101">
                  <c:v>6754</c:v>
                </c:pt>
                <c:pt idx="102">
                  <c:v>6893</c:v>
                </c:pt>
                <c:pt idx="103">
                  <c:v>7300</c:v>
                </c:pt>
                <c:pt idx="104">
                  <c:v>8541</c:v>
                </c:pt>
                <c:pt idx="105">
                  <c:v>8360</c:v>
                </c:pt>
                <c:pt idx="106">
                  <c:v>8221</c:v>
                </c:pt>
                <c:pt idx="107">
                  <c:v>7872</c:v>
                </c:pt>
                <c:pt idx="108">
                  <c:v>7851</c:v>
                </c:pt>
                <c:pt idx="109">
                  <c:v>7163</c:v>
                </c:pt>
                <c:pt idx="110">
                  <c:v>6668</c:v>
                </c:pt>
                <c:pt idx="111">
                  <c:v>6771</c:v>
                </c:pt>
                <c:pt idx="112">
                  <c:v>7141</c:v>
                </c:pt>
                <c:pt idx="113">
                  <c:v>7561</c:v>
                </c:pt>
                <c:pt idx="114">
                  <c:v>8211</c:v>
                </c:pt>
                <c:pt idx="115">
                  <c:v>8140</c:v>
                </c:pt>
                <c:pt idx="116">
                  <c:v>8403</c:v>
                </c:pt>
                <c:pt idx="117">
                  <c:v>8098</c:v>
                </c:pt>
                <c:pt idx="118">
                  <c:v>7818</c:v>
                </c:pt>
                <c:pt idx="119">
                  <c:v>7485</c:v>
                </c:pt>
                <c:pt idx="120">
                  <c:v>6678</c:v>
                </c:pt>
                <c:pt idx="121">
                  <c:v>7009</c:v>
                </c:pt>
                <c:pt idx="122">
                  <c:v>7222</c:v>
                </c:pt>
                <c:pt idx="123">
                  <c:v>7866</c:v>
                </c:pt>
                <c:pt idx="124">
                  <c:v>8130</c:v>
                </c:pt>
                <c:pt idx="125">
                  <c:v>8262</c:v>
                </c:pt>
                <c:pt idx="126">
                  <c:v>7739</c:v>
                </c:pt>
                <c:pt idx="127">
                  <c:v>7831</c:v>
                </c:pt>
                <c:pt idx="128">
                  <c:v>8181</c:v>
                </c:pt>
                <c:pt idx="129">
                  <c:v>7176</c:v>
                </c:pt>
                <c:pt idx="130">
                  <c:v>6919</c:v>
                </c:pt>
                <c:pt idx="131">
                  <c:v>6525</c:v>
                </c:pt>
                <c:pt idx="132">
                  <c:v>6742</c:v>
                </c:pt>
                <c:pt idx="133">
                  <c:v>7131</c:v>
                </c:pt>
                <c:pt idx="134">
                  <c:v>6904</c:v>
                </c:pt>
                <c:pt idx="135">
                  <c:v>7642</c:v>
                </c:pt>
                <c:pt idx="136">
                  <c:v>8400</c:v>
                </c:pt>
                <c:pt idx="137">
                  <c:v>7913</c:v>
                </c:pt>
                <c:pt idx="138">
                  <c:v>8080</c:v>
                </c:pt>
                <c:pt idx="139">
                  <c:v>8162</c:v>
                </c:pt>
                <c:pt idx="140">
                  <c:v>8434</c:v>
                </c:pt>
                <c:pt idx="141">
                  <c:v>8513</c:v>
                </c:pt>
                <c:pt idx="142">
                  <c:v>8386</c:v>
                </c:pt>
                <c:pt idx="143">
                  <c:v>7889</c:v>
                </c:pt>
                <c:pt idx="144">
                  <c:v>7349</c:v>
                </c:pt>
                <c:pt idx="145">
                  <c:v>7206</c:v>
                </c:pt>
                <c:pt idx="146">
                  <c:v>7070</c:v>
                </c:pt>
                <c:pt idx="147">
                  <c:v>7337</c:v>
                </c:pt>
                <c:pt idx="148">
                  <c:v>7987</c:v>
                </c:pt>
                <c:pt idx="149">
                  <c:v>8039</c:v>
                </c:pt>
                <c:pt idx="150">
                  <c:v>8280</c:v>
                </c:pt>
                <c:pt idx="151">
                  <c:v>8659</c:v>
                </c:pt>
                <c:pt idx="152">
                  <c:v>8602</c:v>
                </c:pt>
                <c:pt idx="153">
                  <c:v>8603</c:v>
                </c:pt>
                <c:pt idx="154">
                  <c:v>8092</c:v>
                </c:pt>
                <c:pt idx="155">
                  <c:v>8549</c:v>
                </c:pt>
                <c:pt idx="156">
                  <c:v>8306</c:v>
                </c:pt>
                <c:pt idx="157">
                  <c:v>8373</c:v>
                </c:pt>
                <c:pt idx="158">
                  <c:v>8353</c:v>
                </c:pt>
                <c:pt idx="159">
                  <c:v>8104</c:v>
                </c:pt>
                <c:pt idx="160">
                  <c:v>8201</c:v>
                </c:pt>
                <c:pt idx="161">
                  <c:v>7941</c:v>
                </c:pt>
                <c:pt idx="162">
                  <c:v>7200</c:v>
                </c:pt>
                <c:pt idx="163">
                  <c:v>7050</c:v>
                </c:pt>
                <c:pt idx="164">
                  <c:v>7104</c:v>
                </c:pt>
                <c:pt idx="165">
                  <c:v>6994</c:v>
                </c:pt>
                <c:pt idx="166">
                  <c:v>6926</c:v>
                </c:pt>
                <c:pt idx="167">
                  <c:v>7018</c:v>
                </c:pt>
                <c:pt idx="168">
                  <c:v>7207</c:v>
                </c:pt>
                <c:pt idx="169">
                  <c:v>7754</c:v>
                </c:pt>
                <c:pt idx="170">
                  <c:v>7558</c:v>
                </c:pt>
                <c:pt idx="171">
                  <c:v>7367</c:v>
                </c:pt>
                <c:pt idx="172">
                  <c:v>7540</c:v>
                </c:pt>
                <c:pt idx="173">
                  <c:v>7694</c:v>
                </c:pt>
                <c:pt idx="174">
                  <c:v>7921</c:v>
                </c:pt>
                <c:pt idx="175">
                  <c:v>7844</c:v>
                </c:pt>
                <c:pt idx="176">
                  <c:v>8002</c:v>
                </c:pt>
                <c:pt idx="177">
                  <c:v>8310</c:v>
                </c:pt>
                <c:pt idx="178">
                  <c:v>8513</c:v>
                </c:pt>
                <c:pt idx="179">
                  <c:v>8304</c:v>
                </c:pt>
                <c:pt idx="180">
                  <c:v>8050</c:v>
                </c:pt>
                <c:pt idx="181">
                  <c:v>7996</c:v>
                </c:pt>
                <c:pt idx="182">
                  <c:v>7817</c:v>
                </c:pt>
                <c:pt idx="183">
                  <c:v>8695</c:v>
                </c:pt>
                <c:pt idx="184">
                  <c:v>8681</c:v>
                </c:pt>
                <c:pt idx="185">
                  <c:v>8297</c:v>
                </c:pt>
                <c:pt idx="186">
                  <c:v>8278</c:v>
                </c:pt>
                <c:pt idx="187">
                  <c:v>8569</c:v>
                </c:pt>
                <c:pt idx="188">
                  <c:v>8408</c:v>
                </c:pt>
                <c:pt idx="189">
                  <c:v>8586</c:v>
                </c:pt>
                <c:pt idx="190">
                  <c:v>8608</c:v>
                </c:pt>
                <c:pt idx="191">
                  <c:v>8261</c:v>
                </c:pt>
                <c:pt idx="192">
                  <c:v>8522</c:v>
                </c:pt>
                <c:pt idx="193">
                  <c:v>8738</c:v>
                </c:pt>
                <c:pt idx="194">
                  <c:v>8110</c:v>
                </c:pt>
              </c:numCache>
            </c:numRef>
          </c:yVal>
          <c:smooth val="0"/>
        </c:ser>
        <c:dLbls>
          <c:showLegendKey val="0"/>
          <c:showVal val="0"/>
          <c:showCatName val="0"/>
          <c:showSerName val="0"/>
          <c:showPercent val="0"/>
          <c:showBubbleSize val="0"/>
        </c:dLbls>
        <c:axId val="559613840"/>
        <c:axId val="559614624"/>
      </c:scatterChart>
      <c:valAx>
        <c:axId val="559613840"/>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9614624"/>
        <c:crosses val="autoZero"/>
        <c:crossBetween val="midCat"/>
      </c:valAx>
      <c:valAx>
        <c:axId val="55961462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961384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3636713846220145"/>
        </c:manualLayout>
      </c:layout>
      <c:scatterChart>
        <c:scatterStyle val="lineMarker"/>
        <c:varyColors val="0"/>
        <c:ser>
          <c:idx val="0"/>
          <c:order val="0"/>
          <c:tx>
            <c:v>11次高調波</c:v>
          </c:tx>
          <c:spPr>
            <a:ln w="19050" cap="rnd">
              <a:solidFill>
                <a:schemeClr val="accent1"/>
              </a:solidFill>
              <a:round/>
            </a:ln>
            <a:effectLst/>
          </c:spPr>
          <c:marker>
            <c:symbol val="none"/>
          </c:marker>
          <c:xVal>
            <c:numRef>
              <c:f>'11'!$B$1:$B$195</c:f>
              <c:numCache>
                <c:formatCode>General</c:formatCode>
                <c:ptCount val="195"/>
                <c:pt idx="0">
                  <c:v>0</c:v>
                </c:pt>
                <c:pt idx="1">
                  <c:v>0.22166666666666701</c:v>
                </c:pt>
                <c:pt idx="2">
                  <c:v>0.44333333333333302</c:v>
                </c:pt>
                <c:pt idx="3">
                  <c:v>0.66500000000000004</c:v>
                </c:pt>
                <c:pt idx="4">
                  <c:v>0.88666666666666705</c:v>
                </c:pt>
                <c:pt idx="5">
                  <c:v>1.1083333333333301</c:v>
                </c:pt>
                <c:pt idx="6">
                  <c:v>1.33</c:v>
                </c:pt>
                <c:pt idx="7">
                  <c:v>2.66</c:v>
                </c:pt>
                <c:pt idx="8">
                  <c:v>3.3250000000000002</c:v>
                </c:pt>
                <c:pt idx="9">
                  <c:v>3.99</c:v>
                </c:pt>
                <c:pt idx="10">
                  <c:v>4.43333333333333</c:v>
                </c:pt>
                <c:pt idx="11">
                  <c:v>4.8766666666666696</c:v>
                </c:pt>
                <c:pt idx="12">
                  <c:v>5.32</c:v>
                </c:pt>
                <c:pt idx="13">
                  <c:v>5.9850000000000003</c:v>
                </c:pt>
                <c:pt idx="14">
                  <c:v>6.65</c:v>
                </c:pt>
                <c:pt idx="15">
                  <c:v>7.3150000000000004</c:v>
                </c:pt>
                <c:pt idx="16">
                  <c:v>7.98</c:v>
                </c:pt>
                <c:pt idx="17">
                  <c:v>9.31</c:v>
                </c:pt>
                <c:pt idx="18">
                  <c:v>9.5760000000000005</c:v>
                </c:pt>
                <c:pt idx="19">
                  <c:v>9.8420000000000005</c:v>
                </c:pt>
                <c:pt idx="20">
                  <c:v>10.108000000000001</c:v>
                </c:pt>
                <c:pt idx="21">
                  <c:v>10.374000000000001</c:v>
                </c:pt>
                <c:pt idx="22">
                  <c:v>10.64</c:v>
                </c:pt>
                <c:pt idx="23">
                  <c:v>11.0833333333333</c:v>
                </c:pt>
                <c:pt idx="24">
                  <c:v>11.526666666666699</c:v>
                </c:pt>
                <c:pt idx="25">
                  <c:v>11.97</c:v>
                </c:pt>
                <c:pt idx="26">
                  <c:v>12.635</c:v>
                </c:pt>
                <c:pt idx="27">
                  <c:v>13.3</c:v>
                </c:pt>
                <c:pt idx="28">
                  <c:v>13.965</c:v>
                </c:pt>
                <c:pt idx="29">
                  <c:v>14.63</c:v>
                </c:pt>
                <c:pt idx="30">
                  <c:v>15.0733333333333</c:v>
                </c:pt>
                <c:pt idx="31">
                  <c:v>15.516666666666699</c:v>
                </c:pt>
                <c:pt idx="32">
                  <c:v>15.96</c:v>
                </c:pt>
                <c:pt idx="33">
                  <c:v>16.625</c:v>
                </c:pt>
                <c:pt idx="34">
                  <c:v>17.29</c:v>
                </c:pt>
                <c:pt idx="35">
                  <c:v>17.954999999999998</c:v>
                </c:pt>
                <c:pt idx="36">
                  <c:v>18.62</c:v>
                </c:pt>
                <c:pt idx="37">
                  <c:v>19.063333333333301</c:v>
                </c:pt>
                <c:pt idx="38">
                  <c:v>19.5066666666667</c:v>
                </c:pt>
                <c:pt idx="39">
                  <c:v>19.95</c:v>
                </c:pt>
                <c:pt idx="40">
                  <c:v>20.393333333333299</c:v>
                </c:pt>
                <c:pt idx="41">
                  <c:v>20.836666666666702</c:v>
                </c:pt>
                <c:pt idx="42">
                  <c:v>21.28</c:v>
                </c:pt>
                <c:pt idx="43">
                  <c:v>22.61</c:v>
                </c:pt>
                <c:pt idx="44">
                  <c:v>23.053333333333299</c:v>
                </c:pt>
                <c:pt idx="45">
                  <c:v>23.496666666666702</c:v>
                </c:pt>
                <c:pt idx="46">
                  <c:v>23.94</c:v>
                </c:pt>
                <c:pt idx="47">
                  <c:v>24.383333333333301</c:v>
                </c:pt>
                <c:pt idx="48">
                  <c:v>24.8266666666667</c:v>
                </c:pt>
                <c:pt idx="49">
                  <c:v>25.27</c:v>
                </c:pt>
                <c:pt idx="50">
                  <c:v>25.934999999999999</c:v>
                </c:pt>
                <c:pt idx="51">
                  <c:v>26.6</c:v>
                </c:pt>
                <c:pt idx="52">
                  <c:v>27.043333333333301</c:v>
                </c:pt>
                <c:pt idx="53">
                  <c:v>27.4866666666667</c:v>
                </c:pt>
                <c:pt idx="54">
                  <c:v>27.93</c:v>
                </c:pt>
                <c:pt idx="55">
                  <c:v>28.373333333333299</c:v>
                </c:pt>
                <c:pt idx="56">
                  <c:v>28.816666666666698</c:v>
                </c:pt>
                <c:pt idx="57">
                  <c:v>29.26</c:v>
                </c:pt>
                <c:pt idx="58">
                  <c:v>29.703333333333301</c:v>
                </c:pt>
                <c:pt idx="59">
                  <c:v>30.1466666666667</c:v>
                </c:pt>
                <c:pt idx="60">
                  <c:v>30.59</c:v>
                </c:pt>
                <c:pt idx="61">
                  <c:v>31.033333333333299</c:v>
                </c:pt>
                <c:pt idx="62">
                  <c:v>31.476666666666599</c:v>
                </c:pt>
                <c:pt idx="63">
                  <c:v>31.92</c:v>
                </c:pt>
                <c:pt idx="64">
                  <c:v>32.363333333333301</c:v>
                </c:pt>
                <c:pt idx="65">
                  <c:v>32.806666666666601</c:v>
                </c:pt>
                <c:pt idx="66">
                  <c:v>33.25</c:v>
                </c:pt>
                <c:pt idx="67">
                  <c:v>33.6933333333333</c:v>
                </c:pt>
                <c:pt idx="68">
                  <c:v>34.136666666666599</c:v>
                </c:pt>
                <c:pt idx="69">
                  <c:v>34.58</c:v>
                </c:pt>
                <c:pt idx="70">
                  <c:v>35.244999999999997</c:v>
                </c:pt>
                <c:pt idx="71">
                  <c:v>35.909999999999997</c:v>
                </c:pt>
                <c:pt idx="72">
                  <c:v>36.2425</c:v>
                </c:pt>
                <c:pt idx="73">
                  <c:v>36.575000000000003</c:v>
                </c:pt>
                <c:pt idx="74">
                  <c:v>36.907499999999999</c:v>
                </c:pt>
                <c:pt idx="75">
                  <c:v>37.24</c:v>
                </c:pt>
                <c:pt idx="76">
                  <c:v>37.683333333333302</c:v>
                </c:pt>
                <c:pt idx="77">
                  <c:v>38.126666666666601</c:v>
                </c:pt>
                <c:pt idx="78">
                  <c:v>38.57</c:v>
                </c:pt>
                <c:pt idx="79">
                  <c:v>38.902500000000003</c:v>
                </c:pt>
                <c:pt idx="80">
                  <c:v>39.234999999999999</c:v>
                </c:pt>
                <c:pt idx="81">
                  <c:v>39.567500000000003</c:v>
                </c:pt>
                <c:pt idx="82">
                  <c:v>39.9</c:v>
                </c:pt>
                <c:pt idx="83">
                  <c:v>40.343333333333298</c:v>
                </c:pt>
                <c:pt idx="84">
                  <c:v>40.786666666666598</c:v>
                </c:pt>
                <c:pt idx="85">
                  <c:v>41.23</c:v>
                </c:pt>
                <c:pt idx="86">
                  <c:v>41.5625</c:v>
                </c:pt>
                <c:pt idx="87">
                  <c:v>41.895000000000003</c:v>
                </c:pt>
                <c:pt idx="88">
                  <c:v>42.227499999999999</c:v>
                </c:pt>
                <c:pt idx="89">
                  <c:v>42.56</c:v>
                </c:pt>
                <c:pt idx="90">
                  <c:v>43.003333333333302</c:v>
                </c:pt>
                <c:pt idx="91">
                  <c:v>43.446666666666601</c:v>
                </c:pt>
                <c:pt idx="92">
                  <c:v>43.89</c:v>
                </c:pt>
                <c:pt idx="93">
                  <c:v>44.155999999999999</c:v>
                </c:pt>
                <c:pt idx="94">
                  <c:v>44.421999999999997</c:v>
                </c:pt>
                <c:pt idx="95">
                  <c:v>44.688000000000002</c:v>
                </c:pt>
                <c:pt idx="96">
                  <c:v>44.954000000000001</c:v>
                </c:pt>
                <c:pt idx="97">
                  <c:v>45.22</c:v>
                </c:pt>
                <c:pt idx="98">
                  <c:v>45.552500000000002</c:v>
                </c:pt>
                <c:pt idx="99">
                  <c:v>45.884999999999998</c:v>
                </c:pt>
                <c:pt idx="100">
                  <c:v>46.217500000000001</c:v>
                </c:pt>
                <c:pt idx="101">
                  <c:v>46.55</c:v>
                </c:pt>
                <c:pt idx="102">
                  <c:v>46.816000000000003</c:v>
                </c:pt>
                <c:pt idx="103">
                  <c:v>47.082000000000001</c:v>
                </c:pt>
                <c:pt idx="104">
                  <c:v>47.347999999999999</c:v>
                </c:pt>
                <c:pt idx="105">
                  <c:v>47.613999999999997</c:v>
                </c:pt>
                <c:pt idx="106">
                  <c:v>47.88</c:v>
                </c:pt>
                <c:pt idx="107">
                  <c:v>48.323333333333302</c:v>
                </c:pt>
                <c:pt idx="108">
                  <c:v>48.766666666666602</c:v>
                </c:pt>
                <c:pt idx="109">
                  <c:v>49.21</c:v>
                </c:pt>
                <c:pt idx="110">
                  <c:v>49.431666666666601</c:v>
                </c:pt>
                <c:pt idx="111">
                  <c:v>49.6533333333333</c:v>
                </c:pt>
                <c:pt idx="112">
                  <c:v>49.875</c:v>
                </c:pt>
                <c:pt idx="113">
                  <c:v>50.0966666666666</c:v>
                </c:pt>
                <c:pt idx="114">
                  <c:v>50.3183333333333</c:v>
                </c:pt>
                <c:pt idx="115">
                  <c:v>50.54</c:v>
                </c:pt>
                <c:pt idx="116">
                  <c:v>50.805999999999997</c:v>
                </c:pt>
                <c:pt idx="117">
                  <c:v>51.072000000000003</c:v>
                </c:pt>
                <c:pt idx="118">
                  <c:v>51.338000000000001</c:v>
                </c:pt>
                <c:pt idx="119">
                  <c:v>51.603999999999999</c:v>
                </c:pt>
                <c:pt idx="120">
                  <c:v>51.87</c:v>
                </c:pt>
                <c:pt idx="121">
                  <c:v>52.136000000000003</c:v>
                </c:pt>
                <c:pt idx="122">
                  <c:v>52.402000000000001</c:v>
                </c:pt>
                <c:pt idx="123">
                  <c:v>52.667999999999999</c:v>
                </c:pt>
                <c:pt idx="124">
                  <c:v>52.933999999999997</c:v>
                </c:pt>
                <c:pt idx="125">
                  <c:v>53.2</c:v>
                </c:pt>
                <c:pt idx="126">
                  <c:v>53.466000000000001</c:v>
                </c:pt>
                <c:pt idx="127">
                  <c:v>53.731999999999999</c:v>
                </c:pt>
                <c:pt idx="128">
                  <c:v>53.997999999999998</c:v>
                </c:pt>
                <c:pt idx="129">
                  <c:v>54.264000000000003</c:v>
                </c:pt>
                <c:pt idx="130">
                  <c:v>54.53</c:v>
                </c:pt>
                <c:pt idx="131">
                  <c:v>55.86</c:v>
                </c:pt>
                <c:pt idx="132">
                  <c:v>56.049999999999898</c:v>
                </c:pt>
                <c:pt idx="133">
                  <c:v>56.24</c:v>
                </c:pt>
                <c:pt idx="134">
                  <c:v>56.43</c:v>
                </c:pt>
                <c:pt idx="135">
                  <c:v>56.619999999999898</c:v>
                </c:pt>
                <c:pt idx="136">
                  <c:v>56.81</c:v>
                </c:pt>
                <c:pt idx="137">
                  <c:v>57</c:v>
                </c:pt>
                <c:pt idx="138">
                  <c:v>57.189999999999898</c:v>
                </c:pt>
                <c:pt idx="139">
                  <c:v>57.379999999999903</c:v>
                </c:pt>
                <c:pt idx="140">
                  <c:v>57.57</c:v>
                </c:pt>
                <c:pt idx="141">
                  <c:v>57.759999999999899</c:v>
                </c:pt>
                <c:pt idx="142">
                  <c:v>57.949999999999903</c:v>
                </c:pt>
                <c:pt idx="143">
                  <c:v>58.14</c:v>
                </c:pt>
                <c:pt idx="144">
                  <c:v>58.329999999999899</c:v>
                </c:pt>
                <c:pt idx="145">
                  <c:v>58.519999999999897</c:v>
                </c:pt>
                <c:pt idx="146">
                  <c:v>58.709999999999901</c:v>
                </c:pt>
                <c:pt idx="147">
                  <c:v>58.899999999999899</c:v>
                </c:pt>
                <c:pt idx="148">
                  <c:v>59.089999999999897</c:v>
                </c:pt>
                <c:pt idx="149">
                  <c:v>59.279999999999902</c:v>
                </c:pt>
                <c:pt idx="150">
                  <c:v>59.469999999999899</c:v>
                </c:pt>
                <c:pt idx="151">
                  <c:v>59.659999999999897</c:v>
                </c:pt>
                <c:pt idx="152">
                  <c:v>59.849999999999902</c:v>
                </c:pt>
                <c:pt idx="153">
                  <c:v>59.997777777777699</c:v>
                </c:pt>
                <c:pt idx="154">
                  <c:v>60.145555555555497</c:v>
                </c:pt>
                <c:pt idx="155">
                  <c:v>60.293333333333301</c:v>
                </c:pt>
                <c:pt idx="156">
                  <c:v>60.441111111111098</c:v>
                </c:pt>
                <c:pt idx="157">
                  <c:v>60.588888888888803</c:v>
                </c:pt>
                <c:pt idx="158">
                  <c:v>60.736666666666601</c:v>
                </c:pt>
                <c:pt idx="159">
                  <c:v>60.884444444444398</c:v>
                </c:pt>
                <c:pt idx="160">
                  <c:v>61.032222222222202</c:v>
                </c:pt>
                <c:pt idx="161">
                  <c:v>61.1799999999999</c:v>
                </c:pt>
                <c:pt idx="162">
                  <c:v>61.844999999999899</c:v>
                </c:pt>
                <c:pt idx="163">
                  <c:v>62.509999999999899</c:v>
                </c:pt>
                <c:pt idx="164">
                  <c:v>63.174999999999898</c:v>
                </c:pt>
                <c:pt idx="165">
                  <c:v>63.839999999999897</c:v>
                </c:pt>
                <c:pt idx="166">
                  <c:v>65.169999999999902</c:v>
                </c:pt>
                <c:pt idx="167">
                  <c:v>65.243888888888804</c:v>
                </c:pt>
                <c:pt idx="168">
                  <c:v>65.317777777777707</c:v>
                </c:pt>
                <c:pt idx="169">
                  <c:v>65.391666666666595</c:v>
                </c:pt>
                <c:pt idx="170">
                  <c:v>65.465555555555497</c:v>
                </c:pt>
                <c:pt idx="171">
                  <c:v>65.539444444444399</c:v>
                </c:pt>
                <c:pt idx="172">
                  <c:v>65.613333333333301</c:v>
                </c:pt>
                <c:pt idx="173">
                  <c:v>65.687222222222204</c:v>
                </c:pt>
                <c:pt idx="174">
                  <c:v>65.761111111111106</c:v>
                </c:pt>
                <c:pt idx="175">
                  <c:v>65.834999999999994</c:v>
                </c:pt>
                <c:pt idx="176">
                  <c:v>65.908888888888796</c:v>
                </c:pt>
                <c:pt idx="177">
                  <c:v>65.982777777777699</c:v>
                </c:pt>
                <c:pt idx="178">
                  <c:v>66.056666666666601</c:v>
                </c:pt>
                <c:pt idx="179">
                  <c:v>66.130555555555503</c:v>
                </c:pt>
                <c:pt idx="180">
                  <c:v>66.204444444444405</c:v>
                </c:pt>
                <c:pt idx="181">
                  <c:v>66.278333333333293</c:v>
                </c:pt>
                <c:pt idx="182">
                  <c:v>66.352222222222196</c:v>
                </c:pt>
                <c:pt idx="183">
                  <c:v>66.426111111111098</c:v>
                </c:pt>
                <c:pt idx="184">
                  <c:v>66.499999999999901</c:v>
                </c:pt>
                <c:pt idx="185">
                  <c:v>67.829999999999899</c:v>
                </c:pt>
                <c:pt idx="186">
                  <c:v>68.095999999999904</c:v>
                </c:pt>
                <c:pt idx="187">
                  <c:v>68.361999999999895</c:v>
                </c:pt>
                <c:pt idx="188">
                  <c:v>68.627999999999901</c:v>
                </c:pt>
                <c:pt idx="189">
                  <c:v>68.893999999999906</c:v>
                </c:pt>
                <c:pt idx="190">
                  <c:v>69.159999999999897</c:v>
                </c:pt>
                <c:pt idx="191">
                  <c:v>70.489999999999895</c:v>
                </c:pt>
                <c:pt idx="192">
                  <c:v>70.822499999999906</c:v>
                </c:pt>
                <c:pt idx="193">
                  <c:v>71.154999999999902</c:v>
                </c:pt>
                <c:pt idx="194">
                  <c:v>71.487499999999898</c:v>
                </c:pt>
              </c:numCache>
            </c:numRef>
          </c:xVal>
          <c:yVal>
            <c:numRef>
              <c:f>'11'!$C$1:$C$195</c:f>
              <c:numCache>
                <c:formatCode>General</c:formatCode>
                <c:ptCount val="195"/>
                <c:pt idx="0">
                  <c:v>8133</c:v>
                </c:pt>
                <c:pt idx="1">
                  <c:v>8401</c:v>
                </c:pt>
                <c:pt idx="2">
                  <c:v>8677</c:v>
                </c:pt>
                <c:pt idx="3">
                  <c:v>8524</c:v>
                </c:pt>
                <c:pt idx="4">
                  <c:v>8719</c:v>
                </c:pt>
                <c:pt idx="5">
                  <c:v>8768</c:v>
                </c:pt>
                <c:pt idx="6">
                  <c:v>8381</c:v>
                </c:pt>
                <c:pt idx="7">
                  <c:v>8873</c:v>
                </c:pt>
                <c:pt idx="8">
                  <c:v>8414</c:v>
                </c:pt>
                <c:pt idx="9">
                  <c:v>7911</c:v>
                </c:pt>
                <c:pt idx="10">
                  <c:v>8332</c:v>
                </c:pt>
                <c:pt idx="11">
                  <c:v>8364</c:v>
                </c:pt>
                <c:pt idx="12">
                  <c:v>9020</c:v>
                </c:pt>
                <c:pt idx="13">
                  <c:v>8990</c:v>
                </c:pt>
                <c:pt idx="14">
                  <c:v>7935</c:v>
                </c:pt>
                <c:pt idx="15">
                  <c:v>8192</c:v>
                </c:pt>
                <c:pt idx="16">
                  <c:v>8408</c:v>
                </c:pt>
                <c:pt idx="17">
                  <c:v>7723</c:v>
                </c:pt>
                <c:pt idx="18">
                  <c:v>8223</c:v>
                </c:pt>
                <c:pt idx="19">
                  <c:v>8265</c:v>
                </c:pt>
                <c:pt idx="20">
                  <c:v>8404</c:v>
                </c:pt>
                <c:pt idx="21">
                  <c:v>8602</c:v>
                </c:pt>
                <c:pt idx="22">
                  <c:v>8605</c:v>
                </c:pt>
                <c:pt idx="23">
                  <c:v>8280</c:v>
                </c:pt>
                <c:pt idx="24">
                  <c:v>7971</c:v>
                </c:pt>
                <c:pt idx="25">
                  <c:v>7904</c:v>
                </c:pt>
                <c:pt idx="26">
                  <c:v>8622</c:v>
                </c:pt>
                <c:pt idx="27">
                  <c:v>8675</c:v>
                </c:pt>
                <c:pt idx="28">
                  <c:v>8093</c:v>
                </c:pt>
                <c:pt idx="29">
                  <c:v>7526</c:v>
                </c:pt>
                <c:pt idx="30">
                  <c:v>7893</c:v>
                </c:pt>
                <c:pt idx="31">
                  <c:v>8406</c:v>
                </c:pt>
                <c:pt idx="32">
                  <c:v>8460</c:v>
                </c:pt>
                <c:pt idx="33">
                  <c:v>7729</c:v>
                </c:pt>
                <c:pt idx="34">
                  <c:v>7127</c:v>
                </c:pt>
                <c:pt idx="35">
                  <c:v>8523</c:v>
                </c:pt>
                <c:pt idx="36">
                  <c:v>8549</c:v>
                </c:pt>
                <c:pt idx="37">
                  <c:v>8268</c:v>
                </c:pt>
                <c:pt idx="38">
                  <c:v>7568</c:v>
                </c:pt>
                <c:pt idx="39">
                  <c:v>7451</c:v>
                </c:pt>
                <c:pt idx="40">
                  <c:v>8001</c:v>
                </c:pt>
                <c:pt idx="41">
                  <c:v>8373</c:v>
                </c:pt>
                <c:pt idx="42">
                  <c:v>8667</c:v>
                </c:pt>
                <c:pt idx="43">
                  <c:v>6900</c:v>
                </c:pt>
                <c:pt idx="44">
                  <c:v>7364</c:v>
                </c:pt>
                <c:pt idx="45">
                  <c:v>7668</c:v>
                </c:pt>
                <c:pt idx="46">
                  <c:v>8864</c:v>
                </c:pt>
                <c:pt idx="47">
                  <c:v>8383</c:v>
                </c:pt>
                <c:pt idx="48">
                  <c:v>6875</c:v>
                </c:pt>
                <c:pt idx="49">
                  <c:v>6508</c:v>
                </c:pt>
                <c:pt idx="50">
                  <c:v>7270</c:v>
                </c:pt>
                <c:pt idx="51">
                  <c:v>9910</c:v>
                </c:pt>
                <c:pt idx="52">
                  <c:v>9272</c:v>
                </c:pt>
                <c:pt idx="53">
                  <c:v>7610</c:v>
                </c:pt>
                <c:pt idx="54">
                  <c:v>6178</c:v>
                </c:pt>
                <c:pt idx="55">
                  <c:v>7381</c:v>
                </c:pt>
                <c:pt idx="56">
                  <c:v>7817</c:v>
                </c:pt>
                <c:pt idx="57">
                  <c:v>9578</c:v>
                </c:pt>
                <c:pt idx="58">
                  <c:v>8645</c:v>
                </c:pt>
                <c:pt idx="59">
                  <c:v>6795</c:v>
                </c:pt>
                <c:pt idx="60">
                  <c:v>6510</c:v>
                </c:pt>
                <c:pt idx="61">
                  <c:v>7416</c:v>
                </c:pt>
                <c:pt idx="62">
                  <c:v>8621</c:v>
                </c:pt>
                <c:pt idx="63">
                  <c:v>9690</c:v>
                </c:pt>
                <c:pt idx="64">
                  <c:v>7433</c:v>
                </c:pt>
                <c:pt idx="65">
                  <c:v>7014</c:v>
                </c:pt>
                <c:pt idx="66">
                  <c:v>6650</c:v>
                </c:pt>
                <c:pt idx="67">
                  <c:v>7226</c:v>
                </c:pt>
                <c:pt idx="68">
                  <c:v>8863</c:v>
                </c:pt>
                <c:pt idx="69">
                  <c:v>9450</c:v>
                </c:pt>
                <c:pt idx="70">
                  <c:v>7813</c:v>
                </c:pt>
                <c:pt idx="71">
                  <c:v>6093</c:v>
                </c:pt>
                <c:pt idx="72">
                  <c:v>6502</c:v>
                </c:pt>
                <c:pt idx="73">
                  <c:v>7199</c:v>
                </c:pt>
                <c:pt idx="74">
                  <c:v>9310</c:v>
                </c:pt>
                <c:pt idx="75">
                  <c:v>10186</c:v>
                </c:pt>
                <c:pt idx="76">
                  <c:v>9219</c:v>
                </c:pt>
                <c:pt idx="77">
                  <c:v>6937</c:v>
                </c:pt>
                <c:pt idx="78">
                  <c:v>6270</c:v>
                </c:pt>
                <c:pt idx="79">
                  <c:v>7088</c:v>
                </c:pt>
                <c:pt idx="80">
                  <c:v>8364</c:v>
                </c:pt>
                <c:pt idx="81">
                  <c:v>9253</c:v>
                </c:pt>
                <c:pt idx="82">
                  <c:v>10158</c:v>
                </c:pt>
                <c:pt idx="83">
                  <c:v>8773</c:v>
                </c:pt>
                <c:pt idx="84">
                  <c:v>6430</c:v>
                </c:pt>
                <c:pt idx="85">
                  <c:v>6357</c:v>
                </c:pt>
                <c:pt idx="86">
                  <c:v>6374</c:v>
                </c:pt>
                <c:pt idx="87">
                  <c:v>7752</c:v>
                </c:pt>
                <c:pt idx="88">
                  <c:v>9340</c:v>
                </c:pt>
                <c:pt idx="89">
                  <c:v>10073</c:v>
                </c:pt>
                <c:pt idx="90">
                  <c:v>8090</c:v>
                </c:pt>
                <c:pt idx="91">
                  <c:v>7014</c:v>
                </c:pt>
                <c:pt idx="92">
                  <c:v>6104</c:v>
                </c:pt>
                <c:pt idx="93">
                  <c:v>6286</c:v>
                </c:pt>
                <c:pt idx="94">
                  <c:v>7102</c:v>
                </c:pt>
                <c:pt idx="95">
                  <c:v>8741</c:v>
                </c:pt>
                <c:pt idx="96">
                  <c:v>9355</c:v>
                </c:pt>
                <c:pt idx="97">
                  <c:v>10496</c:v>
                </c:pt>
                <c:pt idx="98">
                  <c:v>9567</c:v>
                </c:pt>
                <c:pt idx="99">
                  <c:v>7325</c:v>
                </c:pt>
                <c:pt idx="100">
                  <c:v>6383</c:v>
                </c:pt>
                <c:pt idx="101">
                  <c:v>5997</c:v>
                </c:pt>
                <c:pt idx="102">
                  <c:v>6631</c:v>
                </c:pt>
                <c:pt idx="103">
                  <c:v>7355</c:v>
                </c:pt>
                <c:pt idx="104">
                  <c:v>9124</c:v>
                </c:pt>
                <c:pt idx="105">
                  <c:v>10377</c:v>
                </c:pt>
                <c:pt idx="106">
                  <c:v>10850</c:v>
                </c:pt>
                <c:pt idx="107">
                  <c:v>9130</c:v>
                </c:pt>
                <c:pt idx="108">
                  <c:v>7460</c:v>
                </c:pt>
                <c:pt idx="109">
                  <c:v>6291</c:v>
                </c:pt>
                <c:pt idx="110">
                  <c:v>6339</c:v>
                </c:pt>
                <c:pt idx="111">
                  <c:v>6446</c:v>
                </c:pt>
                <c:pt idx="112">
                  <c:v>7473</c:v>
                </c:pt>
                <c:pt idx="113">
                  <c:v>9020</c:v>
                </c:pt>
                <c:pt idx="114">
                  <c:v>9962</c:v>
                </c:pt>
                <c:pt idx="115">
                  <c:v>10839</c:v>
                </c:pt>
                <c:pt idx="116">
                  <c:v>10368</c:v>
                </c:pt>
                <c:pt idx="117">
                  <c:v>7856</c:v>
                </c:pt>
                <c:pt idx="118">
                  <c:v>6923</c:v>
                </c:pt>
                <c:pt idx="119">
                  <c:v>5861</c:v>
                </c:pt>
                <c:pt idx="120">
                  <c:v>5846</c:v>
                </c:pt>
                <c:pt idx="121">
                  <c:v>6317</c:v>
                </c:pt>
                <c:pt idx="122">
                  <c:v>7413</c:v>
                </c:pt>
                <c:pt idx="123">
                  <c:v>8720</c:v>
                </c:pt>
                <c:pt idx="124">
                  <c:v>9863</c:v>
                </c:pt>
                <c:pt idx="125">
                  <c:v>10789</c:v>
                </c:pt>
                <c:pt idx="126">
                  <c:v>10143</c:v>
                </c:pt>
                <c:pt idx="127">
                  <c:v>9197</c:v>
                </c:pt>
                <c:pt idx="128">
                  <c:v>8522</c:v>
                </c:pt>
                <c:pt idx="129">
                  <c:v>6736</c:v>
                </c:pt>
                <c:pt idx="130">
                  <c:v>5689</c:v>
                </c:pt>
                <c:pt idx="131">
                  <c:v>6334</c:v>
                </c:pt>
                <c:pt idx="132">
                  <c:v>5904</c:v>
                </c:pt>
                <c:pt idx="133">
                  <c:v>7152</c:v>
                </c:pt>
                <c:pt idx="134">
                  <c:v>8069</c:v>
                </c:pt>
                <c:pt idx="135">
                  <c:v>8979</c:v>
                </c:pt>
                <c:pt idx="136">
                  <c:v>9978</c:v>
                </c:pt>
                <c:pt idx="137">
                  <c:v>10453</c:v>
                </c:pt>
                <c:pt idx="138">
                  <c:v>11182</c:v>
                </c:pt>
                <c:pt idx="139">
                  <c:v>10131</c:v>
                </c:pt>
                <c:pt idx="140">
                  <c:v>8743</c:v>
                </c:pt>
                <c:pt idx="141">
                  <c:v>7305</c:v>
                </c:pt>
                <c:pt idx="142">
                  <c:v>6572</c:v>
                </c:pt>
                <c:pt idx="143">
                  <c:v>5998</c:v>
                </c:pt>
                <c:pt idx="144">
                  <c:v>5775</c:v>
                </c:pt>
                <c:pt idx="145">
                  <c:v>5745</c:v>
                </c:pt>
                <c:pt idx="146">
                  <c:v>6125</c:v>
                </c:pt>
                <c:pt idx="147">
                  <c:v>6892</c:v>
                </c:pt>
                <c:pt idx="148">
                  <c:v>7462</c:v>
                </c:pt>
                <c:pt idx="149">
                  <c:v>8630</c:v>
                </c:pt>
                <c:pt idx="150">
                  <c:v>9705</c:v>
                </c:pt>
                <c:pt idx="151">
                  <c:v>10558</c:v>
                </c:pt>
                <c:pt idx="152">
                  <c:v>11333</c:v>
                </c:pt>
                <c:pt idx="153">
                  <c:v>10836</c:v>
                </c:pt>
                <c:pt idx="154">
                  <c:v>10730</c:v>
                </c:pt>
                <c:pt idx="155">
                  <c:v>10391</c:v>
                </c:pt>
                <c:pt idx="156">
                  <c:v>10177</c:v>
                </c:pt>
                <c:pt idx="157">
                  <c:v>9045</c:v>
                </c:pt>
                <c:pt idx="158">
                  <c:v>7701</c:v>
                </c:pt>
                <c:pt idx="159">
                  <c:v>6948</c:v>
                </c:pt>
                <c:pt idx="160">
                  <c:v>5911</c:v>
                </c:pt>
                <c:pt idx="161">
                  <c:v>5812</c:v>
                </c:pt>
                <c:pt idx="162">
                  <c:v>5843</c:v>
                </c:pt>
                <c:pt idx="163">
                  <c:v>5968</c:v>
                </c:pt>
                <c:pt idx="164">
                  <c:v>5515</c:v>
                </c:pt>
                <c:pt idx="165">
                  <c:v>5402</c:v>
                </c:pt>
                <c:pt idx="166">
                  <c:v>6653</c:v>
                </c:pt>
                <c:pt idx="167">
                  <c:v>6178</c:v>
                </c:pt>
                <c:pt idx="168">
                  <c:v>6328</c:v>
                </c:pt>
                <c:pt idx="169">
                  <c:v>7406</c:v>
                </c:pt>
                <c:pt idx="170">
                  <c:v>7677</c:v>
                </c:pt>
                <c:pt idx="171">
                  <c:v>7844</c:v>
                </c:pt>
                <c:pt idx="172">
                  <c:v>8085</c:v>
                </c:pt>
                <c:pt idx="173">
                  <c:v>8221</c:v>
                </c:pt>
                <c:pt idx="174">
                  <c:v>8926</c:v>
                </c:pt>
                <c:pt idx="175">
                  <c:v>9158</c:v>
                </c:pt>
                <c:pt idx="176">
                  <c:v>9475</c:v>
                </c:pt>
                <c:pt idx="177">
                  <c:v>9638</c:v>
                </c:pt>
                <c:pt idx="178">
                  <c:v>9824</c:v>
                </c:pt>
                <c:pt idx="179">
                  <c:v>9775</c:v>
                </c:pt>
                <c:pt idx="180">
                  <c:v>10811</c:v>
                </c:pt>
                <c:pt idx="181">
                  <c:v>10391</c:v>
                </c:pt>
                <c:pt idx="182">
                  <c:v>10857</c:v>
                </c:pt>
                <c:pt idx="183">
                  <c:v>10683</c:v>
                </c:pt>
                <c:pt idx="184">
                  <c:v>11080</c:v>
                </c:pt>
                <c:pt idx="185">
                  <c:v>10701</c:v>
                </c:pt>
                <c:pt idx="186">
                  <c:v>10713</c:v>
                </c:pt>
                <c:pt idx="187">
                  <c:v>10456</c:v>
                </c:pt>
                <c:pt idx="188">
                  <c:v>10395</c:v>
                </c:pt>
                <c:pt idx="189">
                  <c:v>10364</c:v>
                </c:pt>
                <c:pt idx="190">
                  <c:v>10181</c:v>
                </c:pt>
                <c:pt idx="191">
                  <c:v>10518</c:v>
                </c:pt>
                <c:pt idx="192">
                  <c:v>10270</c:v>
                </c:pt>
                <c:pt idx="193">
                  <c:v>9926</c:v>
                </c:pt>
                <c:pt idx="194">
                  <c:v>10247</c:v>
                </c:pt>
              </c:numCache>
            </c:numRef>
          </c:yVal>
          <c:smooth val="0"/>
        </c:ser>
        <c:dLbls>
          <c:showLegendKey val="0"/>
          <c:showVal val="0"/>
          <c:showCatName val="0"/>
          <c:showSerName val="0"/>
          <c:showPercent val="0"/>
          <c:showBubbleSize val="0"/>
        </c:dLbls>
        <c:axId val="553014344"/>
        <c:axId val="553013952"/>
      </c:scatterChart>
      <c:valAx>
        <c:axId val="553014344"/>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3013952"/>
        <c:crosses val="autoZero"/>
        <c:crossBetween val="midCat"/>
      </c:valAx>
      <c:valAx>
        <c:axId val="553013952"/>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3014344"/>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7954680056757439"/>
        </c:manualLayout>
      </c:layout>
      <c:scatterChart>
        <c:scatterStyle val="lineMarker"/>
        <c:varyColors val="0"/>
        <c:ser>
          <c:idx val="0"/>
          <c:order val="0"/>
          <c:tx>
            <c:v>12次高調波</c:v>
          </c:tx>
          <c:spPr>
            <a:ln w="19050" cap="rnd">
              <a:solidFill>
                <a:schemeClr val="accent1"/>
              </a:solidFill>
              <a:round/>
            </a:ln>
            <a:effectLst/>
          </c:spPr>
          <c:marker>
            <c:symbol val="none"/>
          </c:marker>
          <c:xVal>
            <c:numRef>
              <c:f>'12'!$B$1:$B$195</c:f>
              <c:numCache>
                <c:formatCode>General</c:formatCode>
                <c:ptCount val="195"/>
                <c:pt idx="0">
                  <c:v>0</c:v>
                </c:pt>
                <c:pt idx="1">
                  <c:v>0.33250000000000002</c:v>
                </c:pt>
                <c:pt idx="2">
                  <c:v>0.66500000000000004</c:v>
                </c:pt>
                <c:pt idx="3">
                  <c:v>0.99750000000000005</c:v>
                </c:pt>
                <c:pt idx="4">
                  <c:v>1.33</c:v>
                </c:pt>
                <c:pt idx="5">
                  <c:v>1.9950000000000001</c:v>
                </c:pt>
                <c:pt idx="6">
                  <c:v>2.66</c:v>
                </c:pt>
                <c:pt idx="7">
                  <c:v>3.3250000000000002</c:v>
                </c:pt>
                <c:pt idx="8">
                  <c:v>3.99</c:v>
                </c:pt>
                <c:pt idx="9">
                  <c:v>5.32</c:v>
                </c:pt>
                <c:pt idx="10">
                  <c:v>5.9850000000000003</c:v>
                </c:pt>
                <c:pt idx="11">
                  <c:v>6.65</c:v>
                </c:pt>
                <c:pt idx="12">
                  <c:v>7.98</c:v>
                </c:pt>
                <c:pt idx="13">
                  <c:v>8.2016666666666698</c:v>
                </c:pt>
                <c:pt idx="14">
                  <c:v>8.4233333333333302</c:v>
                </c:pt>
                <c:pt idx="15">
                  <c:v>8.6449999999999996</c:v>
                </c:pt>
                <c:pt idx="16">
                  <c:v>8.8666666666666707</c:v>
                </c:pt>
                <c:pt idx="17">
                  <c:v>9.0883333333333294</c:v>
                </c:pt>
                <c:pt idx="18">
                  <c:v>9.31</c:v>
                </c:pt>
                <c:pt idx="19">
                  <c:v>10.64</c:v>
                </c:pt>
                <c:pt idx="20">
                  <c:v>11.305</c:v>
                </c:pt>
                <c:pt idx="21">
                  <c:v>11.97</c:v>
                </c:pt>
                <c:pt idx="22">
                  <c:v>12.4133333333333</c:v>
                </c:pt>
                <c:pt idx="23">
                  <c:v>12.856666666666699</c:v>
                </c:pt>
                <c:pt idx="24">
                  <c:v>13.3</c:v>
                </c:pt>
                <c:pt idx="25">
                  <c:v>14.63</c:v>
                </c:pt>
                <c:pt idx="26">
                  <c:v>14.9625</c:v>
                </c:pt>
                <c:pt idx="27">
                  <c:v>15.295</c:v>
                </c:pt>
                <c:pt idx="28">
                  <c:v>15.6275</c:v>
                </c:pt>
                <c:pt idx="29">
                  <c:v>15.96</c:v>
                </c:pt>
                <c:pt idx="30">
                  <c:v>16.625</c:v>
                </c:pt>
                <c:pt idx="31">
                  <c:v>17.29</c:v>
                </c:pt>
                <c:pt idx="32">
                  <c:v>17.954999999999998</c:v>
                </c:pt>
                <c:pt idx="33">
                  <c:v>18.62</c:v>
                </c:pt>
                <c:pt idx="34">
                  <c:v>19.285</c:v>
                </c:pt>
                <c:pt idx="35">
                  <c:v>19.95</c:v>
                </c:pt>
                <c:pt idx="36">
                  <c:v>20.393333333333299</c:v>
                </c:pt>
                <c:pt idx="37">
                  <c:v>20.836666666666702</c:v>
                </c:pt>
                <c:pt idx="38">
                  <c:v>21.28</c:v>
                </c:pt>
                <c:pt idx="39">
                  <c:v>21.612500000000001</c:v>
                </c:pt>
                <c:pt idx="40">
                  <c:v>21.945</c:v>
                </c:pt>
                <c:pt idx="41">
                  <c:v>22.2775</c:v>
                </c:pt>
                <c:pt idx="42">
                  <c:v>22.61</c:v>
                </c:pt>
                <c:pt idx="43">
                  <c:v>23.274999999999999</c:v>
                </c:pt>
                <c:pt idx="44">
                  <c:v>23.94</c:v>
                </c:pt>
                <c:pt idx="45">
                  <c:v>25.27</c:v>
                </c:pt>
                <c:pt idx="46">
                  <c:v>26.6</c:v>
                </c:pt>
                <c:pt idx="47">
                  <c:v>27.043333333333301</c:v>
                </c:pt>
                <c:pt idx="48">
                  <c:v>27.4866666666667</c:v>
                </c:pt>
                <c:pt idx="49">
                  <c:v>27.93</c:v>
                </c:pt>
                <c:pt idx="50">
                  <c:v>28.594999999999999</c:v>
                </c:pt>
                <c:pt idx="51">
                  <c:v>29.26</c:v>
                </c:pt>
                <c:pt idx="52">
                  <c:v>29.703333333333301</c:v>
                </c:pt>
                <c:pt idx="53">
                  <c:v>30.1466666666667</c:v>
                </c:pt>
                <c:pt idx="54">
                  <c:v>30.59</c:v>
                </c:pt>
                <c:pt idx="55">
                  <c:v>31.033333333333299</c:v>
                </c:pt>
                <c:pt idx="56">
                  <c:v>31.476666666666599</c:v>
                </c:pt>
                <c:pt idx="57">
                  <c:v>31.92</c:v>
                </c:pt>
                <c:pt idx="58">
                  <c:v>32.363333333333301</c:v>
                </c:pt>
                <c:pt idx="59">
                  <c:v>32.806666666666601</c:v>
                </c:pt>
                <c:pt idx="60">
                  <c:v>33.25</c:v>
                </c:pt>
                <c:pt idx="61">
                  <c:v>33.914999999999999</c:v>
                </c:pt>
                <c:pt idx="62">
                  <c:v>34.58</c:v>
                </c:pt>
                <c:pt idx="63">
                  <c:v>34.912500000000001</c:v>
                </c:pt>
                <c:pt idx="64">
                  <c:v>35.244999999999997</c:v>
                </c:pt>
                <c:pt idx="65">
                  <c:v>35.577500000000001</c:v>
                </c:pt>
                <c:pt idx="66">
                  <c:v>35.909999999999997</c:v>
                </c:pt>
                <c:pt idx="67">
                  <c:v>36.353333333333303</c:v>
                </c:pt>
                <c:pt idx="68">
                  <c:v>36.796666666666603</c:v>
                </c:pt>
                <c:pt idx="69">
                  <c:v>37.24</c:v>
                </c:pt>
                <c:pt idx="70">
                  <c:v>37.683333333333302</c:v>
                </c:pt>
                <c:pt idx="71">
                  <c:v>38.126666666666601</c:v>
                </c:pt>
                <c:pt idx="72">
                  <c:v>38.57</c:v>
                </c:pt>
                <c:pt idx="73">
                  <c:v>39.0133333333333</c:v>
                </c:pt>
                <c:pt idx="74">
                  <c:v>39.456666666666599</c:v>
                </c:pt>
                <c:pt idx="75">
                  <c:v>39.9</c:v>
                </c:pt>
                <c:pt idx="76">
                  <c:v>40.343333333333298</c:v>
                </c:pt>
                <c:pt idx="77">
                  <c:v>40.786666666666598</c:v>
                </c:pt>
                <c:pt idx="78">
                  <c:v>41.23</c:v>
                </c:pt>
                <c:pt idx="79">
                  <c:v>41.5625</c:v>
                </c:pt>
                <c:pt idx="80">
                  <c:v>41.895000000000003</c:v>
                </c:pt>
                <c:pt idx="81">
                  <c:v>42.227499999999999</c:v>
                </c:pt>
                <c:pt idx="82">
                  <c:v>42.56</c:v>
                </c:pt>
                <c:pt idx="83">
                  <c:v>43.003333333333302</c:v>
                </c:pt>
                <c:pt idx="84">
                  <c:v>43.446666666666601</c:v>
                </c:pt>
                <c:pt idx="85">
                  <c:v>43.89</c:v>
                </c:pt>
                <c:pt idx="86">
                  <c:v>44.222499999999997</c:v>
                </c:pt>
                <c:pt idx="87">
                  <c:v>44.555</c:v>
                </c:pt>
                <c:pt idx="88">
                  <c:v>44.887500000000003</c:v>
                </c:pt>
                <c:pt idx="89">
                  <c:v>45.22</c:v>
                </c:pt>
                <c:pt idx="90">
                  <c:v>45.552500000000002</c:v>
                </c:pt>
                <c:pt idx="91">
                  <c:v>45.884999999999998</c:v>
                </c:pt>
                <c:pt idx="92">
                  <c:v>46.217500000000001</c:v>
                </c:pt>
                <c:pt idx="93">
                  <c:v>46.55</c:v>
                </c:pt>
                <c:pt idx="94">
                  <c:v>46.8825</c:v>
                </c:pt>
                <c:pt idx="95">
                  <c:v>47.215000000000003</c:v>
                </c:pt>
                <c:pt idx="96">
                  <c:v>47.547499999999999</c:v>
                </c:pt>
                <c:pt idx="97">
                  <c:v>47.88</c:v>
                </c:pt>
                <c:pt idx="98">
                  <c:v>48.212499999999999</c:v>
                </c:pt>
                <c:pt idx="99">
                  <c:v>48.545000000000002</c:v>
                </c:pt>
                <c:pt idx="100">
                  <c:v>48.877499999999998</c:v>
                </c:pt>
                <c:pt idx="101">
                  <c:v>49.21</c:v>
                </c:pt>
                <c:pt idx="102">
                  <c:v>49.475999999999999</c:v>
                </c:pt>
                <c:pt idx="103">
                  <c:v>49.741999999999997</c:v>
                </c:pt>
                <c:pt idx="104">
                  <c:v>50.008000000000003</c:v>
                </c:pt>
                <c:pt idx="105">
                  <c:v>50.274000000000001</c:v>
                </c:pt>
                <c:pt idx="106">
                  <c:v>50.54</c:v>
                </c:pt>
                <c:pt idx="107">
                  <c:v>50.872500000000002</c:v>
                </c:pt>
                <c:pt idx="108">
                  <c:v>51.204999999999998</c:v>
                </c:pt>
                <c:pt idx="109">
                  <c:v>51.537500000000001</c:v>
                </c:pt>
                <c:pt idx="110">
                  <c:v>51.87</c:v>
                </c:pt>
                <c:pt idx="111">
                  <c:v>52.136000000000003</c:v>
                </c:pt>
                <c:pt idx="112">
                  <c:v>52.402000000000001</c:v>
                </c:pt>
                <c:pt idx="113">
                  <c:v>52.667999999999999</c:v>
                </c:pt>
                <c:pt idx="114">
                  <c:v>52.933999999999997</c:v>
                </c:pt>
                <c:pt idx="115">
                  <c:v>53.2</c:v>
                </c:pt>
                <c:pt idx="116">
                  <c:v>53.466000000000001</c:v>
                </c:pt>
                <c:pt idx="117">
                  <c:v>53.731999999999999</c:v>
                </c:pt>
                <c:pt idx="118">
                  <c:v>53.997999999999998</c:v>
                </c:pt>
                <c:pt idx="119">
                  <c:v>54.264000000000003</c:v>
                </c:pt>
                <c:pt idx="120">
                  <c:v>54.53</c:v>
                </c:pt>
                <c:pt idx="121">
                  <c:v>54.795999999999999</c:v>
                </c:pt>
                <c:pt idx="122">
                  <c:v>55.061999999999998</c:v>
                </c:pt>
                <c:pt idx="123">
                  <c:v>55.328000000000003</c:v>
                </c:pt>
                <c:pt idx="124">
                  <c:v>55.594000000000001</c:v>
                </c:pt>
                <c:pt idx="125">
                  <c:v>55.86</c:v>
                </c:pt>
                <c:pt idx="126">
                  <c:v>56.081666666666599</c:v>
                </c:pt>
                <c:pt idx="127">
                  <c:v>56.303333333333299</c:v>
                </c:pt>
                <c:pt idx="128">
                  <c:v>56.524999999999899</c:v>
                </c:pt>
                <c:pt idx="129">
                  <c:v>56.746666666666599</c:v>
                </c:pt>
                <c:pt idx="130">
                  <c:v>56.968333333333298</c:v>
                </c:pt>
                <c:pt idx="131">
                  <c:v>57.189999999999898</c:v>
                </c:pt>
                <c:pt idx="132">
                  <c:v>57.379999999999903</c:v>
                </c:pt>
                <c:pt idx="133">
                  <c:v>57.57</c:v>
                </c:pt>
                <c:pt idx="134">
                  <c:v>57.759999999999899</c:v>
                </c:pt>
                <c:pt idx="135">
                  <c:v>57.949999999999903</c:v>
                </c:pt>
                <c:pt idx="136">
                  <c:v>58.14</c:v>
                </c:pt>
                <c:pt idx="137">
                  <c:v>58.329999999999899</c:v>
                </c:pt>
                <c:pt idx="138">
                  <c:v>58.519999999999897</c:v>
                </c:pt>
                <c:pt idx="139">
                  <c:v>58.785999999999902</c:v>
                </c:pt>
                <c:pt idx="140">
                  <c:v>59.052</c:v>
                </c:pt>
                <c:pt idx="141">
                  <c:v>59.317999999999898</c:v>
                </c:pt>
                <c:pt idx="142">
                  <c:v>59.583999999999897</c:v>
                </c:pt>
                <c:pt idx="143">
                  <c:v>59.849999999999902</c:v>
                </c:pt>
                <c:pt idx="144">
                  <c:v>61.1799999999999</c:v>
                </c:pt>
                <c:pt idx="145">
                  <c:v>61.346249999999898</c:v>
                </c:pt>
                <c:pt idx="146">
                  <c:v>61.512499999999903</c:v>
                </c:pt>
                <c:pt idx="147">
                  <c:v>61.678749999999901</c:v>
                </c:pt>
                <c:pt idx="148">
                  <c:v>61.844999999999899</c:v>
                </c:pt>
                <c:pt idx="149">
                  <c:v>62.011249999999897</c:v>
                </c:pt>
                <c:pt idx="150">
                  <c:v>62.177499999999903</c:v>
                </c:pt>
                <c:pt idx="151">
                  <c:v>62.343749999999901</c:v>
                </c:pt>
                <c:pt idx="152">
                  <c:v>62.509999999999899</c:v>
                </c:pt>
                <c:pt idx="153">
                  <c:v>63.839999999999897</c:v>
                </c:pt>
                <c:pt idx="154">
                  <c:v>64.504999999999896</c:v>
                </c:pt>
                <c:pt idx="155">
                  <c:v>65.169999999999902</c:v>
                </c:pt>
                <c:pt idx="156">
                  <c:v>65.3599999999999</c:v>
                </c:pt>
                <c:pt idx="157">
                  <c:v>65.549999999999898</c:v>
                </c:pt>
                <c:pt idx="158">
                  <c:v>65.739999999999895</c:v>
                </c:pt>
                <c:pt idx="159">
                  <c:v>65.930000000000007</c:v>
                </c:pt>
                <c:pt idx="160">
                  <c:v>66.119999999999905</c:v>
                </c:pt>
                <c:pt idx="161">
                  <c:v>66.309999999999903</c:v>
                </c:pt>
                <c:pt idx="162">
                  <c:v>66.499999999999901</c:v>
                </c:pt>
                <c:pt idx="163">
                  <c:v>66.578235294117604</c:v>
                </c:pt>
                <c:pt idx="164">
                  <c:v>66.656470588235194</c:v>
                </c:pt>
                <c:pt idx="165">
                  <c:v>66.734705882352898</c:v>
                </c:pt>
                <c:pt idx="166">
                  <c:v>66.812941176470503</c:v>
                </c:pt>
                <c:pt idx="167">
                  <c:v>66.891176470588206</c:v>
                </c:pt>
                <c:pt idx="168">
                  <c:v>66.969411764705796</c:v>
                </c:pt>
                <c:pt idx="169">
                  <c:v>67.0476470588235</c:v>
                </c:pt>
                <c:pt idx="170">
                  <c:v>67.125882352941105</c:v>
                </c:pt>
                <c:pt idx="171">
                  <c:v>67.204117647058794</c:v>
                </c:pt>
                <c:pt idx="172">
                  <c:v>67.282352941176399</c:v>
                </c:pt>
                <c:pt idx="173">
                  <c:v>67.360588235294102</c:v>
                </c:pt>
                <c:pt idx="174">
                  <c:v>67.438823529411707</c:v>
                </c:pt>
                <c:pt idx="175">
                  <c:v>67.517058823529396</c:v>
                </c:pt>
                <c:pt idx="176">
                  <c:v>67.595294117647001</c:v>
                </c:pt>
                <c:pt idx="177">
                  <c:v>67.673529411764605</c:v>
                </c:pt>
                <c:pt idx="178">
                  <c:v>67.751764705882294</c:v>
                </c:pt>
                <c:pt idx="179">
                  <c:v>67.829999999999899</c:v>
                </c:pt>
                <c:pt idx="180">
                  <c:v>68.273333333333298</c:v>
                </c:pt>
                <c:pt idx="181">
                  <c:v>68.716666666666598</c:v>
                </c:pt>
                <c:pt idx="182">
                  <c:v>69.159999999999897</c:v>
                </c:pt>
                <c:pt idx="183">
                  <c:v>70.489999999999895</c:v>
                </c:pt>
                <c:pt idx="184">
                  <c:v>70.822499999999906</c:v>
                </c:pt>
                <c:pt idx="185">
                  <c:v>71.154999999999902</c:v>
                </c:pt>
                <c:pt idx="186">
                  <c:v>71.487499999999898</c:v>
                </c:pt>
                <c:pt idx="187">
                  <c:v>71.819999999999894</c:v>
                </c:pt>
                <c:pt idx="188">
                  <c:v>73.149999999999906</c:v>
                </c:pt>
                <c:pt idx="189">
                  <c:v>73.814999999999898</c:v>
                </c:pt>
                <c:pt idx="190">
                  <c:v>74.479999999999905</c:v>
                </c:pt>
                <c:pt idx="191">
                  <c:v>75.809999999999903</c:v>
                </c:pt>
                <c:pt idx="192">
                  <c:v>76.142499999999899</c:v>
                </c:pt>
                <c:pt idx="193">
                  <c:v>76.474999999999895</c:v>
                </c:pt>
                <c:pt idx="194">
                  <c:v>76.807499999999905</c:v>
                </c:pt>
              </c:numCache>
            </c:numRef>
          </c:xVal>
          <c:yVal>
            <c:numRef>
              <c:f>'12'!$C$1:$C$195</c:f>
              <c:numCache>
                <c:formatCode>General</c:formatCode>
                <c:ptCount val="195"/>
                <c:pt idx="0">
                  <c:v>8963</c:v>
                </c:pt>
                <c:pt idx="1">
                  <c:v>8610</c:v>
                </c:pt>
                <c:pt idx="2">
                  <c:v>8632</c:v>
                </c:pt>
                <c:pt idx="3">
                  <c:v>8804</c:v>
                </c:pt>
                <c:pt idx="4">
                  <c:v>8841</c:v>
                </c:pt>
                <c:pt idx="5">
                  <c:v>8781</c:v>
                </c:pt>
                <c:pt idx="6">
                  <c:v>8308</c:v>
                </c:pt>
                <c:pt idx="7">
                  <c:v>8960</c:v>
                </c:pt>
                <c:pt idx="8">
                  <c:v>9088</c:v>
                </c:pt>
                <c:pt idx="9">
                  <c:v>8508</c:v>
                </c:pt>
                <c:pt idx="10">
                  <c:v>8628</c:v>
                </c:pt>
                <c:pt idx="11">
                  <c:v>9121</c:v>
                </c:pt>
                <c:pt idx="12">
                  <c:v>9074</c:v>
                </c:pt>
                <c:pt idx="13">
                  <c:v>9078</c:v>
                </c:pt>
                <c:pt idx="14">
                  <c:v>8648</c:v>
                </c:pt>
                <c:pt idx="15">
                  <c:v>8924</c:v>
                </c:pt>
                <c:pt idx="16">
                  <c:v>8627</c:v>
                </c:pt>
                <c:pt idx="17">
                  <c:v>8624</c:v>
                </c:pt>
                <c:pt idx="18">
                  <c:v>8702</c:v>
                </c:pt>
                <c:pt idx="19">
                  <c:v>7978</c:v>
                </c:pt>
                <c:pt idx="20">
                  <c:v>8523</c:v>
                </c:pt>
                <c:pt idx="21">
                  <c:v>8988</c:v>
                </c:pt>
                <c:pt idx="22">
                  <c:v>8958</c:v>
                </c:pt>
                <c:pt idx="23">
                  <c:v>8717</c:v>
                </c:pt>
                <c:pt idx="24">
                  <c:v>8577</c:v>
                </c:pt>
                <c:pt idx="25">
                  <c:v>9405</c:v>
                </c:pt>
                <c:pt idx="26">
                  <c:v>9213</c:v>
                </c:pt>
                <c:pt idx="27">
                  <c:v>8438</c:v>
                </c:pt>
                <c:pt idx="28">
                  <c:v>8433</c:v>
                </c:pt>
                <c:pt idx="29">
                  <c:v>8197</c:v>
                </c:pt>
                <c:pt idx="30">
                  <c:v>8909</c:v>
                </c:pt>
                <c:pt idx="31">
                  <c:v>9190</c:v>
                </c:pt>
                <c:pt idx="32">
                  <c:v>8602</c:v>
                </c:pt>
                <c:pt idx="33">
                  <c:v>7977</c:v>
                </c:pt>
                <c:pt idx="34">
                  <c:v>8047</c:v>
                </c:pt>
                <c:pt idx="35">
                  <c:v>9780</c:v>
                </c:pt>
                <c:pt idx="36">
                  <c:v>9671</c:v>
                </c:pt>
                <c:pt idx="37">
                  <c:v>9302</c:v>
                </c:pt>
                <c:pt idx="38">
                  <c:v>8156</c:v>
                </c:pt>
                <c:pt idx="39">
                  <c:v>8578</c:v>
                </c:pt>
                <c:pt idx="40">
                  <c:v>8925</c:v>
                </c:pt>
                <c:pt idx="41">
                  <c:v>9203</c:v>
                </c:pt>
                <c:pt idx="42">
                  <c:v>9204</c:v>
                </c:pt>
                <c:pt idx="43">
                  <c:v>8196</c:v>
                </c:pt>
                <c:pt idx="44">
                  <c:v>8169</c:v>
                </c:pt>
                <c:pt idx="45">
                  <c:v>9199</c:v>
                </c:pt>
                <c:pt idx="46">
                  <c:v>8944</c:v>
                </c:pt>
                <c:pt idx="47">
                  <c:v>9098</c:v>
                </c:pt>
                <c:pt idx="48">
                  <c:v>8059</c:v>
                </c:pt>
                <c:pt idx="49">
                  <c:v>7714</c:v>
                </c:pt>
                <c:pt idx="50">
                  <c:v>8877</c:v>
                </c:pt>
                <c:pt idx="51">
                  <c:v>10425</c:v>
                </c:pt>
                <c:pt idx="52">
                  <c:v>9897</c:v>
                </c:pt>
                <c:pt idx="53">
                  <c:v>8710</c:v>
                </c:pt>
                <c:pt idx="54">
                  <c:v>7133</c:v>
                </c:pt>
                <c:pt idx="55">
                  <c:v>8116</c:v>
                </c:pt>
                <c:pt idx="56">
                  <c:v>9322</c:v>
                </c:pt>
                <c:pt idx="57">
                  <c:v>10046</c:v>
                </c:pt>
                <c:pt idx="58">
                  <c:v>8903</c:v>
                </c:pt>
                <c:pt idx="59">
                  <c:v>7964</c:v>
                </c:pt>
                <c:pt idx="60">
                  <c:v>7165</c:v>
                </c:pt>
                <c:pt idx="61">
                  <c:v>9402</c:v>
                </c:pt>
                <c:pt idx="62">
                  <c:v>10451</c:v>
                </c:pt>
                <c:pt idx="63">
                  <c:v>9729</c:v>
                </c:pt>
                <c:pt idx="64">
                  <c:v>9288</c:v>
                </c:pt>
                <c:pt idx="65">
                  <c:v>7602</c:v>
                </c:pt>
                <c:pt idx="66">
                  <c:v>7366</c:v>
                </c:pt>
                <c:pt idx="67">
                  <c:v>8662</c:v>
                </c:pt>
                <c:pt idx="68">
                  <c:v>9811</c:v>
                </c:pt>
                <c:pt idx="69">
                  <c:v>9853</c:v>
                </c:pt>
                <c:pt idx="70">
                  <c:v>9687</c:v>
                </c:pt>
                <c:pt idx="71">
                  <c:v>7976</c:v>
                </c:pt>
                <c:pt idx="72">
                  <c:v>7471</c:v>
                </c:pt>
                <c:pt idx="73">
                  <c:v>8974</c:v>
                </c:pt>
                <c:pt idx="74">
                  <c:v>9800</c:v>
                </c:pt>
                <c:pt idx="75">
                  <c:v>10668</c:v>
                </c:pt>
                <c:pt idx="76">
                  <c:v>9597</c:v>
                </c:pt>
                <c:pt idx="77">
                  <c:v>8228</c:v>
                </c:pt>
                <c:pt idx="78">
                  <c:v>7304</c:v>
                </c:pt>
                <c:pt idx="79">
                  <c:v>8868</c:v>
                </c:pt>
                <c:pt idx="80">
                  <c:v>10166</c:v>
                </c:pt>
                <c:pt idx="81">
                  <c:v>10189</c:v>
                </c:pt>
                <c:pt idx="82">
                  <c:v>10857</c:v>
                </c:pt>
                <c:pt idx="83">
                  <c:v>10015</c:v>
                </c:pt>
                <c:pt idx="84">
                  <c:v>8404</c:v>
                </c:pt>
                <c:pt idx="85">
                  <c:v>7011</c:v>
                </c:pt>
                <c:pt idx="86">
                  <c:v>8180</c:v>
                </c:pt>
                <c:pt idx="87">
                  <c:v>9215</c:v>
                </c:pt>
                <c:pt idx="88">
                  <c:v>10257</c:v>
                </c:pt>
                <c:pt idx="89">
                  <c:v>10607</c:v>
                </c:pt>
                <c:pt idx="90">
                  <c:v>10225</c:v>
                </c:pt>
                <c:pt idx="91">
                  <c:v>8624</c:v>
                </c:pt>
                <c:pt idx="92">
                  <c:v>7098</c:v>
                </c:pt>
                <c:pt idx="93">
                  <c:v>7003</c:v>
                </c:pt>
                <c:pt idx="94">
                  <c:v>8315</c:v>
                </c:pt>
                <c:pt idx="95">
                  <c:v>9568</c:v>
                </c:pt>
                <c:pt idx="96">
                  <c:v>10321</c:v>
                </c:pt>
                <c:pt idx="97">
                  <c:v>10838</c:v>
                </c:pt>
                <c:pt idx="98">
                  <c:v>10041</c:v>
                </c:pt>
                <c:pt idx="99">
                  <c:v>9639</c:v>
                </c:pt>
                <c:pt idx="100">
                  <c:v>7645</c:v>
                </c:pt>
                <c:pt idx="101">
                  <c:v>7366</c:v>
                </c:pt>
                <c:pt idx="102">
                  <c:v>8203</c:v>
                </c:pt>
                <c:pt idx="103">
                  <c:v>9636</c:v>
                </c:pt>
                <c:pt idx="104">
                  <c:v>10132</c:v>
                </c:pt>
                <c:pt idx="105">
                  <c:v>10342</c:v>
                </c:pt>
                <c:pt idx="106">
                  <c:v>11300</c:v>
                </c:pt>
                <c:pt idx="107">
                  <c:v>10800</c:v>
                </c:pt>
                <c:pt idx="108">
                  <c:v>10030</c:v>
                </c:pt>
                <c:pt idx="109">
                  <c:v>7348</c:v>
                </c:pt>
                <c:pt idx="110">
                  <c:v>6936</c:v>
                </c:pt>
                <c:pt idx="111">
                  <c:v>7421</c:v>
                </c:pt>
                <c:pt idx="112">
                  <c:v>8920</c:v>
                </c:pt>
                <c:pt idx="113">
                  <c:v>9608</c:v>
                </c:pt>
                <c:pt idx="114">
                  <c:v>10662</c:v>
                </c:pt>
                <c:pt idx="115">
                  <c:v>10839</c:v>
                </c:pt>
                <c:pt idx="116">
                  <c:v>10506</c:v>
                </c:pt>
                <c:pt idx="117">
                  <c:v>9881</c:v>
                </c:pt>
                <c:pt idx="118">
                  <c:v>8156</c:v>
                </c:pt>
                <c:pt idx="119">
                  <c:v>7155</c:v>
                </c:pt>
                <c:pt idx="120">
                  <c:v>6853</c:v>
                </c:pt>
                <c:pt idx="121">
                  <c:v>7384</c:v>
                </c:pt>
                <c:pt idx="122">
                  <c:v>8876</c:v>
                </c:pt>
                <c:pt idx="123">
                  <c:v>10210</c:v>
                </c:pt>
                <c:pt idx="124">
                  <c:v>10630</c:v>
                </c:pt>
                <c:pt idx="125">
                  <c:v>11433</c:v>
                </c:pt>
                <c:pt idx="126">
                  <c:v>10933</c:v>
                </c:pt>
                <c:pt idx="127">
                  <c:v>10408</c:v>
                </c:pt>
                <c:pt idx="128">
                  <c:v>9354</c:v>
                </c:pt>
                <c:pt idx="129">
                  <c:v>8246</c:v>
                </c:pt>
                <c:pt idx="130">
                  <c:v>6943</c:v>
                </c:pt>
                <c:pt idx="131">
                  <c:v>6749</c:v>
                </c:pt>
                <c:pt idx="132">
                  <c:v>7864</c:v>
                </c:pt>
                <c:pt idx="133">
                  <c:v>8657</c:v>
                </c:pt>
                <c:pt idx="134">
                  <c:v>9030</c:v>
                </c:pt>
                <c:pt idx="135">
                  <c:v>9783</c:v>
                </c:pt>
                <c:pt idx="136">
                  <c:v>10719</c:v>
                </c:pt>
                <c:pt idx="137">
                  <c:v>10370</c:v>
                </c:pt>
                <c:pt idx="138">
                  <c:v>10782</c:v>
                </c:pt>
                <c:pt idx="139">
                  <c:v>10718</c:v>
                </c:pt>
                <c:pt idx="140">
                  <c:v>9796</c:v>
                </c:pt>
                <c:pt idx="141">
                  <c:v>8527</c:v>
                </c:pt>
                <c:pt idx="142">
                  <c:v>8007</c:v>
                </c:pt>
                <c:pt idx="143">
                  <c:v>6677</c:v>
                </c:pt>
                <c:pt idx="144">
                  <c:v>6916</c:v>
                </c:pt>
                <c:pt idx="145">
                  <c:v>6765</c:v>
                </c:pt>
                <c:pt idx="146">
                  <c:v>7062</c:v>
                </c:pt>
                <c:pt idx="147">
                  <c:v>8014</c:v>
                </c:pt>
                <c:pt idx="148">
                  <c:v>8925</c:v>
                </c:pt>
                <c:pt idx="149">
                  <c:v>9162</c:v>
                </c:pt>
                <c:pt idx="150">
                  <c:v>9425</c:v>
                </c:pt>
                <c:pt idx="151">
                  <c:v>10676</c:v>
                </c:pt>
                <c:pt idx="152">
                  <c:v>10746</c:v>
                </c:pt>
                <c:pt idx="153">
                  <c:v>10616</c:v>
                </c:pt>
                <c:pt idx="154">
                  <c:v>10708</c:v>
                </c:pt>
                <c:pt idx="155">
                  <c:v>10842</c:v>
                </c:pt>
                <c:pt idx="156">
                  <c:v>10745</c:v>
                </c:pt>
                <c:pt idx="157">
                  <c:v>10204</c:v>
                </c:pt>
                <c:pt idx="158">
                  <c:v>8993</c:v>
                </c:pt>
                <c:pt idx="159">
                  <c:v>7987</c:v>
                </c:pt>
                <c:pt idx="160">
                  <c:v>7530</c:v>
                </c:pt>
                <c:pt idx="161">
                  <c:v>6574</c:v>
                </c:pt>
                <c:pt idx="162">
                  <c:v>5932</c:v>
                </c:pt>
                <c:pt idx="163">
                  <c:v>6666</c:v>
                </c:pt>
                <c:pt idx="164">
                  <c:v>6301</c:v>
                </c:pt>
                <c:pt idx="165">
                  <c:v>6920</c:v>
                </c:pt>
                <c:pt idx="166">
                  <c:v>6790</c:v>
                </c:pt>
                <c:pt idx="167">
                  <c:v>7579</c:v>
                </c:pt>
                <c:pt idx="168">
                  <c:v>7301</c:v>
                </c:pt>
                <c:pt idx="169">
                  <c:v>8273</c:v>
                </c:pt>
                <c:pt idx="170">
                  <c:v>8490</c:v>
                </c:pt>
                <c:pt idx="171">
                  <c:v>9000</c:v>
                </c:pt>
                <c:pt idx="172">
                  <c:v>8946</c:v>
                </c:pt>
                <c:pt idx="173">
                  <c:v>9337</c:v>
                </c:pt>
                <c:pt idx="174">
                  <c:v>9256</c:v>
                </c:pt>
                <c:pt idx="175">
                  <c:v>9946</c:v>
                </c:pt>
                <c:pt idx="176">
                  <c:v>9710</c:v>
                </c:pt>
                <c:pt idx="177">
                  <c:v>10007</c:v>
                </c:pt>
                <c:pt idx="178">
                  <c:v>10113</c:v>
                </c:pt>
                <c:pt idx="179">
                  <c:v>11086</c:v>
                </c:pt>
                <c:pt idx="180">
                  <c:v>10922</c:v>
                </c:pt>
                <c:pt idx="181">
                  <c:v>10685</c:v>
                </c:pt>
                <c:pt idx="182">
                  <c:v>11725</c:v>
                </c:pt>
                <c:pt idx="183">
                  <c:v>10336</c:v>
                </c:pt>
                <c:pt idx="184">
                  <c:v>11668</c:v>
                </c:pt>
                <c:pt idx="185">
                  <c:v>10616</c:v>
                </c:pt>
                <c:pt idx="186">
                  <c:v>10737</c:v>
                </c:pt>
                <c:pt idx="187">
                  <c:v>10766</c:v>
                </c:pt>
                <c:pt idx="188">
                  <c:v>10716</c:v>
                </c:pt>
                <c:pt idx="189">
                  <c:v>10729</c:v>
                </c:pt>
                <c:pt idx="190">
                  <c:v>10756</c:v>
                </c:pt>
                <c:pt idx="191">
                  <c:v>10608</c:v>
                </c:pt>
                <c:pt idx="192">
                  <c:v>10660</c:v>
                </c:pt>
                <c:pt idx="193">
                  <c:v>10619</c:v>
                </c:pt>
                <c:pt idx="194">
                  <c:v>10239</c:v>
                </c:pt>
              </c:numCache>
            </c:numRef>
          </c:yVal>
          <c:smooth val="0"/>
        </c:ser>
        <c:dLbls>
          <c:showLegendKey val="0"/>
          <c:showVal val="0"/>
          <c:showCatName val="0"/>
          <c:showSerName val="0"/>
          <c:showPercent val="0"/>
          <c:showBubbleSize val="0"/>
        </c:dLbls>
        <c:axId val="557077728"/>
        <c:axId val="557078512"/>
      </c:scatterChart>
      <c:valAx>
        <c:axId val="55707772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7078512"/>
        <c:crosses val="autoZero"/>
        <c:crossBetween val="midCat"/>
      </c:valAx>
      <c:valAx>
        <c:axId val="557078512"/>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707772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8925992838350815E-2"/>
          <c:y val="2.9053704831307627E-2"/>
          <c:w val="0.89101579059374336"/>
          <c:h val="0.9006963983905476"/>
        </c:manualLayout>
      </c:layout>
      <c:scatterChart>
        <c:scatterStyle val="lineMarker"/>
        <c:varyColors val="0"/>
        <c:ser>
          <c:idx val="0"/>
          <c:order val="0"/>
          <c:tx>
            <c:v>13次高調波</c:v>
          </c:tx>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6.65</c:v>
                </c:pt>
                <c:pt idx="9">
                  <c:v>7.3150000000000004</c:v>
                </c:pt>
                <c:pt idx="10">
                  <c:v>7.98</c:v>
                </c:pt>
                <c:pt idx="11">
                  <c:v>8.6449999999999996</c:v>
                </c:pt>
                <c:pt idx="12">
                  <c:v>9.31</c:v>
                </c:pt>
                <c:pt idx="13">
                  <c:v>9.9749999999999996</c:v>
                </c:pt>
                <c:pt idx="14">
                  <c:v>10.64</c:v>
                </c:pt>
                <c:pt idx="15">
                  <c:v>11.305</c:v>
                </c:pt>
                <c:pt idx="16">
                  <c:v>11.97</c:v>
                </c:pt>
                <c:pt idx="17">
                  <c:v>12.4133333333333</c:v>
                </c:pt>
                <c:pt idx="18">
                  <c:v>12.856666666666699</c:v>
                </c:pt>
                <c:pt idx="19">
                  <c:v>13.3</c:v>
                </c:pt>
                <c:pt idx="20">
                  <c:v>13.965</c:v>
                </c:pt>
                <c:pt idx="21">
                  <c:v>14.63</c:v>
                </c:pt>
                <c:pt idx="22">
                  <c:v>15.295</c:v>
                </c:pt>
                <c:pt idx="23">
                  <c:v>15.96</c:v>
                </c:pt>
                <c:pt idx="24">
                  <c:v>16.625</c:v>
                </c:pt>
                <c:pt idx="25">
                  <c:v>17.29</c:v>
                </c:pt>
                <c:pt idx="26">
                  <c:v>17.733333333333299</c:v>
                </c:pt>
                <c:pt idx="27">
                  <c:v>18.176666666666701</c:v>
                </c:pt>
                <c:pt idx="28">
                  <c:v>18.62</c:v>
                </c:pt>
                <c:pt idx="29">
                  <c:v>19.285</c:v>
                </c:pt>
                <c:pt idx="30">
                  <c:v>19.95</c:v>
                </c:pt>
                <c:pt idx="31">
                  <c:v>20.614999999999998</c:v>
                </c:pt>
                <c:pt idx="32">
                  <c:v>21.28</c:v>
                </c:pt>
                <c:pt idx="33">
                  <c:v>21.945</c:v>
                </c:pt>
                <c:pt idx="34">
                  <c:v>22.61</c:v>
                </c:pt>
                <c:pt idx="35">
                  <c:v>23.274999999999999</c:v>
                </c:pt>
                <c:pt idx="36">
                  <c:v>23.94</c:v>
                </c:pt>
                <c:pt idx="37">
                  <c:v>24.272500000000001</c:v>
                </c:pt>
                <c:pt idx="38">
                  <c:v>24.605</c:v>
                </c:pt>
                <c:pt idx="39">
                  <c:v>24.9375</c:v>
                </c:pt>
                <c:pt idx="40">
                  <c:v>25.27</c:v>
                </c:pt>
                <c:pt idx="41">
                  <c:v>25.934999999999999</c:v>
                </c:pt>
                <c:pt idx="42">
                  <c:v>26.6</c:v>
                </c:pt>
                <c:pt idx="43">
                  <c:v>27.265000000000001</c:v>
                </c:pt>
                <c:pt idx="44">
                  <c:v>27.93</c:v>
                </c:pt>
                <c:pt idx="45">
                  <c:v>28.373333333333299</c:v>
                </c:pt>
                <c:pt idx="46">
                  <c:v>28.816666666666698</c:v>
                </c:pt>
                <c:pt idx="47">
                  <c:v>29.26</c:v>
                </c:pt>
                <c:pt idx="48">
                  <c:v>29.703333333333301</c:v>
                </c:pt>
                <c:pt idx="49">
                  <c:v>30.1466666666667</c:v>
                </c:pt>
                <c:pt idx="50">
                  <c:v>30.59</c:v>
                </c:pt>
                <c:pt idx="51">
                  <c:v>31.254999999999999</c:v>
                </c:pt>
                <c:pt idx="52">
                  <c:v>31.92</c:v>
                </c:pt>
                <c:pt idx="53">
                  <c:v>32.363333333333301</c:v>
                </c:pt>
                <c:pt idx="54">
                  <c:v>32.806666666666601</c:v>
                </c:pt>
                <c:pt idx="55">
                  <c:v>33.25</c:v>
                </c:pt>
                <c:pt idx="56">
                  <c:v>33.914999999999999</c:v>
                </c:pt>
                <c:pt idx="57">
                  <c:v>34.58</c:v>
                </c:pt>
                <c:pt idx="58">
                  <c:v>35.023333333333298</c:v>
                </c:pt>
                <c:pt idx="59">
                  <c:v>35.466666666666598</c:v>
                </c:pt>
                <c:pt idx="60">
                  <c:v>35.909999999999997</c:v>
                </c:pt>
                <c:pt idx="61">
                  <c:v>36.353333333333303</c:v>
                </c:pt>
                <c:pt idx="62">
                  <c:v>36.796666666666603</c:v>
                </c:pt>
                <c:pt idx="63">
                  <c:v>37.24</c:v>
                </c:pt>
                <c:pt idx="64">
                  <c:v>37.572499999999998</c:v>
                </c:pt>
                <c:pt idx="65">
                  <c:v>37.905000000000001</c:v>
                </c:pt>
                <c:pt idx="66">
                  <c:v>38.237499999999997</c:v>
                </c:pt>
                <c:pt idx="67">
                  <c:v>38.57</c:v>
                </c:pt>
                <c:pt idx="68">
                  <c:v>39.234999999999999</c:v>
                </c:pt>
                <c:pt idx="69">
                  <c:v>39.9</c:v>
                </c:pt>
                <c:pt idx="70">
                  <c:v>40.343333333333298</c:v>
                </c:pt>
                <c:pt idx="71">
                  <c:v>40.786666666666598</c:v>
                </c:pt>
                <c:pt idx="72">
                  <c:v>41.23</c:v>
                </c:pt>
                <c:pt idx="73">
                  <c:v>41.5625</c:v>
                </c:pt>
                <c:pt idx="74">
                  <c:v>41.895000000000003</c:v>
                </c:pt>
                <c:pt idx="75">
                  <c:v>42.227499999999999</c:v>
                </c:pt>
                <c:pt idx="76">
                  <c:v>42.56</c:v>
                </c:pt>
                <c:pt idx="77">
                  <c:v>43.003333333333302</c:v>
                </c:pt>
                <c:pt idx="78">
                  <c:v>43.446666666666601</c:v>
                </c:pt>
                <c:pt idx="79">
                  <c:v>43.89</c:v>
                </c:pt>
                <c:pt idx="80">
                  <c:v>44.222499999999997</c:v>
                </c:pt>
                <c:pt idx="81">
                  <c:v>44.555</c:v>
                </c:pt>
                <c:pt idx="82">
                  <c:v>44.887500000000003</c:v>
                </c:pt>
                <c:pt idx="83">
                  <c:v>45.22</c:v>
                </c:pt>
                <c:pt idx="84">
                  <c:v>45.663333333333298</c:v>
                </c:pt>
                <c:pt idx="85">
                  <c:v>46.106666666666598</c:v>
                </c:pt>
                <c:pt idx="86">
                  <c:v>46.55</c:v>
                </c:pt>
                <c:pt idx="87">
                  <c:v>47.88</c:v>
                </c:pt>
                <c:pt idx="88">
                  <c:v>48.323333333333302</c:v>
                </c:pt>
                <c:pt idx="89">
                  <c:v>48.766666666666602</c:v>
                </c:pt>
                <c:pt idx="90">
                  <c:v>49.21</c:v>
                </c:pt>
                <c:pt idx="91">
                  <c:v>49.6533333333333</c:v>
                </c:pt>
                <c:pt idx="92">
                  <c:v>50.0966666666666</c:v>
                </c:pt>
                <c:pt idx="93">
                  <c:v>50.54</c:v>
                </c:pt>
                <c:pt idx="94">
                  <c:v>50.805999999999997</c:v>
                </c:pt>
                <c:pt idx="95">
                  <c:v>51.072000000000003</c:v>
                </c:pt>
                <c:pt idx="96">
                  <c:v>51.338000000000001</c:v>
                </c:pt>
                <c:pt idx="97">
                  <c:v>51.603999999999999</c:v>
                </c:pt>
                <c:pt idx="98">
                  <c:v>51.87</c:v>
                </c:pt>
                <c:pt idx="99">
                  <c:v>52.202500000000001</c:v>
                </c:pt>
                <c:pt idx="100">
                  <c:v>52.534999999999997</c:v>
                </c:pt>
                <c:pt idx="101">
                  <c:v>52.8675</c:v>
                </c:pt>
                <c:pt idx="102">
                  <c:v>53.2</c:v>
                </c:pt>
                <c:pt idx="103">
                  <c:v>53.532499999999999</c:v>
                </c:pt>
                <c:pt idx="104">
                  <c:v>53.865000000000002</c:v>
                </c:pt>
                <c:pt idx="105">
                  <c:v>54.197499999999998</c:v>
                </c:pt>
                <c:pt idx="106">
                  <c:v>54.53</c:v>
                </c:pt>
                <c:pt idx="107">
                  <c:v>54.795999999999999</c:v>
                </c:pt>
                <c:pt idx="108">
                  <c:v>55.061999999999998</c:v>
                </c:pt>
                <c:pt idx="109">
                  <c:v>55.328000000000003</c:v>
                </c:pt>
                <c:pt idx="110">
                  <c:v>55.594000000000001</c:v>
                </c:pt>
                <c:pt idx="111">
                  <c:v>55.86</c:v>
                </c:pt>
                <c:pt idx="112">
                  <c:v>56.125999999999898</c:v>
                </c:pt>
                <c:pt idx="113">
                  <c:v>56.392000000000003</c:v>
                </c:pt>
                <c:pt idx="114">
                  <c:v>56.658000000000001</c:v>
                </c:pt>
                <c:pt idx="115">
                  <c:v>56.923999999999999</c:v>
                </c:pt>
                <c:pt idx="116">
                  <c:v>57.189999999999898</c:v>
                </c:pt>
                <c:pt idx="117">
                  <c:v>57.455999999999896</c:v>
                </c:pt>
                <c:pt idx="118">
                  <c:v>57.722000000000001</c:v>
                </c:pt>
                <c:pt idx="119">
                  <c:v>57.988</c:v>
                </c:pt>
                <c:pt idx="120">
                  <c:v>58.253999999999898</c:v>
                </c:pt>
                <c:pt idx="121">
                  <c:v>58.519999999999897</c:v>
                </c:pt>
                <c:pt idx="122">
                  <c:v>58.709999999999901</c:v>
                </c:pt>
                <c:pt idx="123">
                  <c:v>58.899999999999899</c:v>
                </c:pt>
                <c:pt idx="124">
                  <c:v>59.089999999999897</c:v>
                </c:pt>
                <c:pt idx="125">
                  <c:v>59.279999999999902</c:v>
                </c:pt>
                <c:pt idx="126">
                  <c:v>59.469999999999899</c:v>
                </c:pt>
                <c:pt idx="127">
                  <c:v>59.659999999999897</c:v>
                </c:pt>
                <c:pt idx="128">
                  <c:v>59.849999999999902</c:v>
                </c:pt>
                <c:pt idx="129">
                  <c:v>60.1159999999999</c:v>
                </c:pt>
                <c:pt idx="130">
                  <c:v>60.381999999999898</c:v>
                </c:pt>
                <c:pt idx="131">
                  <c:v>60.647999999999897</c:v>
                </c:pt>
                <c:pt idx="132">
                  <c:v>60.913999999999902</c:v>
                </c:pt>
                <c:pt idx="133">
                  <c:v>61.1799999999999</c:v>
                </c:pt>
                <c:pt idx="134">
                  <c:v>61.445999999999898</c:v>
                </c:pt>
                <c:pt idx="135">
                  <c:v>61.711999999999897</c:v>
                </c:pt>
                <c:pt idx="136">
                  <c:v>61.977999999999902</c:v>
                </c:pt>
                <c:pt idx="137">
                  <c:v>62.2439999999999</c:v>
                </c:pt>
                <c:pt idx="138">
                  <c:v>62.509999999999899</c:v>
                </c:pt>
                <c:pt idx="139">
                  <c:v>63.839999999999897</c:v>
                </c:pt>
                <c:pt idx="140">
                  <c:v>64.029999999999902</c:v>
                </c:pt>
                <c:pt idx="141">
                  <c:v>64.219999999999899</c:v>
                </c:pt>
                <c:pt idx="142">
                  <c:v>64.409999999999897</c:v>
                </c:pt>
                <c:pt idx="143">
                  <c:v>64.599999999999895</c:v>
                </c:pt>
                <c:pt idx="144">
                  <c:v>64.789999999999907</c:v>
                </c:pt>
                <c:pt idx="145">
                  <c:v>64.979999999999905</c:v>
                </c:pt>
                <c:pt idx="146">
                  <c:v>65.169999999999902</c:v>
                </c:pt>
                <c:pt idx="147">
                  <c:v>65.317777777777707</c:v>
                </c:pt>
                <c:pt idx="148">
                  <c:v>65.465555555555497</c:v>
                </c:pt>
                <c:pt idx="149">
                  <c:v>65.613333333333301</c:v>
                </c:pt>
                <c:pt idx="150">
                  <c:v>65.761111111111106</c:v>
                </c:pt>
                <c:pt idx="151">
                  <c:v>65.908888888888796</c:v>
                </c:pt>
                <c:pt idx="152">
                  <c:v>66.056666666666601</c:v>
                </c:pt>
                <c:pt idx="153">
                  <c:v>66.204444444444405</c:v>
                </c:pt>
                <c:pt idx="154">
                  <c:v>66.352222222222196</c:v>
                </c:pt>
                <c:pt idx="155">
                  <c:v>66.499999999999901</c:v>
                </c:pt>
                <c:pt idx="156">
                  <c:v>67.829999999999899</c:v>
                </c:pt>
                <c:pt idx="157">
                  <c:v>67.977777777777703</c:v>
                </c:pt>
                <c:pt idx="158">
                  <c:v>68.125555555555493</c:v>
                </c:pt>
                <c:pt idx="159">
                  <c:v>68.273333333333298</c:v>
                </c:pt>
                <c:pt idx="160">
                  <c:v>68.421111111111102</c:v>
                </c:pt>
                <c:pt idx="161">
                  <c:v>68.568888888888793</c:v>
                </c:pt>
                <c:pt idx="162">
                  <c:v>68.716666666666598</c:v>
                </c:pt>
                <c:pt idx="163">
                  <c:v>68.864444444444402</c:v>
                </c:pt>
                <c:pt idx="164">
                  <c:v>69.012222222222206</c:v>
                </c:pt>
                <c:pt idx="165">
                  <c:v>69.159999999999897</c:v>
                </c:pt>
                <c:pt idx="166">
                  <c:v>69.603333333333296</c:v>
                </c:pt>
                <c:pt idx="167">
                  <c:v>70.046666666666596</c:v>
                </c:pt>
                <c:pt idx="168">
                  <c:v>70.489999999999895</c:v>
                </c:pt>
                <c:pt idx="169">
                  <c:v>71.819999999999894</c:v>
                </c:pt>
                <c:pt idx="170">
                  <c:v>71.930833333333297</c:v>
                </c:pt>
                <c:pt idx="171">
                  <c:v>72.0416666666666</c:v>
                </c:pt>
                <c:pt idx="172">
                  <c:v>72.152499999999904</c:v>
                </c:pt>
                <c:pt idx="173">
                  <c:v>72.263333333333307</c:v>
                </c:pt>
                <c:pt idx="174">
                  <c:v>72.374166666666596</c:v>
                </c:pt>
                <c:pt idx="175">
                  <c:v>72.4849999999999</c:v>
                </c:pt>
                <c:pt idx="176">
                  <c:v>72.595833333333303</c:v>
                </c:pt>
                <c:pt idx="177">
                  <c:v>72.706666666666607</c:v>
                </c:pt>
                <c:pt idx="178">
                  <c:v>72.817499999999896</c:v>
                </c:pt>
                <c:pt idx="179">
                  <c:v>72.928333333333299</c:v>
                </c:pt>
                <c:pt idx="180">
                  <c:v>73.039166666666603</c:v>
                </c:pt>
                <c:pt idx="181">
                  <c:v>73.149999999999906</c:v>
                </c:pt>
                <c:pt idx="182">
                  <c:v>73.482499999999902</c:v>
                </c:pt>
                <c:pt idx="183">
                  <c:v>73.814999999999898</c:v>
                </c:pt>
                <c:pt idx="184">
                  <c:v>74.147499999999894</c:v>
                </c:pt>
                <c:pt idx="185">
                  <c:v>74.479999999999905</c:v>
                </c:pt>
                <c:pt idx="186">
                  <c:v>75.809999999999903</c:v>
                </c:pt>
                <c:pt idx="187">
                  <c:v>76.075999999999894</c:v>
                </c:pt>
                <c:pt idx="188">
                  <c:v>76.341999999999899</c:v>
                </c:pt>
                <c:pt idx="189">
                  <c:v>76.607999999999905</c:v>
                </c:pt>
                <c:pt idx="190">
                  <c:v>76.873999999999896</c:v>
                </c:pt>
                <c:pt idx="191">
                  <c:v>77.139999999999901</c:v>
                </c:pt>
                <c:pt idx="192">
                  <c:v>78.469999999999899</c:v>
                </c:pt>
                <c:pt idx="193">
                  <c:v>79.799999999999898</c:v>
                </c:pt>
                <c:pt idx="194">
                  <c:v>80.243333333333297</c:v>
                </c:pt>
              </c:numCache>
            </c:numRef>
          </c:xVal>
          <c:yVal>
            <c:numRef>
              <c:f>'13'!$C$1:$C$195</c:f>
              <c:numCache>
                <c:formatCode>General</c:formatCode>
                <c:ptCount val="195"/>
                <c:pt idx="0">
                  <c:v>11200</c:v>
                </c:pt>
                <c:pt idx="1">
                  <c:v>11356</c:v>
                </c:pt>
                <c:pt idx="2">
                  <c:v>10916</c:v>
                </c:pt>
                <c:pt idx="3">
                  <c:v>11278</c:v>
                </c:pt>
                <c:pt idx="4">
                  <c:v>11417</c:v>
                </c:pt>
                <c:pt idx="5">
                  <c:v>10843</c:v>
                </c:pt>
                <c:pt idx="6">
                  <c:v>11220</c:v>
                </c:pt>
                <c:pt idx="7">
                  <c:v>11319</c:v>
                </c:pt>
                <c:pt idx="8">
                  <c:v>10778</c:v>
                </c:pt>
                <c:pt idx="9">
                  <c:v>11225</c:v>
                </c:pt>
                <c:pt idx="10">
                  <c:v>12021</c:v>
                </c:pt>
                <c:pt idx="11">
                  <c:v>11811</c:v>
                </c:pt>
                <c:pt idx="12">
                  <c:v>11508</c:v>
                </c:pt>
                <c:pt idx="13">
                  <c:v>11688</c:v>
                </c:pt>
                <c:pt idx="14">
                  <c:v>11859</c:v>
                </c:pt>
                <c:pt idx="15">
                  <c:v>11352</c:v>
                </c:pt>
                <c:pt idx="16">
                  <c:v>10631</c:v>
                </c:pt>
                <c:pt idx="17">
                  <c:v>10935</c:v>
                </c:pt>
                <c:pt idx="18">
                  <c:v>11056</c:v>
                </c:pt>
                <c:pt idx="19">
                  <c:v>10962</c:v>
                </c:pt>
                <c:pt idx="20">
                  <c:v>11342</c:v>
                </c:pt>
                <c:pt idx="21">
                  <c:v>10913</c:v>
                </c:pt>
                <c:pt idx="22">
                  <c:v>12014</c:v>
                </c:pt>
                <c:pt idx="23">
                  <c:v>12298</c:v>
                </c:pt>
                <c:pt idx="24">
                  <c:v>11194</c:v>
                </c:pt>
                <c:pt idx="25">
                  <c:v>10929</c:v>
                </c:pt>
                <c:pt idx="26">
                  <c:v>11139</c:v>
                </c:pt>
                <c:pt idx="27">
                  <c:v>12026</c:v>
                </c:pt>
                <c:pt idx="28">
                  <c:v>12240</c:v>
                </c:pt>
                <c:pt idx="29">
                  <c:v>10826</c:v>
                </c:pt>
                <c:pt idx="30">
                  <c:v>10316</c:v>
                </c:pt>
                <c:pt idx="31">
                  <c:v>10398</c:v>
                </c:pt>
                <c:pt idx="32">
                  <c:v>11657</c:v>
                </c:pt>
                <c:pt idx="33">
                  <c:v>10787</c:v>
                </c:pt>
                <c:pt idx="34">
                  <c:v>10008</c:v>
                </c:pt>
                <c:pt idx="35">
                  <c:v>10702</c:v>
                </c:pt>
                <c:pt idx="36">
                  <c:v>11430</c:v>
                </c:pt>
                <c:pt idx="37">
                  <c:v>11342</c:v>
                </c:pt>
                <c:pt idx="38">
                  <c:v>10996</c:v>
                </c:pt>
                <c:pt idx="39">
                  <c:v>10296</c:v>
                </c:pt>
                <c:pt idx="40">
                  <c:v>9872</c:v>
                </c:pt>
                <c:pt idx="41">
                  <c:v>10993</c:v>
                </c:pt>
                <c:pt idx="42">
                  <c:v>11636</c:v>
                </c:pt>
                <c:pt idx="43">
                  <c:v>10673</c:v>
                </c:pt>
                <c:pt idx="44">
                  <c:v>9568</c:v>
                </c:pt>
                <c:pt idx="45">
                  <c:v>9937</c:v>
                </c:pt>
                <c:pt idx="46">
                  <c:v>11003</c:v>
                </c:pt>
                <c:pt idx="47">
                  <c:v>12324</c:v>
                </c:pt>
                <c:pt idx="48">
                  <c:v>11603</c:v>
                </c:pt>
                <c:pt idx="49">
                  <c:v>9981</c:v>
                </c:pt>
                <c:pt idx="50">
                  <c:v>9192</c:v>
                </c:pt>
                <c:pt idx="51">
                  <c:v>10813</c:v>
                </c:pt>
                <c:pt idx="52">
                  <c:v>11876</c:v>
                </c:pt>
                <c:pt idx="53">
                  <c:v>11336</c:v>
                </c:pt>
                <c:pt idx="54">
                  <c:v>9473</c:v>
                </c:pt>
                <c:pt idx="55">
                  <c:v>9321</c:v>
                </c:pt>
                <c:pt idx="56">
                  <c:v>9984</c:v>
                </c:pt>
                <c:pt idx="57">
                  <c:v>11460</c:v>
                </c:pt>
                <c:pt idx="58">
                  <c:v>11267</c:v>
                </c:pt>
                <c:pt idx="59">
                  <c:v>10730</c:v>
                </c:pt>
                <c:pt idx="60">
                  <c:v>9096</c:v>
                </c:pt>
                <c:pt idx="61">
                  <c:v>9354</c:v>
                </c:pt>
                <c:pt idx="62">
                  <c:v>10709</c:v>
                </c:pt>
                <c:pt idx="63">
                  <c:v>11983</c:v>
                </c:pt>
                <c:pt idx="64">
                  <c:v>11569</c:v>
                </c:pt>
                <c:pt idx="65">
                  <c:v>10334</c:v>
                </c:pt>
                <c:pt idx="66">
                  <c:v>9028</c:v>
                </c:pt>
                <c:pt idx="67">
                  <c:v>8936</c:v>
                </c:pt>
                <c:pt idx="68">
                  <c:v>10397</c:v>
                </c:pt>
                <c:pt idx="69">
                  <c:v>12428</c:v>
                </c:pt>
                <c:pt idx="70">
                  <c:v>12105</c:v>
                </c:pt>
                <c:pt idx="71">
                  <c:v>10382</c:v>
                </c:pt>
                <c:pt idx="72">
                  <c:v>8983</c:v>
                </c:pt>
                <c:pt idx="73">
                  <c:v>9035</c:v>
                </c:pt>
                <c:pt idx="74">
                  <c:v>9561</c:v>
                </c:pt>
                <c:pt idx="75">
                  <c:v>11704</c:v>
                </c:pt>
                <c:pt idx="76">
                  <c:v>12579</c:v>
                </c:pt>
                <c:pt idx="77">
                  <c:v>11448</c:v>
                </c:pt>
                <c:pt idx="78">
                  <c:v>9383</c:v>
                </c:pt>
                <c:pt idx="79">
                  <c:v>8980</c:v>
                </c:pt>
                <c:pt idx="80">
                  <c:v>10138</c:v>
                </c:pt>
                <c:pt idx="81">
                  <c:v>10474</c:v>
                </c:pt>
                <c:pt idx="82">
                  <c:v>12480</c:v>
                </c:pt>
                <c:pt idx="83">
                  <c:v>13668</c:v>
                </c:pt>
                <c:pt idx="84">
                  <c:v>11269</c:v>
                </c:pt>
                <c:pt idx="85">
                  <c:v>8805</c:v>
                </c:pt>
                <c:pt idx="86">
                  <c:v>8843</c:v>
                </c:pt>
                <c:pt idx="87">
                  <c:v>8705</c:v>
                </c:pt>
                <c:pt idx="88">
                  <c:v>10395</c:v>
                </c:pt>
                <c:pt idx="89">
                  <c:v>11876</c:v>
                </c:pt>
                <c:pt idx="90">
                  <c:v>12346</c:v>
                </c:pt>
                <c:pt idx="91">
                  <c:v>11779</c:v>
                </c:pt>
                <c:pt idx="92">
                  <c:v>9618</c:v>
                </c:pt>
                <c:pt idx="93">
                  <c:v>8849</c:v>
                </c:pt>
                <c:pt idx="94">
                  <c:v>8883</c:v>
                </c:pt>
                <c:pt idx="95">
                  <c:v>9787</c:v>
                </c:pt>
                <c:pt idx="96">
                  <c:v>10963</c:v>
                </c:pt>
                <c:pt idx="97">
                  <c:v>11635</c:v>
                </c:pt>
                <c:pt idx="98">
                  <c:v>12697</c:v>
                </c:pt>
                <c:pt idx="99">
                  <c:v>12076</c:v>
                </c:pt>
                <c:pt idx="100">
                  <c:v>10294</c:v>
                </c:pt>
                <c:pt idx="101">
                  <c:v>9642</c:v>
                </c:pt>
                <c:pt idx="102">
                  <c:v>9209</c:v>
                </c:pt>
                <c:pt idx="103">
                  <c:v>9567</c:v>
                </c:pt>
                <c:pt idx="104">
                  <c:v>10226</c:v>
                </c:pt>
                <c:pt idx="105">
                  <c:v>12220</c:v>
                </c:pt>
                <c:pt idx="106">
                  <c:v>13244</c:v>
                </c:pt>
                <c:pt idx="107">
                  <c:v>12839</c:v>
                </c:pt>
                <c:pt idx="108">
                  <c:v>12454</c:v>
                </c:pt>
                <c:pt idx="109">
                  <c:v>10689</c:v>
                </c:pt>
                <c:pt idx="110">
                  <c:v>8616</c:v>
                </c:pt>
                <c:pt idx="111">
                  <c:v>8260</c:v>
                </c:pt>
                <c:pt idx="112">
                  <c:v>8729</c:v>
                </c:pt>
                <c:pt idx="113">
                  <c:v>9544</c:v>
                </c:pt>
                <c:pt idx="114">
                  <c:v>11142</c:v>
                </c:pt>
                <c:pt idx="115">
                  <c:v>12295</c:v>
                </c:pt>
                <c:pt idx="116">
                  <c:v>12944</c:v>
                </c:pt>
                <c:pt idx="117">
                  <c:v>12378</c:v>
                </c:pt>
                <c:pt idx="118">
                  <c:v>11446</c:v>
                </c:pt>
                <c:pt idx="119">
                  <c:v>9636</c:v>
                </c:pt>
                <c:pt idx="120">
                  <c:v>8603</c:v>
                </c:pt>
                <c:pt idx="121">
                  <c:v>8366</c:v>
                </c:pt>
                <c:pt idx="122">
                  <c:v>8777</c:v>
                </c:pt>
                <c:pt idx="123">
                  <c:v>9593</c:v>
                </c:pt>
                <c:pt idx="124">
                  <c:v>10282</c:v>
                </c:pt>
                <c:pt idx="125">
                  <c:v>12076</c:v>
                </c:pt>
                <c:pt idx="126">
                  <c:v>12834</c:v>
                </c:pt>
                <c:pt idx="127">
                  <c:v>13052</c:v>
                </c:pt>
                <c:pt idx="128">
                  <c:v>13187</c:v>
                </c:pt>
                <c:pt idx="129">
                  <c:v>11624</c:v>
                </c:pt>
                <c:pt idx="130">
                  <c:v>10284</c:v>
                </c:pt>
                <c:pt idx="131">
                  <c:v>9187</c:v>
                </c:pt>
                <c:pt idx="132">
                  <c:v>8741</c:v>
                </c:pt>
                <c:pt idx="133">
                  <c:v>8442</c:v>
                </c:pt>
                <c:pt idx="134">
                  <c:v>9130</c:v>
                </c:pt>
                <c:pt idx="135">
                  <c:v>9786</c:v>
                </c:pt>
                <c:pt idx="136">
                  <c:v>11009</c:v>
                </c:pt>
                <c:pt idx="137">
                  <c:v>11136</c:v>
                </c:pt>
                <c:pt idx="138">
                  <c:v>13056</c:v>
                </c:pt>
                <c:pt idx="139">
                  <c:v>12345</c:v>
                </c:pt>
                <c:pt idx="140">
                  <c:v>12746</c:v>
                </c:pt>
                <c:pt idx="141">
                  <c:v>11864</c:v>
                </c:pt>
                <c:pt idx="142">
                  <c:v>10956</c:v>
                </c:pt>
                <c:pt idx="143">
                  <c:v>9355</c:v>
                </c:pt>
                <c:pt idx="144">
                  <c:v>9441</c:v>
                </c:pt>
                <c:pt idx="145">
                  <c:v>8710</c:v>
                </c:pt>
                <c:pt idx="146">
                  <c:v>8016</c:v>
                </c:pt>
                <c:pt idx="147">
                  <c:v>8158</c:v>
                </c:pt>
                <c:pt idx="148">
                  <c:v>8683</c:v>
                </c:pt>
                <c:pt idx="149">
                  <c:v>9254</c:v>
                </c:pt>
                <c:pt idx="150">
                  <c:v>10275</c:v>
                </c:pt>
                <c:pt idx="151">
                  <c:v>10767</c:v>
                </c:pt>
                <c:pt idx="152">
                  <c:v>11677</c:v>
                </c:pt>
                <c:pt idx="153">
                  <c:v>12178</c:v>
                </c:pt>
                <c:pt idx="154">
                  <c:v>13024</c:v>
                </c:pt>
                <c:pt idx="155">
                  <c:v>12824</c:v>
                </c:pt>
                <c:pt idx="156">
                  <c:v>13239</c:v>
                </c:pt>
                <c:pt idx="157">
                  <c:v>12642</c:v>
                </c:pt>
                <c:pt idx="158">
                  <c:v>12406</c:v>
                </c:pt>
                <c:pt idx="159">
                  <c:v>12279</c:v>
                </c:pt>
                <c:pt idx="160">
                  <c:v>10576</c:v>
                </c:pt>
                <c:pt idx="161">
                  <c:v>10021</c:v>
                </c:pt>
                <c:pt idx="162">
                  <c:v>9108</c:v>
                </c:pt>
                <c:pt idx="163">
                  <c:v>8689</c:v>
                </c:pt>
                <c:pt idx="164">
                  <c:v>8196</c:v>
                </c:pt>
                <c:pt idx="165">
                  <c:v>8029</c:v>
                </c:pt>
                <c:pt idx="166">
                  <c:v>8038</c:v>
                </c:pt>
                <c:pt idx="167">
                  <c:v>8676</c:v>
                </c:pt>
                <c:pt idx="168">
                  <c:v>8918</c:v>
                </c:pt>
                <c:pt idx="169">
                  <c:v>8456</c:v>
                </c:pt>
                <c:pt idx="170">
                  <c:v>8660</c:v>
                </c:pt>
                <c:pt idx="171">
                  <c:v>8956</c:v>
                </c:pt>
                <c:pt idx="172">
                  <c:v>8800</c:v>
                </c:pt>
                <c:pt idx="173">
                  <c:v>9612</c:v>
                </c:pt>
                <c:pt idx="174">
                  <c:v>9759</c:v>
                </c:pt>
                <c:pt idx="175">
                  <c:v>10412</c:v>
                </c:pt>
                <c:pt idx="176">
                  <c:v>10560</c:v>
                </c:pt>
                <c:pt idx="177">
                  <c:v>10657</c:v>
                </c:pt>
                <c:pt idx="178">
                  <c:v>10610</c:v>
                </c:pt>
                <c:pt idx="179">
                  <c:v>11720</c:v>
                </c:pt>
                <c:pt idx="180">
                  <c:v>11780</c:v>
                </c:pt>
                <c:pt idx="181">
                  <c:v>11397</c:v>
                </c:pt>
                <c:pt idx="182">
                  <c:v>12332</c:v>
                </c:pt>
                <c:pt idx="183">
                  <c:v>11463</c:v>
                </c:pt>
                <c:pt idx="184">
                  <c:v>12664</c:v>
                </c:pt>
                <c:pt idx="185">
                  <c:v>12660</c:v>
                </c:pt>
                <c:pt idx="186">
                  <c:v>13189</c:v>
                </c:pt>
                <c:pt idx="187">
                  <c:v>12563</c:v>
                </c:pt>
                <c:pt idx="188">
                  <c:v>12480</c:v>
                </c:pt>
                <c:pt idx="189">
                  <c:v>12703</c:v>
                </c:pt>
                <c:pt idx="190">
                  <c:v>12252</c:v>
                </c:pt>
                <c:pt idx="191">
                  <c:v>13136</c:v>
                </c:pt>
                <c:pt idx="192">
                  <c:v>12007</c:v>
                </c:pt>
                <c:pt idx="193">
                  <c:v>12579</c:v>
                </c:pt>
                <c:pt idx="194">
                  <c:v>12420</c:v>
                </c:pt>
              </c:numCache>
            </c:numRef>
          </c:yVal>
          <c:smooth val="0"/>
        </c:ser>
        <c:dLbls>
          <c:showLegendKey val="0"/>
          <c:showVal val="0"/>
          <c:showCatName val="0"/>
          <c:showSerName val="0"/>
          <c:showPercent val="0"/>
          <c:showBubbleSize val="0"/>
        </c:dLbls>
        <c:axId val="564490568"/>
        <c:axId val="564491352"/>
      </c:scatterChart>
      <c:valAx>
        <c:axId val="56449056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4491352"/>
        <c:crosses val="autoZero"/>
        <c:crossBetween val="midCat"/>
      </c:valAx>
      <c:valAx>
        <c:axId val="564491352"/>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449056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8.6034305171313039E-2"/>
          <c:y val="2.9053747799597341E-2"/>
          <c:w val="0.89101579059374336"/>
          <c:h val="0.89280300713392657"/>
        </c:manualLayout>
      </c:layout>
      <c:scatterChart>
        <c:scatterStyle val="lineMarker"/>
        <c:varyColors val="0"/>
        <c:ser>
          <c:idx val="0"/>
          <c:order val="0"/>
          <c:tx>
            <c:v>14次高調波</c:v>
          </c:tx>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3.1033333333333299</c:v>
                </c:pt>
                <c:pt idx="7">
                  <c:v>3.54666666666667</c:v>
                </c:pt>
                <c:pt idx="8">
                  <c:v>3.99</c:v>
                </c:pt>
                <c:pt idx="9">
                  <c:v>4.43333333333333</c:v>
                </c:pt>
                <c:pt idx="10">
                  <c:v>4.8766666666666696</c:v>
                </c:pt>
                <c:pt idx="11">
                  <c:v>5.32</c:v>
                </c:pt>
                <c:pt idx="12">
                  <c:v>6.65</c:v>
                </c:pt>
                <c:pt idx="13">
                  <c:v>6.9824999999999999</c:v>
                </c:pt>
                <c:pt idx="14">
                  <c:v>7.3150000000000004</c:v>
                </c:pt>
                <c:pt idx="15">
                  <c:v>7.6475</c:v>
                </c:pt>
                <c:pt idx="16">
                  <c:v>7.98</c:v>
                </c:pt>
                <c:pt idx="17">
                  <c:v>8.6449999999999996</c:v>
                </c:pt>
                <c:pt idx="18">
                  <c:v>9.31</c:v>
                </c:pt>
                <c:pt idx="19">
                  <c:v>10.64</c:v>
                </c:pt>
                <c:pt idx="20">
                  <c:v>11.305</c:v>
                </c:pt>
                <c:pt idx="21">
                  <c:v>11.97</c:v>
                </c:pt>
                <c:pt idx="22">
                  <c:v>12.4133333333333</c:v>
                </c:pt>
                <c:pt idx="23">
                  <c:v>12.856666666666699</c:v>
                </c:pt>
                <c:pt idx="24">
                  <c:v>13.3</c:v>
                </c:pt>
                <c:pt idx="25">
                  <c:v>13.965</c:v>
                </c:pt>
                <c:pt idx="26">
                  <c:v>14.63</c:v>
                </c:pt>
                <c:pt idx="27">
                  <c:v>14.9625</c:v>
                </c:pt>
                <c:pt idx="28">
                  <c:v>15.295</c:v>
                </c:pt>
                <c:pt idx="29">
                  <c:v>15.6275</c:v>
                </c:pt>
                <c:pt idx="30">
                  <c:v>15.96</c:v>
                </c:pt>
                <c:pt idx="31">
                  <c:v>16.625</c:v>
                </c:pt>
                <c:pt idx="32">
                  <c:v>17.29</c:v>
                </c:pt>
                <c:pt idx="33">
                  <c:v>17.954999999999998</c:v>
                </c:pt>
                <c:pt idx="34">
                  <c:v>18.62</c:v>
                </c:pt>
                <c:pt idx="35">
                  <c:v>19.285</c:v>
                </c:pt>
                <c:pt idx="36">
                  <c:v>19.95</c:v>
                </c:pt>
                <c:pt idx="37">
                  <c:v>20.393333333333299</c:v>
                </c:pt>
                <c:pt idx="38">
                  <c:v>20.836666666666702</c:v>
                </c:pt>
                <c:pt idx="39">
                  <c:v>21.28</c:v>
                </c:pt>
                <c:pt idx="40">
                  <c:v>21.723333333333301</c:v>
                </c:pt>
                <c:pt idx="41">
                  <c:v>22.1666666666667</c:v>
                </c:pt>
                <c:pt idx="42">
                  <c:v>22.61</c:v>
                </c:pt>
                <c:pt idx="43">
                  <c:v>23.274999999999999</c:v>
                </c:pt>
                <c:pt idx="44">
                  <c:v>23.94</c:v>
                </c:pt>
                <c:pt idx="45">
                  <c:v>24.605</c:v>
                </c:pt>
                <c:pt idx="46">
                  <c:v>25.27</c:v>
                </c:pt>
                <c:pt idx="47">
                  <c:v>26.6</c:v>
                </c:pt>
                <c:pt idx="48">
                  <c:v>27.265000000000001</c:v>
                </c:pt>
                <c:pt idx="49">
                  <c:v>27.93</c:v>
                </c:pt>
                <c:pt idx="50">
                  <c:v>28.262499999999999</c:v>
                </c:pt>
                <c:pt idx="51">
                  <c:v>28.594999999999999</c:v>
                </c:pt>
                <c:pt idx="52">
                  <c:v>28.927499999999998</c:v>
                </c:pt>
                <c:pt idx="53">
                  <c:v>29.26</c:v>
                </c:pt>
                <c:pt idx="54">
                  <c:v>30.59</c:v>
                </c:pt>
                <c:pt idx="55">
                  <c:v>31.254999999999999</c:v>
                </c:pt>
                <c:pt idx="56">
                  <c:v>31.92</c:v>
                </c:pt>
                <c:pt idx="57">
                  <c:v>32.252499999999998</c:v>
                </c:pt>
                <c:pt idx="58">
                  <c:v>32.585000000000001</c:v>
                </c:pt>
                <c:pt idx="59">
                  <c:v>32.917499999999997</c:v>
                </c:pt>
                <c:pt idx="60">
                  <c:v>33.25</c:v>
                </c:pt>
                <c:pt idx="61">
                  <c:v>33.6933333333333</c:v>
                </c:pt>
                <c:pt idx="62">
                  <c:v>34.136666666666599</c:v>
                </c:pt>
                <c:pt idx="63">
                  <c:v>34.58</c:v>
                </c:pt>
                <c:pt idx="64">
                  <c:v>35.023333333333298</c:v>
                </c:pt>
                <c:pt idx="65">
                  <c:v>35.466666666666598</c:v>
                </c:pt>
                <c:pt idx="66">
                  <c:v>35.909999999999997</c:v>
                </c:pt>
                <c:pt idx="67">
                  <c:v>36.353333333333303</c:v>
                </c:pt>
                <c:pt idx="68">
                  <c:v>36.796666666666603</c:v>
                </c:pt>
                <c:pt idx="69">
                  <c:v>37.24</c:v>
                </c:pt>
                <c:pt idx="70">
                  <c:v>37.683333333333302</c:v>
                </c:pt>
                <c:pt idx="71">
                  <c:v>38.126666666666601</c:v>
                </c:pt>
                <c:pt idx="72">
                  <c:v>38.57</c:v>
                </c:pt>
                <c:pt idx="73">
                  <c:v>39.9</c:v>
                </c:pt>
                <c:pt idx="74">
                  <c:v>40.343333333333298</c:v>
                </c:pt>
                <c:pt idx="75">
                  <c:v>40.786666666666598</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45.552500000000002</c:v>
                </c:pt>
                <c:pt idx="87">
                  <c:v>45.884999999999998</c:v>
                </c:pt>
                <c:pt idx="88">
                  <c:v>46.217500000000001</c:v>
                </c:pt>
                <c:pt idx="89">
                  <c:v>46.55</c:v>
                </c:pt>
                <c:pt idx="90">
                  <c:v>46.8825</c:v>
                </c:pt>
                <c:pt idx="91">
                  <c:v>47.215000000000003</c:v>
                </c:pt>
                <c:pt idx="92">
                  <c:v>47.547499999999999</c:v>
                </c:pt>
                <c:pt idx="93">
                  <c:v>47.88</c:v>
                </c:pt>
                <c:pt idx="94">
                  <c:v>48.146000000000001</c:v>
                </c:pt>
                <c:pt idx="95">
                  <c:v>48.411999999999999</c:v>
                </c:pt>
                <c:pt idx="96">
                  <c:v>48.677999999999997</c:v>
                </c:pt>
                <c:pt idx="97">
                  <c:v>48.944000000000003</c:v>
                </c:pt>
                <c:pt idx="98">
                  <c:v>49.21</c:v>
                </c:pt>
                <c:pt idx="99">
                  <c:v>49.6533333333333</c:v>
                </c:pt>
                <c:pt idx="100">
                  <c:v>50.0966666666666</c:v>
                </c:pt>
                <c:pt idx="101">
                  <c:v>50.54</c:v>
                </c:pt>
                <c:pt idx="102">
                  <c:v>50.805999999999997</c:v>
                </c:pt>
                <c:pt idx="103">
                  <c:v>51.072000000000003</c:v>
                </c:pt>
                <c:pt idx="104">
                  <c:v>51.338000000000001</c:v>
                </c:pt>
                <c:pt idx="105">
                  <c:v>51.603999999999999</c:v>
                </c:pt>
                <c:pt idx="106">
                  <c:v>51.87</c:v>
                </c:pt>
                <c:pt idx="107">
                  <c:v>52.136000000000003</c:v>
                </c:pt>
                <c:pt idx="108">
                  <c:v>52.402000000000001</c:v>
                </c:pt>
                <c:pt idx="109">
                  <c:v>52.667999999999999</c:v>
                </c:pt>
                <c:pt idx="110">
                  <c:v>52.933999999999997</c:v>
                </c:pt>
                <c:pt idx="111">
                  <c:v>53.2</c:v>
                </c:pt>
                <c:pt idx="112">
                  <c:v>53.532499999999999</c:v>
                </c:pt>
                <c:pt idx="113">
                  <c:v>53.865000000000002</c:v>
                </c:pt>
                <c:pt idx="114">
                  <c:v>54.197499999999998</c:v>
                </c:pt>
                <c:pt idx="115">
                  <c:v>54.53</c:v>
                </c:pt>
                <c:pt idx="116">
                  <c:v>54.751666666666601</c:v>
                </c:pt>
                <c:pt idx="117">
                  <c:v>54.973333333333301</c:v>
                </c:pt>
                <c:pt idx="118">
                  <c:v>55.195</c:v>
                </c:pt>
                <c:pt idx="119">
                  <c:v>55.4166666666666</c:v>
                </c:pt>
                <c:pt idx="120">
                  <c:v>55.6383333333333</c:v>
                </c:pt>
                <c:pt idx="121">
                  <c:v>55.86</c:v>
                </c:pt>
                <c:pt idx="122">
                  <c:v>56.125999999999898</c:v>
                </c:pt>
                <c:pt idx="123">
                  <c:v>56.392000000000003</c:v>
                </c:pt>
                <c:pt idx="124">
                  <c:v>56.658000000000001</c:v>
                </c:pt>
                <c:pt idx="125">
                  <c:v>56.923999999999999</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58.741666666666603</c:v>
                </c:pt>
                <c:pt idx="134">
                  <c:v>58.963333333333303</c:v>
                </c:pt>
                <c:pt idx="135">
                  <c:v>59.184999999999903</c:v>
                </c:pt>
                <c:pt idx="136">
                  <c:v>59.406666666666602</c:v>
                </c:pt>
                <c:pt idx="137">
                  <c:v>59.628333333333302</c:v>
                </c:pt>
                <c:pt idx="138">
                  <c:v>59.849999999999902</c:v>
                </c:pt>
                <c:pt idx="139">
                  <c:v>60.0399999999999</c:v>
                </c:pt>
                <c:pt idx="140">
                  <c:v>60.229999999999897</c:v>
                </c:pt>
                <c:pt idx="141">
                  <c:v>60.419999999999902</c:v>
                </c:pt>
                <c:pt idx="142">
                  <c:v>60.6099999999999</c:v>
                </c:pt>
                <c:pt idx="143">
                  <c:v>60.799999999999898</c:v>
                </c:pt>
                <c:pt idx="144">
                  <c:v>60.989999999999903</c:v>
                </c:pt>
                <c:pt idx="145">
                  <c:v>61.1799999999999</c:v>
                </c:pt>
                <c:pt idx="146">
                  <c:v>61.346249999999898</c:v>
                </c:pt>
                <c:pt idx="147">
                  <c:v>61.512499999999903</c:v>
                </c:pt>
                <c:pt idx="148">
                  <c:v>61.678749999999901</c:v>
                </c:pt>
                <c:pt idx="149">
                  <c:v>61.844999999999899</c:v>
                </c:pt>
                <c:pt idx="150">
                  <c:v>62.011249999999897</c:v>
                </c:pt>
                <c:pt idx="151">
                  <c:v>62.177499999999903</c:v>
                </c:pt>
                <c:pt idx="152">
                  <c:v>62.343749999999901</c:v>
                </c:pt>
                <c:pt idx="153">
                  <c:v>62.509999999999899</c:v>
                </c:pt>
                <c:pt idx="154">
                  <c:v>62.953333333333298</c:v>
                </c:pt>
                <c:pt idx="155">
                  <c:v>63.396666666666597</c:v>
                </c:pt>
                <c:pt idx="156">
                  <c:v>63.839999999999897</c:v>
                </c:pt>
                <c:pt idx="157">
                  <c:v>64.029999999999902</c:v>
                </c:pt>
                <c:pt idx="158">
                  <c:v>64.219999999999899</c:v>
                </c:pt>
                <c:pt idx="159">
                  <c:v>64.409999999999897</c:v>
                </c:pt>
                <c:pt idx="160">
                  <c:v>64.599999999999895</c:v>
                </c:pt>
                <c:pt idx="161">
                  <c:v>64.789999999999907</c:v>
                </c:pt>
                <c:pt idx="162">
                  <c:v>64.979999999999905</c:v>
                </c:pt>
                <c:pt idx="163">
                  <c:v>65.169999999999902</c:v>
                </c:pt>
                <c:pt idx="164">
                  <c:v>66.499999999999901</c:v>
                </c:pt>
                <c:pt idx="165">
                  <c:v>66.832499999999897</c:v>
                </c:pt>
                <c:pt idx="166">
                  <c:v>67.164999999999907</c:v>
                </c:pt>
                <c:pt idx="167">
                  <c:v>67.497499999999903</c:v>
                </c:pt>
                <c:pt idx="168">
                  <c:v>67.829999999999899</c:v>
                </c:pt>
                <c:pt idx="169">
                  <c:v>68.494999999999905</c:v>
                </c:pt>
                <c:pt idx="170">
                  <c:v>69.159999999999897</c:v>
                </c:pt>
                <c:pt idx="171">
                  <c:v>69.824999999999903</c:v>
                </c:pt>
                <c:pt idx="172">
                  <c:v>70.489999999999895</c:v>
                </c:pt>
                <c:pt idx="173">
                  <c:v>70.610909090909004</c:v>
                </c:pt>
                <c:pt idx="174">
                  <c:v>70.731818181818099</c:v>
                </c:pt>
                <c:pt idx="175">
                  <c:v>70.852727272727194</c:v>
                </c:pt>
                <c:pt idx="176">
                  <c:v>70.973636363636302</c:v>
                </c:pt>
                <c:pt idx="177">
                  <c:v>71.094545454545397</c:v>
                </c:pt>
                <c:pt idx="178">
                  <c:v>71.215454545454506</c:v>
                </c:pt>
                <c:pt idx="179">
                  <c:v>71.3363636363636</c:v>
                </c:pt>
                <c:pt idx="180">
                  <c:v>71.457272727272695</c:v>
                </c:pt>
                <c:pt idx="181">
                  <c:v>71.578181818181804</c:v>
                </c:pt>
                <c:pt idx="182">
                  <c:v>71.699090909090799</c:v>
                </c:pt>
                <c:pt idx="183">
                  <c:v>71.819999999999894</c:v>
                </c:pt>
                <c:pt idx="184">
                  <c:v>73.149999999999906</c:v>
                </c:pt>
                <c:pt idx="185">
                  <c:v>74.479999999999905</c:v>
                </c:pt>
                <c:pt idx="186">
                  <c:v>74.923333333333304</c:v>
                </c:pt>
                <c:pt idx="187">
                  <c:v>75.366666666666603</c:v>
                </c:pt>
                <c:pt idx="188">
                  <c:v>75.809999999999903</c:v>
                </c:pt>
                <c:pt idx="189">
                  <c:v>76.474999999999895</c:v>
                </c:pt>
                <c:pt idx="190">
                  <c:v>77.139999999999901</c:v>
                </c:pt>
                <c:pt idx="191">
                  <c:v>77.472499999999897</c:v>
                </c:pt>
                <c:pt idx="192">
                  <c:v>77.804999999999893</c:v>
                </c:pt>
                <c:pt idx="193">
                  <c:v>78.137499999999903</c:v>
                </c:pt>
                <c:pt idx="194">
                  <c:v>78.469999999999899</c:v>
                </c:pt>
              </c:numCache>
            </c:numRef>
          </c:xVal>
          <c:yVal>
            <c:numRef>
              <c:f>'14'!$C$1:$C$195</c:f>
              <c:numCache>
                <c:formatCode>General</c:formatCode>
                <c:ptCount val="195"/>
                <c:pt idx="0">
                  <c:v>10123</c:v>
                </c:pt>
                <c:pt idx="1">
                  <c:v>10287</c:v>
                </c:pt>
                <c:pt idx="2">
                  <c:v>10244</c:v>
                </c:pt>
                <c:pt idx="3">
                  <c:v>9876</c:v>
                </c:pt>
                <c:pt idx="4">
                  <c:v>10287</c:v>
                </c:pt>
                <c:pt idx="5">
                  <c:v>9825</c:v>
                </c:pt>
                <c:pt idx="6">
                  <c:v>9986</c:v>
                </c:pt>
                <c:pt idx="7">
                  <c:v>10321</c:v>
                </c:pt>
                <c:pt idx="8">
                  <c:v>10338</c:v>
                </c:pt>
                <c:pt idx="9">
                  <c:v>10241</c:v>
                </c:pt>
                <c:pt idx="10">
                  <c:v>10008</c:v>
                </c:pt>
                <c:pt idx="11">
                  <c:v>9680</c:v>
                </c:pt>
                <c:pt idx="12">
                  <c:v>10570</c:v>
                </c:pt>
                <c:pt idx="13">
                  <c:v>10569</c:v>
                </c:pt>
                <c:pt idx="14">
                  <c:v>10518</c:v>
                </c:pt>
                <c:pt idx="15">
                  <c:v>10247</c:v>
                </c:pt>
                <c:pt idx="16">
                  <c:v>10094</c:v>
                </c:pt>
                <c:pt idx="17">
                  <c:v>10494</c:v>
                </c:pt>
                <c:pt idx="18">
                  <c:v>10624</c:v>
                </c:pt>
                <c:pt idx="19">
                  <c:v>9646</c:v>
                </c:pt>
                <c:pt idx="20">
                  <c:v>9963</c:v>
                </c:pt>
                <c:pt idx="21">
                  <c:v>10875</c:v>
                </c:pt>
                <c:pt idx="22">
                  <c:v>10399</c:v>
                </c:pt>
                <c:pt idx="23">
                  <c:v>10119</c:v>
                </c:pt>
                <c:pt idx="24">
                  <c:v>9799</c:v>
                </c:pt>
                <c:pt idx="25">
                  <c:v>10278</c:v>
                </c:pt>
                <c:pt idx="26">
                  <c:v>10630</c:v>
                </c:pt>
                <c:pt idx="27">
                  <c:v>10463</c:v>
                </c:pt>
                <c:pt idx="28">
                  <c:v>10220</c:v>
                </c:pt>
                <c:pt idx="29">
                  <c:v>9969</c:v>
                </c:pt>
                <c:pt idx="30">
                  <c:v>9944</c:v>
                </c:pt>
                <c:pt idx="31">
                  <c:v>10520</c:v>
                </c:pt>
                <c:pt idx="32">
                  <c:v>10581</c:v>
                </c:pt>
                <c:pt idx="33">
                  <c:v>9649</c:v>
                </c:pt>
                <c:pt idx="34">
                  <c:v>9639</c:v>
                </c:pt>
                <c:pt idx="35">
                  <c:v>10261</c:v>
                </c:pt>
                <c:pt idx="36">
                  <c:v>10638</c:v>
                </c:pt>
                <c:pt idx="37">
                  <c:v>10467</c:v>
                </c:pt>
                <c:pt idx="38">
                  <c:v>10188</c:v>
                </c:pt>
                <c:pt idx="39">
                  <c:v>9440</c:v>
                </c:pt>
                <c:pt idx="40">
                  <c:v>9698</c:v>
                </c:pt>
                <c:pt idx="41">
                  <c:v>10117</c:v>
                </c:pt>
                <c:pt idx="42">
                  <c:v>10357</c:v>
                </c:pt>
                <c:pt idx="43">
                  <c:v>9542</c:v>
                </c:pt>
                <c:pt idx="44">
                  <c:v>9270</c:v>
                </c:pt>
                <c:pt idx="45">
                  <c:v>9844</c:v>
                </c:pt>
                <c:pt idx="46">
                  <c:v>10532</c:v>
                </c:pt>
                <c:pt idx="47">
                  <c:v>9978</c:v>
                </c:pt>
                <c:pt idx="48">
                  <c:v>10059</c:v>
                </c:pt>
                <c:pt idx="49">
                  <c:v>9256</c:v>
                </c:pt>
                <c:pt idx="50">
                  <c:v>9371</c:v>
                </c:pt>
                <c:pt idx="51">
                  <c:v>10460</c:v>
                </c:pt>
                <c:pt idx="52">
                  <c:v>10734</c:v>
                </c:pt>
                <c:pt idx="53">
                  <c:v>10788</c:v>
                </c:pt>
                <c:pt idx="54">
                  <c:v>8765</c:v>
                </c:pt>
                <c:pt idx="55">
                  <c:v>8871</c:v>
                </c:pt>
                <c:pt idx="56">
                  <c:v>10042</c:v>
                </c:pt>
                <c:pt idx="57">
                  <c:v>9900</c:v>
                </c:pt>
                <c:pt idx="58">
                  <c:v>9777</c:v>
                </c:pt>
                <c:pt idx="59">
                  <c:v>9599</c:v>
                </c:pt>
                <c:pt idx="60">
                  <c:v>8516</c:v>
                </c:pt>
                <c:pt idx="61">
                  <c:v>9773</c:v>
                </c:pt>
                <c:pt idx="62">
                  <c:v>10070</c:v>
                </c:pt>
                <c:pt idx="63">
                  <c:v>10596</c:v>
                </c:pt>
                <c:pt idx="64">
                  <c:v>9946</c:v>
                </c:pt>
                <c:pt idx="65">
                  <c:v>9263</c:v>
                </c:pt>
                <c:pt idx="66">
                  <c:v>8823</c:v>
                </c:pt>
                <c:pt idx="67">
                  <c:v>8924</c:v>
                </c:pt>
                <c:pt idx="68">
                  <c:v>9789</c:v>
                </c:pt>
                <c:pt idx="69">
                  <c:v>10730</c:v>
                </c:pt>
                <c:pt idx="70">
                  <c:v>10075</c:v>
                </c:pt>
                <c:pt idx="71">
                  <c:v>9393</c:v>
                </c:pt>
                <c:pt idx="72">
                  <c:v>8894</c:v>
                </c:pt>
                <c:pt idx="73">
                  <c:v>9260</c:v>
                </c:pt>
                <c:pt idx="74">
                  <c:v>9203</c:v>
                </c:pt>
                <c:pt idx="75">
                  <c:v>10698</c:v>
                </c:pt>
                <c:pt idx="76">
                  <c:v>10722</c:v>
                </c:pt>
                <c:pt idx="77">
                  <c:v>10174</c:v>
                </c:pt>
                <c:pt idx="78">
                  <c:v>8217</c:v>
                </c:pt>
                <c:pt idx="79">
                  <c:v>8896</c:v>
                </c:pt>
                <c:pt idx="80">
                  <c:v>10179</c:v>
                </c:pt>
                <c:pt idx="81">
                  <c:v>10352</c:v>
                </c:pt>
                <c:pt idx="82">
                  <c:v>11068</c:v>
                </c:pt>
                <c:pt idx="83">
                  <c:v>11005</c:v>
                </c:pt>
                <c:pt idx="84">
                  <c:v>10073</c:v>
                </c:pt>
                <c:pt idx="85">
                  <c:v>8828</c:v>
                </c:pt>
                <c:pt idx="86">
                  <c:v>8916</c:v>
                </c:pt>
                <c:pt idx="87">
                  <c:v>8964</c:v>
                </c:pt>
                <c:pt idx="88">
                  <c:v>10149</c:v>
                </c:pt>
                <c:pt idx="89">
                  <c:v>10730</c:v>
                </c:pt>
                <c:pt idx="90">
                  <c:v>10419</c:v>
                </c:pt>
                <c:pt idx="91">
                  <c:v>9540</c:v>
                </c:pt>
                <c:pt idx="92">
                  <c:v>9050</c:v>
                </c:pt>
                <c:pt idx="93">
                  <c:v>8404</c:v>
                </c:pt>
                <c:pt idx="94">
                  <c:v>9150</c:v>
                </c:pt>
                <c:pt idx="95">
                  <c:v>9447</c:v>
                </c:pt>
                <c:pt idx="96">
                  <c:v>10069</c:v>
                </c:pt>
                <c:pt idx="97">
                  <c:v>10319</c:v>
                </c:pt>
                <c:pt idx="98">
                  <c:v>10324</c:v>
                </c:pt>
                <c:pt idx="99">
                  <c:v>10062</c:v>
                </c:pt>
                <c:pt idx="100">
                  <c:v>9948</c:v>
                </c:pt>
                <c:pt idx="101">
                  <c:v>8482</c:v>
                </c:pt>
                <c:pt idx="102">
                  <c:v>8678</c:v>
                </c:pt>
                <c:pt idx="103">
                  <c:v>9505</c:v>
                </c:pt>
                <c:pt idx="104">
                  <c:v>10088</c:v>
                </c:pt>
                <c:pt idx="105">
                  <c:v>10602</c:v>
                </c:pt>
                <c:pt idx="106">
                  <c:v>11244</c:v>
                </c:pt>
                <c:pt idx="107">
                  <c:v>10873</c:v>
                </c:pt>
                <c:pt idx="108">
                  <c:v>10400</c:v>
                </c:pt>
                <c:pt idx="109">
                  <c:v>9823</c:v>
                </c:pt>
                <c:pt idx="110">
                  <c:v>8303</c:v>
                </c:pt>
                <c:pt idx="111">
                  <c:v>8243</c:v>
                </c:pt>
                <c:pt idx="112">
                  <c:v>8934</c:v>
                </c:pt>
                <c:pt idx="113">
                  <c:v>9243</c:v>
                </c:pt>
                <c:pt idx="114">
                  <c:v>10176</c:v>
                </c:pt>
                <c:pt idx="115">
                  <c:v>10990</c:v>
                </c:pt>
                <c:pt idx="116">
                  <c:v>10898</c:v>
                </c:pt>
                <c:pt idx="117">
                  <c:v>10555</c:v>
                </c:pt>
                <c:pt idx="118">
                  <c:v>10341</c:v>
                </c:pt>
                <c:pt idx="119">
                  <c:v>8973</c:v>
                </c:pt>
                <c:pt idx="120">
                  <c:v>8368</c:v>
                </c:pt>
                <c:pt idx="121">
                  <c:v>8134</c:v>
                </c:pt>
                <c:pt idx="122">
                  <c:v>8736</c:v>
                </c:pt>
                <c:pt idx="123">
                  <c:v>9516</c:v>
                </c:pt>
                <c:pt idx="124">
                  <c:v>10199</c:v>
                </c:pt>
                <c:pt idx="125">
                  <c:v>10641</c:v>
                </c:pt>
                <c:pt idx="126">
                  <c:v>11405</c:v>
                </c:pt>
                <c:pt idx="127">
                  <c:v>10734</c:v>
                </c:pt>
                <c:pt idx="128">
                  <c:v>10337</c:v>
                </c:pt>
                <c:pt idx="129">
                  <c:v>9945</c:v>
                </c:pt>
                <c:pt idx="130">
                  <c:v>9004</c:v>
                </c:pt>
                <c:pt idx="131">
                  <c:v>8631</c:v>
                </c:pt>
                <c:pt idx="132">
                  <c:v>8549</c:v>
                </c:pt>
                <c:pt idx="133">
                  <c:v>8976</c:v>
                </c:pt>
                <c:pt idx="134">
                  <c:v>9146</c:v>
                </c:pt>
                <c:pt idx="135">
                  <c:v>9672</c:v>
                </c:pt>
                <c:pt idx="136">
                  <c:v>10210</c:v>
                </c:pt>
                <c:pt idx="137">
                  <c:v>10670</c:v>
                </c:pt>
                <c:pt idx="138">
                  <c:v>10989</c:v>
                </c:pt>
                <c:pt idx="139">
                  <c:v>10602</c:v>
                </c:pt>
                <c:pt idx="140">
                  <c:v>10108</c:v>
                </c:pt>
                <c:pt idx="141">
                  <c:v>10010</c:v>
                </c:pt>
                <c:pt idx="142">
                  <c:v>9532</c:v>
                </c:pt>
                <c:pt idx="143">
                  <c:v>8878</c:v>
                </c:pt>
                <c:pt idx="144">
                  <c:v>8376</c:v>
                </c:pt>
                <c:pt idx="145">
                  <c:v>8034</c:v>
                </c:pt>
                <c:pt idx="146">
                  <c:v>8383</c:v>
                </c:pt>
                <c:pt idx="147">
                  <c:v>8956</c:v>
                </c:pt>
                <c:pt idx="148">
                  <c:v>9085</c:v>
                </c:pt>
                <c:pt idx="149">
                  <c:v>9098</c:v>
                </c:pt>
                <c:pt idx="150">
                  <c:v>9496</c:v>
                </c:pt>
                <c:pt idx="151">
                  <c:v>10089</c:v>
                </c:pt>
                <c:pt idx="152">
                  <c:v>10737</c:v>
                </c:pt>
                <c:pt idx="153">
                  <c:v>10793</c:v>
                </c:pt>
                <c:pt idx="154">
                  <c:v>10550</c:v>
                </c:pt>
                <c:pt idx="155">
                  <c:v>10300</c:v>
                </c:pt>
                <c:pt idx="156">
                  <c:v>10587</c:v>
                </c:pt>
                <c:pt idx="157">
                  <c:v>10201</c:v>
                </c:pt>
                <c:pt idx="158">
                  <c:v>9762</c:v>
                </c:pt>
                <c:pt idx="159">
                  <c:v>9680</c:v>
                </c:pt>
                <c:pt idx="160">
                  <c:v>9155</c:v>
                </c:pt>
                <c:pt idx="161">
                  <c:v>8641</c:v>
                </c:pt>
                <c:pt idx="162">
                  <c:v>8033</c:v>
                </c:pt>
                <c:pt idx="163">
                  <c:v>8232</c:v>
                </c:pt>
                <c:pt idx="164">
                  <c:v>7222</c:v>
                </c:pt>
                <c:pt idx="165">
                  <c:v>8295</c:v>
                </c:pt>
                <c:pt idx="166">
                  <c:v>8334</c:v>
                </c:pt>
                <c:pt idx="167">
                  <c:v>8383</c:v>
                </c:pt>
                <c:pt idx="168">
                  <c:v>8309</c:v>
                </c:pt>
                <c:pt idx="169">
                  <c:v>8780</c:v>
                </c:pt>
                <c:pt idx="170">
                  <c:v>8905</c:v>
                </c:pt>
                <c:pt idx="171">
                  <c:v>8735</c:v>
                </c:pt>
                <c:pt idx="172">
                  <c:v>8528</c:v>
                </c:pt>
                <c:pt idx="173">
                  <c:v>9132</c:v>
                </c:pt>
                <c:pt idx="174">
                  <c:v>9489</c:v>
                </c:pt>
                <c:pt idx="175">
                  <c:v>9451</c:v>
                </c:pt>
                <c:pt idx="176">
                  <c:v>9830</c:v>
                </c:pt>
                <c:pt idx="177">
                  <c:v>9723</c:v>
                </c:pt>
                <c:pt idx="178">
                  <c:v>10424</c:v>
                </c:pt>
                <c:pt idx="179">
                  <c:v>10337</c:v>
                </c:pt>
                <c:pt idx="180">
                  <c:v>10424</c:v>
                </c:pt>
                <c:pt idx="181">
                  <c:v>10402</c:v>
                </c:pt>
                <c:pt idx="182">
                  <c:v>11193</c:v>
                </c:pt>
                <c:pt idx="183">
                  <c:v>10569</c:v>
                </c:pt>
                <c:pt idx="184">
                  <c:v>11488</c:v>
                </c:pt>
                <c:pt idx="185">
                  <c:v>10004</c:v>
                </c:pt>
                <c:pt idx="186">
                  <c:v>10866</c:v>
                </c:pt>
                <c:pt idx="187">
                  <c:v>11245</c:v>
                </c:pt>
                <c:pt idx="188">
                  <c:v>11296</c:v>
                </c:pt>
                <c:pt idx="189">
                  <c:v>11282</c:v>
                </c:pt>
                <c:pt idx="190">
                  <c:v>10510</c:v>
                </c:pt>
                <c:pt idx="191">
                  <c:v>10937</c:v>
                </c:pt>
                <c:pt idx="192">
                  <c:v>10783</c:v>
                </c:pt>
                <c:pt idx="193">
                  <c:v>10451</c:v>
                </c:pt>
                <c:pt idx="194">
                  <c:v>10119</c:v>
                </c:pt>
              </c:numCache>
            </c:numRef>
          </c:yVal>
          <c:smooth val="0"/>
        </c:ser>
        <c:dLbls>
          <c:showLegendKey val="0"/>
          <c:showVal val="0"/>
          <c:showCatName val="0"/>
          <c:showSerName val="0"/>
          <c:showPercent val="0"/>
          <c:showBubbleSize val="0"/>
        </c:dLbls>
        <c:axId val="557081648"/>
        <c:axId val="557084392"/>
      </c:scatterChart>
      <c:valAx>
        <c:axId val="55708164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7084392"/>
        <c:crosses val="autoZero"/>
        <c:crossBetween val="midCat"/>
      </c:valAx>
      <c:valAx>
        <c:axId val="557084392"/>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708164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本研究では，極端紫外領域の高次高調波と，赤外光を用いてアルゴン原子をイオン化し，放出された光電子の運動量分布と，高次高調波と赤外光の時間差との関係を測定した</a:t>
            </a:r>
            <a:r>
              <a:rPr kumimoji="1" lang="en-US" altLang="ja-JP" dirty="0" smtClean="0"/>
              <a:t>.</a:t>
            </a:r>
            <a:r>
              <a:rPr kumimoji="1" lang="ja-JP" altLang="en-US" dirty="0" smtClean="0"/>
              <a:t>　赤外光の強度を変化させると，</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光子イオン化過程における赤外光強度の影響について，応用物理学科の河西の方から発表を始めます</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18</a:t>
            </a:fld>
            <a:endParaRPr kumimoji="1" lang="ja-JP" altLang="en-US"/>
          </a:p>
        </p:txBody>
      </p:sp>
    </p:spTree>
    <p:extLst>
      <p:ext uri="{BB962C8B-B14F-4D97-AF65-F5344CB8AC3E}">
        <p14:creationId xmlns:p14="http://schemas.microsoft.com/office/powerpoint/2010/main" val="401769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en-US" altLang="ja-JP" dirty="0" smtClean="0"/>
              <a:t>2</a:t>
            </a:r>
            <a:r>
              <a:rPr kumimoji="1" lang="ja-JP" altLang="en-US" dirty="0" smtClean="0"/>
              <a:t>光子イオン化過程について説明します</a:t>
            </a:r>
            <a:r>
              <a:rPr kumimoji="1" lang="en-US" altLang="ja-JP" dirty="0" smtClean="0"/>
              <a:t>. </a:t>
            </a:r>
            <a:r>
              <a:rPr kumimoji="1" lang="ja-JP" altLang="en-US" dirty="0" smtClean="0"/>
              <a:t>アルゴンガスに高強度の赤外レーザーを集光すると，トンネルイオン化と再衝突が起こり，極端紫外領域の高次高調波が発生します</a:t>
            </a:r>
            <a:r>
              <a:rPr kumimoji="1" lang="en-US" altLang="ja-JP" dirty="0" smtClean="0"/>
              <a:t>. </a:t>
            </a:r>
            <a:r>
              <a:rPr kumimoji="1" lang="ja-JP" altLang="en-US" dirty="0" smtClean="0"/>
              <a:t>発生した高次高調波と赤外光をともにクリプトンガスに集光し，イオン化によって発生する光電子の</a:t>
            </a:r>
            <a:endParaRPr kumimoji="1" lang="en-US" altLang="ja-JP" dirty="0" smtClean="0"/>
          </a:p>
          <a:p>
            <a:r>
              <a:rPr kumimoji="1" lang="ja-JP" altLang="en-US" dirty="0" smtClean="0"/>
              <a:t>「光電子の信号強度の振動からアト秒のダイナミクスを知ることができると，わかっています</a:t>
            </a:r>
            <a:r>
              <a:rPr kumimoji="1" lang="en-US" altLang="ja-JP" dirty="0" smtClean="0"/>
              <a:t>. </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356108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4512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まず，イオン化に用いた高次高調波の発生原理について説明します</a:t>
            </a:r>
            <a:r>
              <a:rPr kumimoji="1" lang="en-US" altLang="ja-JP" dirty="0" smtClean="0"/>
              <a:t>. </a:t>
            </a:r>
            <a:r>
              <a:rPr kumimoji="1" lang="ja-JP" altLang="en-US" dirty="0" smtClean="0"/>
              <a:t>高次高調波は，ガスに光を入射させると，入射光のエネルギーの整数倍のエネルギーを持つ光が観測される現象のことで，その原理は</a:t>
            </a:r>
            <a:r>
              <a:rPr kumimoji="1" lang="en-US" altLang="ja-JP" dirty="0" smtClean="0"/>
              <a:t>3step-model</a:t>
            </a:r>
            <a:r>
              <a:rPr kumimoji="1" lang="ja-JP" altLang="en-US" dirty="0" smtClean="0"/>
              <a:t>と呼ばれるモデルによって古典的に説明されます</a:t>
            </a:r>
            <a:r>
              <a:rPr kumimoji="1" lang="en-US" altLang="ja-JP" dirty="0" smtClean="0"/>
              <a:t>. </a:t>
            </a:r>
            <a:r>
              <a:rPr kumimoji="1" lang="ja-JP" altLang="en-US" dirty="0" smtClean="0"/>
              <a:t>図</a:t>
            </a:r>
            <a:r>
              <a:rPr kumimoji="1" lang="en-US" altLang="ja-JP" dirty="0" smtClean="0"/>
              <a:t>3</a:t>
            </a:r>
            <a:r>
              <a:rPr kumimoji="1" lang="ja-JP" altLang="en-US" dirty="0" smtClean="0"/>
              <a:t>は，</a:t>
            </a:r>
            <a:r>
              <a:rPr kumimoji="1" lang="en-US" altLang="ja-JP" dirty="0" smtClean="0"/>
              <a:t>3steo-model</a:t>
            </a:r>
            <a:r>
              <a:rPr kumimoji="1" lang="ja-JP" altLang="en-US" dirty="0" smtClean="0"/>
              <a:t>の模式図を示しています</a:t>
            </a:r>
            <a:r>
              <a:rPr kumimoji="1" lang="en-US" altLang="ja-JP" dirty="0" smtClean="0"/>
              <a:t>.</a:t>
            </a:r>
            <a:r>
              <a:rPr kumimoji="1" lang="ja-JP" altLang="en-US" dirty="0" smtClean="0"/>
              <a:t>　通常，原子に含まれる電子は，図</a:t>
            </a:r>
            <a:r>
              <a:rPr kumimoji="1" lang="en-US" altLang="ja-JP" dirty="0" smtClean="0"/>
              <a:t>3</a:t>
            </a:r>
            <a:r>
              <a:rPr kumimoji="1" lang="ja-JP" altLang="en-US" dirty="0" smtClean="0"/>
              <a:t>の</a:t>
            </a:r>
            <a:r>
              <a:rPr kumimoji="1" lang="en-US" altLang="ja-JP" dirty="0" smtClean="0"/>
              <a:t>a</a:t>
            </a:r>
            <a:r>
              <a:rPr kumimoji="1" lang="ja-JP" altLang="en-US" dirty="0" err="1" smtClean="0"/>
              <a:t>のように</a:t>
            </a:r>
            <a:r>
              <a:rPr kumimoji="1" lang="ja-JP" altLang="en-US" dirty="0" smtClean="0"/>
              <a:t>陽子のプラス電荷の作るクーロンポテンシャルによって束縛されています</a:t>
            </a:r>
            <a:r>
              <a:rPr kumimoji="1" lang="en-US" altLang="ja-JP" dirty="0" smtClean="0"/>
              <a:t>. </a:t>
            </a:r>
            <a:r>
              <a:rPr kumimoji="1" lang="ja-JP" altLang="en-US" dirty="0" smtClean="0"/>
              <a:t>ここに，</a:t>
            </a:r>
            <a:r>
              <a:rPr kumimoji="1" lang="en-US" altLang="ja-JP" dirty="0" smtClean="0"/>
              <a:t>b</a:t>
            </a:r>
            <a:r>
              <a:rPr kumimoji="1" lang="ja-JP" altLang="en-US" dirty="0" err="1" smtClean="0"/>
              <a:t>のように</a:t>
            </a:r>
            <a:r>
              <a:rPr kumimoji="1" lang="ja-JP" altLang="en-US" dirty="0" smtClean="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smtClean="0"/>
              <a:t>. </a:t>
            </a:r>
            <a:r>
              <a:rPr kumimoji="1" lang="ja-JP" altLang="en-US" dirty="0" smtClean="0"/>
              <a:t>これがトンネルイオン化と呼ばれる段階です</a:t>
            </a:r>
            <a:r>
              <a:rPr kumimoji="1" lang="en-US" altLang="ja-JP" dirty="0" smtClean="0"/>
              <a:t>. </a:t>
            </a:r>
            <a:r>
              <a:rPr kumimoji="1" lang="ja-JP" altLang="en-US" dirty="0" smtClean="0"/>
              <a:t>電子は一旦は原子の外に飛び出しますが，図</a:t>
            </a:r>
            <a:r>
              <a:rPr kumimoji="1" lang="en-US" altLang="ja-JP" dirty="0" smtClean="0"/>
              <a:t>3</a:t>
            </a:r>
            <a:r>
              <a:rPr kumimoji="1" lang="ja-JP" altLang="en-US" dirty="0" smtClean="0"/>
              <a:t>の</a:t>
            </a:r>
            <a:r>
              <a:rPr kumimoji="1" lang="en-US" altLang="ja-JP" dirty="0" smtClean="0"/>
              <a:t>c</a:t>
            </a:r>
            <a:r>
              <a:rPr kumimoji="1" lang="ja-JP" altLang="en-US" dirty="0" err="1" smtClean="0"/>
              <a:t>のように</a:t>
            </a:r>
            <a:r>
              <a:rPr kumimoji="1" lang="ja-JP" altLang="en-US" dirty="0" smtClean="0"/>
              <a:t>レーザー電場の振動が逆向きになると，電子は原子の方向に戻るように加速され，原子と衝突します</a:t>
            </a:r>
            <a:r>
              <a:rPr kumimoji="1" lang="en-US" altLang="ja-JP" dirty="0" smtClean="0"/>
              <a:t>. </a:t>
            </a:r>
            <a:r>
              <a:rPr kumimoji="1" lang="ja-JP" altLang="en-US" dirty="0" smtClean="0"/>
              <a:t>これが再衝突と呼ばれる段階です</a:t>
            </a:r>
            <a:r>
              <a:rPr kumimoji="1" lang="en-US" altLang="ja-JP" dirty="0" smtClean="0"/>
              <a:t>. </a:t>
            </a:r>
            <a:r>
              <a:rPr kumimoji="1" lang="ja-JP" altLang="en-US" dirty="0" smtClean="0"/>
              <a:t>再衝突すると，電子は再び原子に束縛されるので，持っていた運動エネルギーを失います</a:t>
            </a:r>
            <a:r>
              <a:rPr kumimoji="1" lang="en-US" altLang="ja-JP" dirty="0" smtClean="0"/>
              <a:t>. </a:t>
            </a:r>
            <a:r>
              <a:rPr kumimoji="1" lang="ja-JP" altLang="en-US" dirty="0" smtClean="0"/>
              <a:t>このとき電子が失った運動エネルギーは，光エネルギーとして外部に放出されます</a:t>
            </a:r>
            <a:r>
              <a:rPr kumimoji="1" lang="en-US" altLang="ja-JP" dirty="0" smtClean="0"/>
              <a:t>. </a:t>
            </a:r>
            <a:r>
              <a:rPr kumimoji="1" lang="ja-JP" altLang="en-US" dirty="0" smtClean="0"/>
              <a:t>この光が高次高調波です</a:t>
            </a:r>
            <a:r>
              <a:rPr kumimoji="1" lang="en-US" altLang="ja-JP" dirty="0" smtClean="0"/>
              <a:t>.  </a:t>
            </a:r>
            <a:r>
              <a:rPr kumimoji="1" lang="ja-JP" altLang="en-US" dirty="0" smtClean="0"/>
              <a:t>今回の実験では，クリプトンガスに波長</a:t>
            </a:r>
            <a:r>
              <a:rPr kumimoji="1" lang="en-US" altLang="ja-JP" dirty="0" smtClean="0"/>
              <a:t>800nm</a:t>
            </a:r>
            <a:r>
              <a:rPr kumimoji="1" lang="ja-JP" altLang="en-US" dirty="0" smtClean="0"/>
              <a:t>の光を入射させ，高次高調波を発生させました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10</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2</a:t>
            </a:r>
            <a:r>
              <a:rPr kumimoji="1" lang="ja-JP" altLang="en-US" dirty="0" smtClean="0"/>
              <a:t>光子イオン化過程」について説明します</a:t>
            </a:r>
            <a:r>
              <a:rPr kumimoji="1" lang="en-US" altLang="ja-JP" dirty="0" smtClean="0"/>
              <a:t>.</a:t>
            </a:r>
            <a:r>
              <a:rPr kumimoji="1" lang="ja-JP" altLang="en-US" dirty="0" smtClean="0"/>
              <a:t>図</a:t>
            </a:r>
            <a:r>
              <a:rPr kumimoji="1" lang="en-US" altLang="ja-JP" dirty="0" smtClean="0"/>
              <a:t>1</a:t>
            </a:r>
            <a:r>
              <a:rPr kumimoji="1" lang="ja-JP" altLang="en-US" dirty="0" smtClean="0"/>
              <a:t>は，</a:t>
            </a:r>
            <a:r>
              <a:rPr kumimoji="1" lang="en-US" altLang="ja-JP" dirty="0" smtClean="0"/>
              <a:t>2</a:t>
            </a:r>
            <a:r>
              <a:rPr kumimoji="1" lang="ja-JP" altLang="en-US" dirty="0" smtClean="0"/>
              <a:t>光子イオン化過程の模式図を示しています</a:t>
            </a:r>
            <a:r>
              <a:rPr kumimoji="1" lang="en-US" altLang="ja-JP" dirty="0" smtClean="0"/>
              <a:t>. 2</a:t>
            </a:r>
            <a:r>
              <a:rPr kumimoji="1" lang="ja-JP" altLang="en-US" dirty="0" smtClean="0"/>
              <a:t>光子イオン化過程とは，</a:t>
            </a:r>
            <a:r>
              <a:rPr kumimoji="1" lang="en-US" altLang="ja-JP" dirty="0" smtClean="0"/>
              <a:t>2</a:t>
            </a:r>
            <a:r>
              <a:rPr kumimoji="1" lang="ja-JP" altLang="en-US" dirty="0" smtClean="0"/>
              <a:t>種類の光子，つまり波長の異なる</a:t>
            </a:r>
            <a:r>
              <a:rPr kumimoji="1" lang="en-US" altLang="ja-JP" dirty="0" smtClean="0"/>
              <a:t>2</a:t>
            </a:r>
            <a:r>
              <a:rPr kumimoji="1" lang="ja-JP" altLang="en-US" dirty="0" err="1" smtClean="0"/>
              <a:t>つの</a:t>
            </a:r>
            <a:r>
              <a:rPr kumimoji="1" lang="ja-JP" altLang="en-US" dirty="0" smtClean="0"/>
              <a:t>光を用いて物質をイオン化することを意味します</a:t>
            </a:r>
            <a:r>
              <a:rPr kumimoji="1" lang="en-US" altLang="ja-JP" dirty="0" smtClean="0"/>
              <a:t>. </a:t>
            </a:r>
            <a:r>
              <a:rPr kumimoji="1" lang="ja-JP" altLang="en-US" dirty="0" smtClean="0"/>
              <a:t>今回の実験では，図</a:t>
            </a:r>
            <a:r>
              <a:rPr kumimoji="1" lang="en-US" altLang="ja-JP" dirty="0" smtClean="0"/>
              <a:t>1</a:t>
            </a:r>
            <a:r>
              <a:rPr kumimoji="1" lang="ja-JP" altLang="en-US" dirty="0" smtClean="0"/>
              <a:t>のように，高次高調波と赤外光を用いてアルゴンをイオン化し，発生した光電子の運動量分布を測定しました</a:t>
            </a:r>
            <a:r>
              <a:rPr kumimoji="1" lang="en-US" altLang="ja-JP" dirty="0" smtClean="0"/>
              <a:t>.  </a:t>
            </a:r>
            <a:r>
              <a:rPr kumimoji="1" lang="ja-JP" altLang="en-US" dirty="0" smtClean="0"/>
              <a:t>詳しく言うと，高次高調波と赤外光の時間差を変化させると，光電子の運動量分布がどのように変化するか，を測定しました</a:t>
            </a:r>
            <a:r>
              <a:rPr kumimoji="1" lang="en-US" altLang="ja-JP" dirty="0" smtClean="0"/>
              <a:t>.</a:t>
            </a:r>
            <a:r>
              <a:rPr kumimoji="1" lang="ja-JP" altLang="en-US" dirty="0" smtClean="0"/>
              <a:t>　</a:t>
            </a:r>
            <a:r>
              <a:rPr kumimoji="1" lang="en-US" altLang="ja-JP" dirty="0" smtClean="0"/>
              <a:t> </a:t>
            </a:r>
            <a:r>
              <a:rPr kumimoji="1" lang="ja-JP" altLang="en-US" dirty="0" smtClean="0"/>
              <a:t>図</a:t>
            </a:r>
            <a:r>
              <a:rPr kumimoji="1" lang="en-US" altLang="ja-JP" dirty="0" smtClean="0"/>
              <a:t>2</a:t>
            </a:r>
            <a:r>
              <a:rPr kumimoji="1" lang="ja-JP" altLang="en-US" dirty="0" smtClean="0"/>
              <a:t>は，高次高調波と赤外光の時間差，</a:t>
            </a:r>
            <a:r>
              <a:rPr kumimoji="1" lang="en-US" altLang="ja-JP" dirty="0" smtClean="0"/>
              <a:t>XUV-IR delay</a:t>
            </a:r>
            <a:r>
              <a:rPr kumimoji="1" lang="ja-JP" altLang="en-US" dirty="0" smtClean="0"/>
              <a:t>について示しています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a</a:t>
            </a:r>
            <a:r>
              <a:rPr kumimoji="1" lang="ja-JP" altLang="en-US" dirty="0" smtClean="0"/>
              <a:t>のとき，高次高調波と赤外光は同時にアルゴンガスに入射します</a:t>
            </a:r>
            <a:r>
              <a:rPr kumimoji="1" lang="en-US" altLang="ja-JP" dirty="0" smtClean="0"/>
              <a:t>. </a:t>
            </a:r>
            <a:r>
              <a:rPr kumimoji="1" lang="ja-JP" altLang="en-US" dirty="0" smtClean="0"/>
              <a:t>このとき，高次高調波と赤外光の時間差は</a:t>
            </a:r>
            <a:r>
              <a:rPr kumimoji="1" lang="en-US" altLang="ja-JP" dirty="0" smtClean="0"/>
              <a:t>0</a:t>
            </a:r>
            <a:r>
              <a:rPr kumimoji="1" lang="ja-JP" altLang="en-US" dirty="0" err="1" smtClean="0"/>
              <a:t>です</a:t>
            </a:r>
            <a:r>
              <a:rPr kumimoji="1" lang="en-US" altLang="ja-JP" dirty="0" smtClean="0"/>
              <a:t>. </a:t>
            </a:r>
            <a:r>
              <a:rPr kumimoji="1" lang="ja-JP" altLang="en-US" dirty="0" smtClean="0"/>
              <a:t>図</a:t>
            </a:r>
            <a:r>
              <a:rPr kumimoji="1" lang="en-US" altLang="ja-JP" dirty="0" smtClean="0"/>
              <a:t>2</a:t>
            </a:r>
            <a:r>
              <a:rPr kumimoji="1" lang="ja-JP" altLang="en-US" dirty="0" smtClean="0"/>
              <a:t>の</a:t>
            </a:r>
            <a:r>
              <a:rPr kumimoji="1" lang="en-US" altLang="ja-JP" dirty="0" smtClean="0"/>
              <a:t>b</a:t>
            </a:r>
            <a:r>
              <a:rPr kumimoji="1" lang="ja-JP" altLang="en-US" dirty="0" smtClean="0"/>
              <a:t>のとき，高次高調波に対して赤外光が遅れてアルゴンガスに入射するので，高次高調波と赤外光には時間差が発生します</a:t>
            </a:r>
            <a:r>
              <a:rPr kumimoji="1" lang="en-US" altLang="ja-JP" dirty="0" smtClean="0"/>
              <a:t>.</a:t>
            </a:r>
            <a:r>
              <a:rPr kumimoji="1" lang="ja-JP" altLang="en-US" baseline="0" dirty="0" smtClean="0"/>
              <a:t> この時間差と光電子の運動量分布の変化について調べました</a:t>
            </a:r>
            <a:r>
              <a:rPr kumimoji="1" lang="en-US" altLang="ja-JP" baseline="0" dirty="0" smtClean="0"/>
              <a:t>.</a:t>
            </a:r>
            <a:r>
              <a:rPr kumimoji="1" lang="ja-JP" altLang="en-US" baseline="0"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11</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次に，発生した光電子の運動量分布を測定する方法である，</a:t>
            </a:r>
            <a:r>
              <a:rPr kumimoji="1" lang="en-US" altLang="ja-JP" dirty="0" smtClean="0"/>
              <a:t>Velocity Map Imaging</a:t>
            </a:r>
            <a:r>
              <a:rPr kumimoji="1" lang="ja-JP" altLang="en-US" dirty="0" smtClean="0"/>
              <a:t>について説明します</a:t>
            </a:r>
            <a:r>
              <a:rPr kumimoji="1" lang="en-US" altLang="ja-JP" dirty="0" smtClean="0"/>
              <a:t>. </a:t>
            </a:r>
            <a:r>
              <a:rPr kumimoji="1" lang="ja-JP" altLang="en-US" dirty="0" smtClean="0"/>
              <a:t>図</a:t>
            </a:r>
            <a:r>
              <a:rPr kumimoji="1" lang="en-US" altLang="ja-JP" dirty="0" smtClean="0"/>
              <a:t>4</a:t>
            </a:r>
            <a:r>
              <a:rPr kumimoji="1" lang="ja-JP" altLang="en-US" dirty="0" smtClean="0"/>
              <a:t>は，</a:t>
            </a:r>
            <a:r>
              <a:rPr kumimoji="1" lang="en-US" altLang="ja-JP" dirty="0" smtClean="0"/>
              <a:t>Velocity</a:t>
            </a:r>
            <a:r>
              <a:rPr kumimoji="1" lang="en-US" altLang="ja-JP" baseline="0" dirty="0" smtClean="0"/>
              <a:t> Map Imaging</a:t>
            </a:r>
            <a:r>
              <a:rPr kumimoji="1" lang="ja-JP" altLang="en-US" baseline="0" dirty="0" smtClean="0"/>
              <a:t>の模式図を表しています</a:t>
            </a:r>
            <a:r>
              <a:rPr kumimoji="1" lang="en-US" altLang="ja-JP" baseline="0" dirty="0" smtClean="0"/>
              <a:t>. </a:t>
            </a:r>
            <a:r>
              <a:rPr kumimoji="1" lang="ja-JP" altLang="en-US" baseline="0" dirty="0" smtClean="0"/>
              <a:t>アルゴンのイオン化によって発生した光電子は，電極によって生成された外部電場によって，図の</a:t>
            </a:r>
            <a:r>
              <a:rPr kumimoji="1" lang="en-US" altLang="ja-JP" baseline="0" dirty="0" smtClean="0"/>
              <a:t>z</a:t>
            </a:r>
            <a:r>
              <a:rPr kumimoji="1" lang="ja-JP" altLang="en-US" baseline="0" dirty="0" smtClean="0"/>
              <a:t>方向に加速され，マイクロチャンネルプレートによって観測されます</a:t>
            </a:r>
            <a:r>
              <a:rPr kumimoji="1" lang="en-US" altLang="ja-JP" baseline="0" dirty="0" smtClean="0"/>
              <a:t>. </a:t>
            </a:r>
            <a:r>
              <a:rPr kumimoji="1" lang="ja-JP" altLang="en-US" baseline="0" dirty="0" smtClean="0"/>
              <a:t>マイクロチャンネルプレートでは，位置ごとの電子の収量を計測しており，その計測結果をグレースケールで表したものが図</a:t>
            </a:r>
            <a:r>
              <a:rPr kumimoji="1" lang="en-US" altLang="ja-JP" baseline="0" dirty="0" smtClean="0"/>
              <a:t>5</a:t>
            </a:r>
            <a:r>
              <a:rPr kumimoji="1" lang="ja-JP" altLang="en-US" baseline="0" dirty="0" err="1" smtClean="0"/>
              <a:t>です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は，横軸がマイクロチャンネルプレート上の</a:t>
            </a:r>
            <a:r>
              <a:rPr kumimoji="1" lang="en-US" altLang="ja-JP" baseline="0" dirty="0" smtClean="0"/>
              <a:t>x</a:t>
            </a:r>
            <a:r>
              <a:rPr kumimoji="1" lang="ja-JP" altLang="en-US" baseline="0" dirty="0" smtClean="0"/>
              <a:t>座標を，縦軸が</a:t>
            </a:r>
            <a:r>
              <a:rPr kumimoji="1" lang="en-US" altLang="ja-JP" baseline="0" dirty="0" smtClean="0"/>
              <a:t>y</a:t>
            </a:r>
            <a:r>
              <a:rPr kumimoji="1" lang="ja-JP" altLang="en-US" baseline="0" dirty="0" smtClean="0"/>
              <a:t>座標を示しています</a:t>
            </a:r>
            <a:r>
              <a:rPr kumimoji="1" lang="en-US" altLang="ja-JP" baseline="0" dirty="0" smtClean="0"/>
              <a:t>. </a:t>
            </a:r>
            <a:r>
              <a:rPr kumimoji="1" lang="ja-JP" altLang="en-US" baseline="0" dirty="0" smtClean="0"/>
              <a:t>また，アルゴンガスに入射するレーザーの電場は</a:t>
            </a:r>
            <a:r>
              <a:rPr kumimoji="1" lang="en-US" altLang="ja-JP" baseline="0" dirty="0" smtClean="0"/>
              <a:t>x</a:t>
            </a:r>
            <a:r>
              <a:rPr kumimoji="1" lang="ja-JP" altLang="en-US" baseline="0" dirty="0" smtClean="0"/>
              <a:t>方向に振動しています</a:t>
            </a:r>
            <a:r>
              <a:rPr kumimoji="1" lang="en-US" altLang="ja-JP" baseline="0" dirty="0" smtClean="0"/>
              <a:t>.  </a:t>
            </a:r>
            <a:r>
              <a:rPr kumimoji="1" lang="ja-JP" altLang="en-US" baseline="0" dirty="0" smtClean="0"/>
              <a:t>今回の実験では，光電子は</a:t>
            </a:r>
            <a:r>
              <a:rPr kumimoji="1" lang="en-US" altLang="ja-JP" baseline="0" dirty="0" err="1" smtClean="0"/>
              <a:t>xy</a:t>
            </a:r>
            <a:r>
              <a:rPr kumimoji="1" lang="ja-JP" altLang="en-US" baseline="0" dirty="0" smtClean="0"/>
              <a:t>方向にのみ放出されると近似しているので，光電子の</a:t>
            </a:r>
            <a:r>
              <a:rPr kumimoji="1" lang="en-US" altLang="ja-JP" baseline="0" dirty="0" err="1" smtClean="0"/>
              <a:t>x,y</a:t>
            </a:r>
            <a:r>
              <a:rPr kumimoji="1" lang="ja-JP" altLang="en-US" baseline="0" dirty="0" smtClean="0"/>
              <a:t>方向の運動量は電場による加速の影響を受けません</a:t>
            </a:r>
            <a:r>
              <a:rPr kumimoji="1" lang="en-US" altLang="ja-JP" baseline="0" dirty="0" smtClean="0"/>
              <a:t>.</a:t>
            </a:r>
            <a:r>
              <a:rPr kumimoji="1" lang="ja-JP" altLang="en-US" baseline="0" dirty="0" smtClean="0"/>
              <a:t>よって，光電子の運動量が大きいとき，マイクロチャンネルプレート上の中心からの距離が遠い位置で観測されます</a:t>
            </a:r>
            <a:r>
              <a:rPr kumimoji="1" lang="en-US" altLang="ja-JP" baseline="0" dirty="0" smtClean="0"/>
              <a:t>. </a:t>
            </a:r>
            <a:r>
              <a:rPr kumimoji="1" lang="ja-JP" altLang="en-US" baseline="0" dirty="0" smtClean="0"/>
              <a:t>よって，マイクロチャンネルプレートの中心からの距離</a:t>
            </a:r>
            <a:r>
              <a:rPr kumimoji="1" lang="en-US" altLang="ja-JP" baseline="0" dirty="0" smtClean="0"/>
              <a:t>r</a:t>
            </a:r>
            <a:r>
              <a:rPr kumimoji="1" lang="ja-JP" altLang="en-US" baseline="0" dirty="0" smtClean="0"/>
              <a:t>は，光電子の運動量の大きさに対応しています</a:t>
            </a:r>
            <a:r>
              <a:rPr kumimoji="1" lang="en-US" altLang="ja-JP" baseline="0" dirty="0" smtClean="0"/>
              <a:t>. </a:t>
            </a:r>
            <a:r>
              <a:rPr kumimoji="1" lang="ja-JP" altLang="en-US" baseline="0" dirty="0" smtClean="0"/>
              <a:t>また，マイクロチャンネルプレートの中心から見た方向</a:t>
            </a:r>
            <a:r>
              <a:rPr kumimoji="1" lang="en-US" altLang="ja-JP" baseline="0" dirty="0" smtClean="0"/>
              <a:t>θ</a:t>
            </a:r>
            <a:r>
              <a:rPr kumimoji="1" lang="ja-JP" altLang="en-US" baseline="0" dirty="0" smtClean="0"/>
              <a:t>は，光電子の運動量の方向に対応しています</a:t>
            </a:r>
            <a:r>
              <a:rPr kumimoji="1" lang="en-US" altLang="ja-JP" baseline="0" dirty="0" smtClean="0"/>
              <a:t>. </a:t>
            </a:r>
            <a:r>
              <a:rPr kumimoji="1" lang="ja-JP" altLang="en-US" baseline="0" dirty="0" smtClean="0"/>
              <a:t>この対応関係を用いると，イオン化された際のエネルギーごとの光電子の信号強度が求められます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smtClean="0"/>
              <a:t>を見ると，信号強度の強い部分が同心円状の輪となっていることがわかります</a:t>
            </a:r>
            <a:r>
              <a:rPr kumimoji="1" lang="en-US" altLang="ja-JP" baseline="0" dirty="0" smtClean="0"/>
              <a:t>. </a:t>
            </a:r>
            <a:r>
              <a:rPr kumimoji="1" lang="ja-JP" altLang="en-US" baseline="0" dirty="0" smtClean="0"/>
              <a:t>これは，高次高調波によってイオン化されたアルゴンから発生した光電子の信号強度を示しています</a:t>
            </a:r>
            <a:r>
              <a:rPr kumimoji="1" lang="en-US" altLang="ja-JP" baseline="0" dirty="0" smtClean="0"/>
              <a:t>. </a:t>
            </a:r>
            <a:r>
              <a:rPr kumimoji="1" lang="ja-JP" altLang="en-US" baseline="0" dirty="0" smtClean="0"/>
              <a:t>図</a:t>
            </a:r>
            <a:r>
              <a:rPr kumimoji="1" lang="en-US" altLang="ja-JP" baseline="0" dirty="0" smtClean="0"/>
              <a:t>5</a:t>
            </a:r>
            <a:r>
              <a:rPr kumimoji="1" lang="ja-JP" altLang="en-US" baseline="0" dirty="0" err="1" smtClean="0"/>
              <a:t>のような</a:t>
            </a:r>
            <a:r>
              <a:rPr kumimoji="1" lang="ja-JP" altLang="en-US" baseline="0" dirty="0" smtClean="0"/>
              <a:t>光電子の運動量分布を，高次高調波と赤外光の時間差を変化させながら計測し，さらに赤外光の強度を変化させたあと，同様の測定を行いました</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結果について説明します</a:t>
            </a:r>
            <a:r>
              <a:rPr kumimoji="1" lang="en-US" altLang="ja-JP" dirty="0" smtClean="0"/>
              <a:t>. </a:t>
            </a:r>
            <a:r>
              <a:rPr kumimoji="1" lang="ja-JP" altLang="en-US" dirty="0" smtClean="0"/>
              <a:t>図</a:t>
            </a:r>
            <a:r>
              <a:rPr kumimoji="1" lang="en-US" altLang="ja-JP" dirty="0" smtClean="0"/>
              <a:t>6</a:t>
            </a:r>
            <a:r>
              <a:rPr kumimoji="1" lang="ja-JP" altLang="en-US" dirty="0" smtClean="0"/>
              <a:t>は，</a:t>
            </a:r>
            <a:r>
              <a:rPr kumimoji="1" lang="en-US" altLang="ja-JP" dirty="0" smtClean="0"/>
              <a:t>11</a:t>
            </a:r>
            <a:r>
              <a:rPr kumimoji="1" lang="ja-JP" altLang="en-US" dirty="0" smtClean="0"/>
              <a:t>次高調波と等しいエネルギーによって生成された光電子の信号強度と</a:t>
            </a:r>
            <a:r>
              <a:rPr kumimoji="1" lang="en-US" altLang="ja-JP" dirty="0" smtClean="0"/>
              <a:t>XUV-IR</a:t>
            </a:r>
            <a:r>
              <a:rPr kumimoji="1" lang="en-US" altLang="ja-JP" baseline="0" dirty="0" smtClean="0"/>
              <a:t> delay</a:t>
            </a:r>
            <a:r>
              <a:rPr kumimoji="1" lang="ja-JP" altLang="en-US" baseline="0" dirty="0" smtClean="0"/>
              <a:t>との関係を示しており，横軸が</a:t>
            </a:r>
            <a:r>
              <a:rPr kumimoji="1" lang="en-US" altLang="ja-JP" baseline="0" dirty="0" smtClean="0"/>
              <a:t>XUV-IR delay</a:t>
            </a:r>
            <a:r>
              <a:rPr kumimoji="1" lang="ja-JP" altLang="en-US" baseline="0" dirty="0" smtClean="0"/>
              <a:t>で，縦軸が信号強度を示しています</a:t>
            </a:r>
            <a:r>
              <a:rPr kumimoji="1" lang="en-US" altLang="ja-JP" baseline="0" dirty="0" smtClean="0"/>
              <a:t>. XUV-IR delay</a:t>
            </a:r>
            <a:r>
              <a:rPr kumimoji="1" lang="ja-JP" altLang="en-US" baseline="0" dirty="0" smtClean="0"/>
              <a:t>の単位はフェムト秒で，信号強度の単位は任意単位です</a:t>
            </a:r>
            <a:r>
              <a:rPr kumimoji="1" lang="en-US" altLang="ja-JP" baseline="0" dirty="0" smtClean="0"/>
              <a:t>. </a:t>
            </a:r>
            <a:r>
              <a:rPr kumimoji="1" lang="ja-JP" altLang="en-US" baseline="0" dirty="0" smtClean="0"/>
              <a:t>また，図</a:t>
            </a:r>
            <a:r>
              <a:rPr kumimoji="1" lang="en-US" altLang="ja-JP" baseline="0" dirty="0" smtClean="0"/>
              <a:t>6</a:t>
            </a:r>
            <a:r>
              <a:rPr kumimoji="1" lang="ja-JP" altLang="en-US" baseline="0" dirty="0" smtClean="0"/>
              <a:t>の赤いプロットと線が赤外光の強度が弱い場合の測定結果を，青いプロットと線が赤外光の強度が強い場合の測定結果を示しています</a:t>
            </a:r>
            <a:r>
              <a:rPr kumimoji="1" lang="en-US" altLang="ja-JP" baseline="0" dirty="0" smtClean="0"/>
              <a:t>. </a:t>
            </a:r>
            <a:r>
              <a:rPr kumimoji="1" lang="ja-JP" altLang="en-US" baseline="0" dirty="0" smtClean="0"/>
              <a:t>図</a:t>
            </a:r>
            <a:r>
              <a:rPr kumimoji="1" lang="en-US" altLang="ja-JP" baseline="0" dirty="0" smtClean="0"/>
              <a:t>6</a:t>
            </a:r>
            <a:r>
              <a:rPr kumimoji="1" lang="ja-JP" altLang="en-US" baseline="0" dirty="0" smtClean="0"/>
              <a:t>より、</a:t>
            </a:r>
            <a:r>
              <a:rPr kumimoji="1" lang="en-US" altLang="ja-JP" baseline="0" dirty="0" smtClean="0"/>
              <a:t>XUV-IR delay</a:t>
            </a:r>
            <a:r>
              <a:rPr kumimoji="1" lang="ja-JP" altLang="en-US" baseline="0" dirty="0" smtClean="0"/>
              <a:t>が小さいときほど，信号強度の変化の度合い，ここでは振幅と呼びますが，振幅が大きいことがわかります</a:t>
            </a:r>
            <a:r>
              <a:rPr kumimoji="1" lang="en-US" altLang="ja-JP" baseline="0" dirty="0" smtClean="0"/>
              <a:t>. </a:t>
            </a:r>
            <a:r>
              <a:rPr kumimoji="1" lang="ja-JP" altLang="en-US" baseline="0" dirty="0" smtClean="0"/>
              <a:t>また，赤外光の強度が弱い場合のほうが，赤外光の強度が強い場合より，信号強度の振幅が大きいことがわかります</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13</a:t>
            </a:fld>
            <a:endParaRPr kumimoji="1" lang="ja-JP" altLang="en-US"/>
          </a:p>
        </p:txBody>
      </p:sp>
    </p:spTree>
    <p:extLst>
      <p:ext uri="{BB962C8B-B14F-4D97-AF65-F5344CB8AC3E}">
        <p14:creationId xmlns:p14="http://schemas.microsoft.com/office/powerpoint/2010/main" val="3546468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赤外光の強度が弱い場合と強い場合での信号強度の振幅と位相の違いについて調べました</a:t>
            </a:r>
            <a:r>
              <a:rPr kumimoji="1" lang="en-US" altLang="ja-JP" dirty="0" smtClean="0"/>
              <a:t>. </a:t>
            </a:r>
            <a:r>
              <a:rPr kumimoji="1" lang="ja-JP" altLang="en-US" dirty="0" smtClean="0"/>
              <a:t>図</a:t>
            </a:r>
            <a:r>
              <a:rPr kumimoji="1" lang="en-US" altLang="ja-JP" dirty="0" smtClean="0"/>
              <a:t>7</a:t>
            </a:r>
            <a:r>
              <a:rPr kumimoji="1" lang="ja-JP" altLang="en-US" dirty="0" smtClean="0"/>
              <a:t>は，信号強度の振幅比の計算方法を示しています</a:t>
            </a:r>
            <a:r>
              <a:rPr kumimoji="1" lang="en-US" altLang="ja-JP" dirty="0" smtClean="0"/>
              <a:t>.</a:t>
            </a:r>
            <a:r>
              <a:rPr kumimoji="1" lang="ja-JP" altLang="en-US" dirty="0" smtClean="0"/>
              <a:t>　ある極値とその次の極値の信号強度の差の絶対値を振幅と定義し，測定</a:t>
            </a:r>
            <a:r>
              <a:rPr kumimoji="1" lang="en-US" altLang="ja-JP" dirty="0" smtClean="0"/>
              <a:t>1</a:t>
            </a:r>
            <a:r>
              <a:rPr kumimoji="1" lang="ja-JP" altLang="en-US" dirty="0" smtClean="0"/>
              <a:t>と測定</a:t>
            </a:r>
            <a:r>
              <a:rPr kumimoji="1" lang="en-US" altLang="ja-JP" dirty="0" smtClean="0"/>
              <a:t>2</a:t>
            </a:r>
            <a:r>
              <a:rPr kumimoji="1" lang="ja-JP" altLang="en-US" dirty="0" smtClean="0"/>
              <a:t>について比較しました</a:t>
            </a:r>
            <a:r>
              <a:rPr kumimoji="1" lang="en-US" altLang="ja-JP" dirty="0" smtClean="0"/>
              <a:t>.</a:t>
            </a:r>
            <a:r>
              <a:rPr kumimoji="1" lang="ja-JP" altLang="en-US" dirty="0" smtClean="0"/>
              <a:t>　その結果</a:t>
            </a:r>
            <a:r>
              <a:rPr kumimoji="1" lang="en-US" altLang="ja-JP" dirty="0" smtClean="0"/>
              <a:t>.</a:t>
            </a:r>
            <a:r>
              <a:rPr kumimoji="1" lang="ja-JP" altLang="en-US" dirty="0" smtClean="0"/>
              <a:t>　</a:t>
            </a:r>
            <a:r>
              <a:rPr kumimoji="1" lang="en-US" altLang="ja-JP" dirty="0" smtClean="0"/>
              <a:t>11</a:t>
            </a:r>
            <a:r>
              <a:rPr kumimoji="1" lang="ja-JP" altLang="en-US" dirty="0" smtClean="0"/>
              <a:t>次高調波に対応する光電子の信号強度では</a:t>
            </a:r>
            <a:r>
              <a:rPr kumimoji="1" lang="en-US" altLang="ja-JP" dirty="0" smtClean="0"/>
              <a:t>1.25</a:t>
            </a:r>
            <a:r>
              <a:rPr kumimoji="1" lang="ja-JP" altLang="en-US" dirty="0" smtClean="0"/>
              <a:t>倍，</a:t>
            </a:r>
            <a:r>
              <a:rPr kumimoji="1" lang="en-US" altLang="ja-JP" dirty="0" smtClean="0"/>
              <a:t>12</a:t>
            </a:r>
            <a:r>
              <a:rPr kumimoji="1" lang="ja-JP" altLang="en-US" dirty="0" smtClean="0"/>
              <a:t>次高調波に対応する光電子の信号強度では</a:t>
            </a:r>
            <a:r>
              <a:rPr kumimoji="1" lang="en-US" altLang="ja-JP" dirty="0" smtClean="0"/>
              <a:t>1.30</a:t>
            </a:r>
            <a:r>
              <a:rPr kumimoji="1" lang="ja-JP" altLang="en-US" dirty="0" smtClean="0"/>
              <a:t>倍，</a:t>
            </a:r>
            <a:r>
              <a:rPr kumimoji="1" lang="en-US" altLang="ja-JP" dirty="0" smtClean="0"/>
              <a:t>13</a:t>
            </a:r>
            <a:r>
              <a:rPr kumimoji="1" lang="ja-JP" altLang="en-US" dirty="0" smtClean="0"/>
              <a:t>次高調波に対応する光電子の信号強度では</a:t>
            </a:r>
            <a:r>
              <a:rPr kumimoji="1" lang="en-US" altLang="ja-JP" dirty="0" smtClean="0"/>
              <a:t>1.31</a:t>
            </a:r>
            <a:r>
              <a:rPr kumimoji="1" lang="ja-JP" altLang="en-US" dirty="0" smtClean="0"/>
              <a:t>倍振幅が大きいことがわかりました</a:t>
            </a:r>
            <a:r>
              <a:rPr kumimoji="1" lang="en-US" altLang="ja-JP" dirty="0" smtClean="0"/>
              <a:t>.</a:t>
            </a:r>
            <a:r>
              <a:rPr kumimoji="1" lang="ja-JP" altLang="en-US"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14</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また，図</a:t>
            </a:r>
            <a:r>
              <a:rPr kumimoji="1" lang="en-US" altLang="ja-JP" dirty="0" smtClean="0"/>
              <a:t>8</a:t>
            </a:r>
            <a:r>
              <a:rPr kumimoji="1" lang="ja-JP" altLang="en-US" dirty="0" smtClean="0"/>
              <a:t>は，信号強度の位相差の計算方法を示しています</a:t>
            </a:r>
            <a:r>
              <a:rPr kumimoji="1" lang="en-US" altLang="ja-JP" dirty="0" smtClean="0"/>
              <a:t>.</a:t>
            </a:r>
            <a:r>
              <a:rPr kumimoji="1" lang="ja-JP" altLang="en-US" dirty="0" smtClean="0"/>
              <a:t>　赤外光の強度が弱い場合と強い場合において，極値における高次高調波と赤外光の時間</a:t>
            </a:r>
            <a:r>
              <a:rPr kumimoji="1" lang="ja-JP" altLang="en-US" dirty="0" err="1" smtClean="0"/>
              <a:t>差のの違いを</a:t>
            </a:r>
            <a:r>
              <a:rPr kumimoji="1" lang="ja-JP" altLang="en-US" dirty="0" smtClean="0"/>
              <a:t>測定しました</a:t>
            </a:r>
            <a:r>
              <a:rPr kumimoji="1" lang="en-US" altLang="ja-JP" dirty="0" smtClean="0"/>
              <a:t>.</a:t>
            </a:r>
            <a:r>
              <a:rPr kumimoji="1" lang="ja-JP" altLang="en-US" dirty="0" smtClean="0"/>
              <a:t>　その結果を表</a:t>
            </a:r>
            <a:r>
              <a:rPr kumimoji="1" lang="en-US" altLang="ja-JP" dirty="0" smtClean="0"/>
              <a:t>2</a:t>
            </a:r>
            <a:r>
              <a:rPr kumimoji="1" lang="ja-JP" altLang="en-US" dirty="0" smtClean="0"/>
              <a:t>にまとめました</a:t>
            </a:r>
            <a:r>
              <a:rPr kumimoji="1" lang="en-US" altLang="ja-JP" dirty="0" smtClean="0"/>
              <a:t>.</a:t>
            </a:r>
            <a:r>
              <a:rPr kumimoji="1" lang="ja-JP" altLang="en-US" dirty="0" smtClean="0"/>
              <a:t>　表</a:t>
            </a:r>
            <a:r>
              <a:rPr kumimoji="1" lang="en-US" altLang="ja-JP" dirty="0" smtClean="0"/>
              <a:t>2</a:t>
            </a:r>
            <a:r>
              <a:rPr kumimoji="1" lang="ja-JP" altLang="en-US" dirty="0" smtClean="0"/>
              <a:t>の太字の部分のように，複数の次数に対応する信号強度で同程度の位相差が現れている極値があるものの，全体として一定の位相差があるなどの関係は</a:t>
            </a:r>
            <a:r>
              <a:rPr kumimoji="1" lang="ja-JP" altLang="en-US" dirty="0" err="1" smtClean="0"/>
              <a:t>見られません</a:t>
            </a:r>
            <a:r>
              <a:rPr kumimoji="1" lang="ja-JP" altLang="en-US" dirty="0" smtClean="0"/>
              <a:t>でしあ</a:t>
            </a:r>
            <a:r>
              <a:rPr kumimoji="1" lang="en-US" altLang="ja-JP" dirty="0" smtClean="0"/>
              <a:t>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15</a:t>
            </a:fld>
            <a:endParaRPr kumimoji="1" lang="ja-JP" altLang="en-US"/>
          </a:p>
        </p:txBody>
      </p:sp>
    </p:spTree>
    <p:extLst>
      <p:ext uri="{BB962C8B-B14F-4D97-AF65-F5344CB8AC3E}">
        <p14:creationId xmlns:p14="http://schemas.microsoft.com/office/powerpoint/2010/main" val="101907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0.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10.xml"/><Relationship Id="rId3" Type="http://schemas.openxmlformats.org/officeDocument/2006/relationships/image" Target="../media/image15.png"/><Relationship Id="rId7" Type="http://schemas.openxmlformats.org/officeDocument/2006/relationships/chart" Target="../charts/chart4.xml"/><Relationship Id="rId12" Type="http://schemas.openxmlformats.org/officeDocument/2006/relationships/chart" Target="../charts/chart9.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hart" Target="../charts/chart3.xml"/><Relationship Id="rId11" Type="http://schemas.openxmlformats.org/officeDocument/2006/relationships/chart" Target="../charts/chart8.xml"/><Relationship Id="rId5" Type="http://schemas.openxmlformats.org/officeDocument/2006/relationships/chart" Target="../charts/chart2.xml"/><Relationship Id="rId10" Type="http://schemas.openxmlformats.org/officeDocument/2006/relationships/chart" Target="../charts/chart7.xml"/><Relationship Id="rId4" Type="http://schemas.openxmlformats.org/officeDocument/2006/relationships/chart" Target="../charts/chart1.xml"/><Relationship Id="rId9" Type="http://schemas.openxmlformats.org/officeDocument/2006/relationships/chart" Target="../charts/char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2</a:t>
            </a:r>
            <a:r>
              <a:rPr lang="ja-JP" altLang="en-US" sz="4000" dirty="0"/>
              <a:t>光子イオン化</a:t>
            </a:r>
            <a:r>
              <a:rPr lang="ja-JP" altLang="en-US" sz="4000" dirty="0" smtClean="0"/>
              <a:t>過程における赤外光強度の影響</a:t>
            </a:r>
            <a:r>
              <a:rPr lang="en-US" altLang="ja-JP" sz="4000" dirty="0" smtClean="0"/>
              <a:t/>
            </a:r>
            <a:br>
              <a:rPr lang="en-US" altLang="ja-JP" sz="4000" dirty="0" smtClean="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a:t>
            </a:r>
            <a:r>
              <a:rPr lang="ja-JP" altLang="en-US" dirty="0" smtClean="0"/>
              <a:t>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xmlns:a14="http://schemas.microsoft.com/office/drawing/2010/main">
        <mc:Choice Requires="a14">
          <p:sp>
            <p:nvSpPr>
              <p:cNvPr id="6" name="テキスト ボックス 5"/>
              <p:cNvSpPr txBox="1"/>
              <p:nvPr/>
            </p:nvSpPr>
            <p:spPr>
              <a:xfrm>
                <a:off x="198384" y="5225143"/>
                <a:ext cx="12178398" cy="923330"/>
              </a:xfrm>
              <a:prstGeom prst="rect">
                <a:avLst/>
              </a:prstGeom>
              <a:noFill/>
            </p:spPr>
            <p:txBody>
              <a:bodyPr wrap="none" rtlCol="0">
                <a:spAutoFit/>
              </a:bodyPr>
              <a:lstStyle/>
              <a:p>
                <a:r>
                  <a:rPr kumimoji="1" lang="ja-JP" altLang="en-US" dirty="0" smtClean="0"/>
                  <a:t>・高次高調波と赤外光の時間差を変化させながらアルゴン原子をイオン化し，光電子の運動量分布の変化を測定した</a:t>
                </a:r>
                <a:r>
                  <a:rPr kumimoji="1" lang="en-US" altLang="ja-JP" dirty="0" smtClean="0"/>
                  <a:t>.</a:t>
                </a:r>
                <a:r>
                  <a:rPr kumimoji="1" lang="ja-JP" altLang="en-US" dirty="0" smtClean="0"/>
                  <a:t>　</a:t>
                </a:r>
                <a:endParaRPr kumimoji="1" lang="en-US" altLang="ja-JP" dirty="0" smtClean="0"/>
              </a:p>
              <a:p>
                <a:r>
                  <a:rPr lang="ja-JP" altLang="en-US" dirty="0" smtClean="0"/>
                  <a:t>・赤外光の強度を</a:t>
                </a:r>
                <a:r>
                  <a:rPr lang="en-US" altLang="ja-JP" dirty="0" smtClean="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から</a:t>
                </a:r>
                <a:r>
                  <a:rPr lang="en-US" altLang="ja-JP" dirty="0" smtClean="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smtClean="0"/>
                  <a:t>に変化させると，信号強度の振幅が小さくなることがわかった</a:t>
                </a:r>
                <a:r>
                  <a:rPr lang="en-US" altLang="ja-JP" dirty="0" smtClean="0"/>
                  <a:t>.</a:t>
                </a:r>
                <a:r>
                  <a:rPr lang="ja-JP" altLang="en-US" dirty="0" smtClean="0"/>
                  <a:t>　</a:t>
                </a:r>
                <a:endParaRPr lang="en-US" altLang="ja-JP" dirty="0" smtClean="0"/>
              </a:p>
              <a:p>
                <a:r>
                  <a:rPr kumimoji="1" lang="ja-JP" altLang="en-US" dirty="0" smtClean="0"/>
                  <a:t>・赤外光の強度と信号強度の位相との間に一定の関係は見られなかった</a:t>
                </a:r>
                <a:r>
                  <a:rPr kumimoji="1" lang="en-US" altLang="ja-JP" dirty="0" smtClean="0"/>
                  <a:t>.</a:t>
                </a:r>
                <a:r>
                  <a:rPr kumimoji="1" lang="ja-JP" altLang="en-US" dirty="0" smtClean="0"/>
                  <a:t>　</a:t>
                </a:r>
                <a:endParaRPr kumimoji="1" lang="en-US" altLang="ja-JP"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98384" y="5225143"/>
                <a:ext cx="12178398" cy="923330"/>
              </a:xfrm>
              <a:prstGeom prst="rect">
                <a:avLst/>
              </a:prstGeom>
              <a:blipFill rotWithShape="0">
                <a:blip r:embed="rId4"/>
                <a:stretch>
                  <a:fillRect l="-451" t="-5263" b="-98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p:spPr>
        <p:txBody>
          <a:bodyPr/>
          <a:lstStyle/>
          <a:p>
            <a:r>
              <a:rPr kumimoji="1" lang="ja-JP" altLang="en-US" dirty="0" smtClean="0"/>
              <a:t>高次高調波の発生原理</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smtClean="0"/>
              <a:t>・</a:t>
            </a:r>
            <a:r>
              <a:rPr kumimoji="1" lang="en-US" altLang="ja-JP" dirty="0" smtClean="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smtClean="0"/>
              <a:t>b.</a:t>
            </a:r>
            <a:r>
              <a:rPr kumimoji="1" lang="ja-JP" altLang="en-US" dirty="0" smtClean="0"/>
              <a:t>トンネルイオン化</a:t>
            </a:r>
            <a:endParaRPr kumimoji="1" lang="ja-JP" altLang="en-US" dirty="0"/>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smtClean="0"/>
              <a:t>d.</a:t>
            </a:r>
            <a:r>
              <a:rPr kumimoji="1" lang="ja-JP" altLang="en-US" dirty="0" smtClean="0"/>
              <a:t>高次高調波の発生</a:t>
            </a:r>
            <a:endParaRPr kumimoji="1" lang="ja-JP" altLang="en-US" dirty="0"/>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smtClean="0"/>
              <a:t>c.</a:t>
            </a:r>
            <a:r>
              <a:rPr lang="ja-JP" altLang="en-US" dirty="0" smtClean="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smtClean="0"/>
              <a:t>a.</a:t>
            </a:r>
            <a:r>
              <a:rPr lang="ja-JP" altLang="en-US" dirty="0" smtClean="0"/>
              <a:t>初期状態</a:t>
            </a:r>
            <a:endParaRPr kumimoji="1" lang="ja-JP" altLang="en-US" dirty="0"/>
          </a:p>
        </p:txBody>
      </p:sp>
      <p:sp>
        <p:nvSpPr>
          <p:cNvPr id="134" name="テキスト ボックス 133"/>
          <p:cNvSpPr txBox="1"/>
          <p:nvPr/>
        </p:nvSpPr>
        <p:spPr>
          <a:xfrm>
            <a:off x="3126843" y="6226268"/>
            <a:ext cx="5389360" cy="369332"/>
          </a:xfrm>
          <a:prstGeom prst="rect">
            <a:avLst/>
          </a:prstGeom>
          <a:noFill/>
        </p:spPr>
        <p:txBody>
          <a:bodyPr wrap="none" rtlCol="0">
            <a:spAutoFit/>
          </a:bodyPr>
          <a:lstStyle/>
          <a:p>
            <a:r>
              <a:rPr kumimoji="1" lang="ja-JP" altLang="en-US" dirty="0" smtClean="0"/>
              <a:t>図</a:t>
            </a:r>
            <a:r>
              <a:rPr kumimoji="1" lang="en-US" altLang="ja-JP" dirty="0" smtClean="0"/>
              <a:t>3.3step-model</a:t>
            </a:r>
            <a:r>
              <a:rPr lang="ja-JP" altLang="en-US" dirty="0"/>
              <a:t>に</a:t>
            </a:r>
            <a:r>
              <a:rPr lang="ja-JP" altLang="en-US" dirty="0" smtClean="0"/>
              <a:t>よる高次高調波の発生原理の説明</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smtClean="0"/>
              <a:t>レーザー電場の振動方向</a:t>
            </a:r>
            <a:endParaRPr kumimoji="1" lang="ja-JP" altLang="en-US" dirty="0"/>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smtClean="0"/>
              <a:t>レーザー電場</a:t>
            </a:r>
            <a:endParaRPr kumimoji="1" lang="ja-JP" altLang="en-US" dirty="0"/>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p:spPr>
        <p:txBody>
          <a:bodyPr/>
          <a:lstStyle/>
          <a:p>
            <a:r>
              <a:rPr lang="en-US" altLang="ja-JP" dirty="0"/>
              <a:t>2</a:t>
            </a:r>
            <a:r>
              <a:rPr lang="ja-JP" altLang="en-US" dirty="0"/>
              <a:t>光子イオン化過程</a:t>
            </a:r>
            <a:endParaRPr kumimoji="1" lang="ja-JP" altLang="en-US"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smtClean="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smtClean="0"/>
                <a:t>基本波となる赤外光（</a:t>
              </a:r>
              <a:r>
                <a:rPr lang="en-US" altLang="ja-JP" dirty="0" smtClean="0"/>
                <a:t>IR</a:t>
              </a:r>
              <a:r>
                <a:rPr lang="ja-JP" altLang="en-US" dirty="0" smtClean="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smtClean="0"/>
                <a:t>高次高調波（</a:t>
              </a:r>
              <a:r>
                <a:rPr lang="en-US" altLang="ja-JP" dirty="0" smtClean="0"/>
                <a:t>XUV</a:t>
              </a:r>
              <a:r>
                <a:rPr lang="ja-JP" altLang="en-US" dirty="0" smtClean="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smtClean="0"/>
                <a:t>アルゴンガス</a:t>
              </a:r>
              <a:endParaRPr kumimoji="1" lang="ja-JP" altLang="en-US" dirty="0"/>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a:t>
              </a:r>
              <a:r>
                <a:rPr lang="ja-JP" altLang="en-US" dirty="0" smtClean="0"/>
                <a:t>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smtClean="0"/>
              <a:t>図</a:t>
            </a:r>
            <a:r>
              <a:rPr lang="en-US" altLang="ja-JP" dirty="0"/>
              <a:t>1</a:t>
            </a:r>
            <a:r>
              <a:rPr kumimoji="1" lang="en-US" altLang="ja-JP" dirty="0" smtClean="0"/>
              <a:t>.</a:t>
            </a:r>
            <a:r>
              <a:rPr kumimoji="1" lang="ja-JP" altLang="en-US" dirty="0" smtClean="0"/>
              <a:t>高次高調波と赤外光による</a:t>
            </a:r>
            <a:r>
              <a:rPr lang="en-US" altLang="ja-JP" dirty="0" smtClean="0"/>
              <a:t>2</a:t>
            </a:r>
            <a:r>
              <a:rPr lang="ja-JP" altLang="en-US" dirty="0" smtClean="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smtClean="0"/>
              <a:t>図</a:t>
            </a:r>
            <a:r>
              <a:rPr lang="en-US" altLang="ja-JP" dirty="0"/>
              <a:t>2</a:t>
            </a:r>
            <a:r>
              <a:rPr kumimoji="1" lang="en-US" altLang="ja-JP" dirty="0" smtClean="0"/>
              <a:t>.</a:t>
            </a:r>
            <a:r>
              <a:rPr kumimoji="1" lang="ja-JP" altLang="en-US" dirty="0" smtClean="0"/>
              <a:t>高次高調波と赤外光の時間差（</a:t>
            </a:r>
            <a:r>
              <a:rPr kumimoji="1" lang="en-US" altLang="ja-JP" dirty="0" smtClean="0"/>
              <a:t>XUV-IR delay</a:t>
            </a:r>
            <a:r>
              <a:rPr kumimoji="1" lang="ja-JP" altLang="en-US" dirty="0" smtClean="0"/>
              <a:t>）</a:t>
            </a:r>
            <a:r>
              <a:rPr lang="ja-JP" altLang="en-US" dirty="0"/>
              <a:t>の模式図</a:t>
            </a:r>
            <a:endParaRPr kumimoji="1" lang="en-US" altLang="ja-JP" dirty="0" smtClean="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smtClean="0"/>
              <a:t>a.</a:t>
            </a:r>
            <a:r>
              <a:rPr kumimoji="1" lang="ja-JP" altLang="en-US" dirty="0" smtClean="0"/>
              <a:t>時間差なし</a:t>
            </a:r>
            <a:endParaRPr kumimoji="1" lang="ja-JP" altLang="en-US" dirty="0"/>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smtClean="0"/>
              <a:t>.</a:t>
            </a:r>
            <a:r>
              <a:rPr kumimoji="1" lang="ja-JP" altLang="en-US" dirty="0" smtClean="0"/>
              <a:t>時間差あり</a:t>
            </a:r>
            <a:endParaRPr kumimoji="1" lang="ja-JP" altLang="en-US" dirty="0"/>
          </a:p>
        </p:txBody>
      </p:sp>
    </p:spTree>
    <p:extLst>
      <p:ext uri="{BB962C8B-B14F-4D97-AF65-F5344CB8AC3E}">
        <p14:creationId xmlns:p14="http://schemas.microsoft.com/office/powerpoint/2010/main" val="2210984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Velocity Map Imaging</a:t>
            </a:r>
            <a:r>
              <a:rPr kumimoji="1" lang="ja-JP" altLang="en-US" sz="3200" dirty="0" smtClean="0"/>
              <a:t>による光電子の運動量分布の測定</a:t>
            </a:r>
            <a:r>
              <a:rPr kumimoji="1" lang="en-US" altLang="ja-JP" sz="3200" dirty="0" smtClean="0"/>
              <a:t>[2]</a:t>
            </a:r>
            <a:endParaRPr kumimoji="1" lang="ja-JP" altLang="en-US" sz="3200" dirty="0"/>
          </a:p>
        </p:txBody>
      </p:sp>
      <p:grpSp>
        <p:nvGrpSpPr>
          <p:cNvPr id="96" name="グループ化 95"/>
          <p:cNvGrpSpPr/>
          <p:nvPr/>
        </p:nvGrpSpPr>
        <p:grpSpPr>
          <a:xfrm>
            <a:off x="514682" y="1265341"/>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smtClean="0"/>
                <a:t>円盤状電極</a:t>
              </a:r>
              <a:r>
                <a:rPr lang="en-US" altLang="ja-JP" dirty="0" smtClean="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a:t>
              </a:r>
              <a:r>
                <a:rPr lang="ja-JP" altLang="en-US" dirty="0" smtClean="0"/>
                <a:t>電極</a:t>
              </a:r>
              <a:r>
                <a:rPr lang="en-US" altLang="ja-JP" dirty="0" smtClean="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smtClean="0"/>
                <a:t>マイクロチャンネルプレート</a:t>
              </a:r>
              <a:r>
                <a:rPr lang="en-US" altLang="ja-JP" dirty="0" smtClean="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smtClean="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a:t>
              </a:r>
              <a:r>
                <a:rPr lang="ja-JP" altLang="en-US" dirty="0" smtClean="0"/>
                <a:t>ガス</a:t>
              </a:r>
              <a:endParaRPr lang="en-US" altLang="ja-JP" dirty="0" smtClean="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07920" y="256104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smtClean="0"/>
                <a:t>光電子の</a:t>
              </a:r>
              <a:endParaRPr kumimoji="1" lang="en-US" altLang="ja-JP" dirty="0" smtClean="0"/>
            </a:p>
            <a:p>
              <a:r>
                <a:rPr kumimoji="1" lang="ja-JP" altLang="en-US" dirty="0" smtClean="0"/>
                <a:t>軌跡</a:t>
              </a:r>
              <a:endParaRPr kumimoji="1" lang="ja-JP" altLang="en-US" dirty="0"/>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smtClean="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smtClean="0"/>
                <a:t>電場の向き</a:t>
              </a:r>
              <a:endParaRPr kumimoji="1" lang="ja-JP" altLang="en-US" dirty="0"/>
            </a:p>
          </p:txBody>
        </p:sp>
      </p:grpSp>
      <p:sp>
        <p:nvSpPr>
          <p:cNvPr id="94" name="テキスト ボックス 93"/>
          <p:cNvSpPr txBox="1"/>
          <p:nvPr/>
        </p:nvSpPr>
        <p:spPr>
          <a:xfrm>
            <a:off x="62232" y="6029787"/>
            <a:ext cx="6033768" cy="369332"/>
          </a:xfrm>
          <a:prstGeom prst="rect">
            <a:avLst/>
          </a:prstGeom>
          <a:noFill/>
        </p:spPr>
        <p:txBody>
          <a:bodyPr wrap="none" rtlCol="0">
            <a:spAutoFit/>
          </a:bodyPr>
          <a:lstStyle/>
          <a:p>
            <a:r>
              <a:rPr kumimoji="1" lang="ja-JP" altLang="en-US" dirty="0" smtClean="0"/>
              <a:t>図</a:t>
            </a:r>
            <a:r>
              <a:rPr lang="en-US" altLang="ja-JP" dirty="0"/>
              <a:t>4</a:t>
            </a:r>
            <a:r>
              <a:rPr kumimoji="1" lang="en-US" altLang="ja-JP" dirty="0" smtClean="0"/>
              <a:t>. </a:t>
            </a:r>
            <a:r>
              <a:rPr lang="en-US" altLang="ja-JP" dirty="0" smtClean="0"/>
              <a:t>Velocity Map Imaging</a:t>
            </a:r>
            <a:r>
              <a:rPr lang="ja-JP" altLang="en-US" dirty="0" smtClean="0"/>
              <a:t>による光電子の運動量分布の測定</a:t>
            </a:r>
            <a:endParaRPr kumimoji="1" lang="ja-JP" altLang="en-US" dirty="0"/>
          </a:p>
        </p:txBody>
      </p:sp>
      <p:sp>
        <p:nvSpPr>
          <p:cNvPr id="95" name="テキスト ボックス 94"/>
          <p:cNvSpPr txBox="1"/>
          <p:nvPr/>
        </p:nvSpPr>
        <p:spPr>
          <a:xfrm>
            <a:off x="7881461" y="5468344"/>
            <a:ext cx="4310539" cy="646331"/>
          </a:xfrm>
          <a:prstGeom prst="rect">
            <a:avLst/>
          </a:prstGeom>
          <a:noFill/>
        </p:spPr>
        <p:txBody>
          <a:bodyPr wrap="none" rtlCol="0">
            <a:spAutoFit/>
          </a:bodyPr>
          <a:lstStyle/>
          <a:p>
            <a:r>
              <a:rPr kumimoji="1" lang="ja-JP" altLang="en-US" dirty="0" smtClean="0"/>
              <a:t>図</a:t>
            </a:r>
            <a:r>
              <a:rPr lang="en-US" altLang="ja-JP" dirty="0"/>
              <a:t>5</a:t>
            </a:r>
            <a:r>
              <a:rPr kumimoji="1" lang="en-US" altLang="ja-JP" dirty="0" smtClean="0"/>
              <a:t>. </a:t>
            </a:r>
            <a:r>
              <a:rPr lang="en-US" altLang="ja-JP" dirty="0" smtClean="0"/>
              <a:t>Velocity Map Imaging</a:t>
            </a:r>
            <a:r>
              <a:rPr lang="ja-JP" altLang="en-US" dirty="0" smtClean="0"/>
              <a:t>によって測定した</a:t>
            </a:r>
            <a:endParaRPr lang="en-US" altLang="ja-JP" dirty="0" smtClean="0"/>
          </a:p>
          <a:p>
            <a:r>
              <a:rPr lang="ja-JP" altLang="en-US" dirty="0" smtClean="0"/>
              <a:t>光電子の運動量分布</a:t>
            </a:r>
            <a:endParaRPr kumimoji="1" lang="ja-JP" altLang="en-US" dirty="0"/>
          </a:p>
        </p:txBody>
      </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smtClean="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smtClean="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a:t>
            </a:r>
            <a:r>
              <a:rPr lang="ja-JP" altLang="en-US" dirty="0" smtClean="0"/>
              <a:t>電子の信号強度と</a:t>
            </a:r>
            <a:r>
              <a:rPr lang="en-US" altLang="ja-JP" dirty="0" smtClean="0"/>
              <a:t>XUV-IR delay</a:t>
            </a:r>
            <a:r>
              <a:rPr lang="ja-JP" altLang="en-US" dirty="0" smtClean="0"/>
              <a:t>の関係</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1523815" y="5582194"/>
                <a:ext cx="9546639" cy="646331"/>
              </a:xfrm>
              <a:prstGeom prst="rect">
                <a:avLst/>
              </a:prstGeom>
              <a:noFill/>
            </p:spPr>
            <p:txBody>
              <a:bodyPr wrap="square" rtlCol="0">
                <a:spAutoFit/>
              </a:bodyPr>
              <a:lstStyle/>
              <a:p>
                <a:r>
                  <a:rPr kumimoji="1" lang="ja-JP" altLang="en-US" dirty="0" smtClean="0"/>
                  <a:t>図</a:t>
                </a:r>
                <a:r>
                  <a:rPr kumimoji="1" lang="en-US" altLang="ja-JP" dirty="0" smtClean="0"/>
                  <a:t>6</a:t>
                </a:r>
                <a:r>
                  <a:rPr lang="en-US" altLang="ja-JP" dirty="0" smtClean="0"/>
                  <a:t>. </a:t>
                </a:r>
                <a:r>
                  <a:rPr lang="ja-JP" altLang="en-US" dirty="0" smtClean="0"/>
                  <a:t>赤外光の強度が</a:t>
                </a:r>
                <a:r>
                  <a:rPr lang="en-US" altLang="ja-JP" dirty="0" smtClean="0"/>
                  <a:t>0.950</a:t>
                </a:r>
                <a14:m>
                  <m:oMath xmlns:m="http://schemas.openxmlformats.org/officeDocument/2006/math">
                    <m:r>
                      <a:rPr lang="en-US" altLang="ja-JP" b="0"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1)</a:t>
                </a:r>
                <a:r>
                  <a:rPr kumimoji="1" lang="ja-JP" altLang="en-US" dirty="0" smtClean="0"/>
                  <a:t>と</a:t>
                </a:r>
                <a:r>
                  <a:rPr kumimoji="1" lang="en-US" altLang="ja-JP" dirty="0" smtClean="0"/>
                  <a:t>1.19</a:t>
                </a:r>
                <a14:m>
                  <m:oMath xmlns:m="http://schemas.openxmlformats.org/officeDocument/2006/math">
                    <m:r>
                      <a:rPr lang="en-US" altLang="ja-JP">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のとき</a:t>
                </a:r>
                <a:r>
                  <a:rPr kumimoji="1" lang="en-US" altLang="ja-JP" dirty="0" smtClean="0"/>
                  <a:t>(</a:t>
                </a:r>
                <a:r>
                  <a:rPr kumimoji="1" lang="ja-JP" altLang="en-US" dirty="0" smtClean="0"/>
                  <a:t>測定</a:t>
                </a:r>
                <a:r>
                  <a:rPr kumimoji="1" lang="en-US" altLang="ja-JP" dirty="0" smtClean="0"/>
                  <a:t>2)</a:t>
                </a:r>
                <a:r>
                  <a:rPr kumimoji="1" lang="ja-JP" altLang="en-US" dirty="0" smtClean="0"/>
                  <a:t>の、　</a:t>
                </a:r>
                <a:r>
                  <a:rPr kumimoji="1" lang="en-US" altLang="ja-JP" dirty="0" smtClean="0"/>
                  <a:t>11</a:t>
                </a:r>
                <a:r>
                  <a:rPr kumimoji="1" lang="ja-JP" altLang="en-US" dirty="0" smtClean="0"/>
                  <a:t>次高調波と等しいエネルギーで生成され</a:t>
                </a:r>
                <a:r>
                  <a:rPr lang="ja-JP" altLang="en-US" dirty="0" smtClean="0"/>
                  <a:t>た光電子の信号強度と</a:t>
                </a:r>
                <a:r>
                  <a:rPr lang="en-US" altLang="ja-JP" dirty="0" smtClean="0"/>
                  <a:t>XUV-IR</a:t>
                </a:r>
                <a:r>
                  <a:rPr lang="ja-JP" altLang="en-US" dirty="0" smtClean="0"/>
                  <a:t> </a:t>
                </a:r>
                <a:r>
                  <a:rPr lang="en-US" altLang="ja-JP" dirty="0" smtClean="0"/>
                  <a:t>delay</a:t>
                </a:r>
                <a:r>
                  <a:rPr lang="ja-JP" altLang="en-US" dirty="0" smtClean="0"/>
                  <a:t>の関係の比較</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23815" y="5582194"/>
                <a:ext cx="9546639" cy="646331"/>
              </a:xfrm>
              <a:prstGeom prst="rect">
                <a:avLst/>
              </a:prstGeom>
              <a:blipFill rotWithShape="0">
                <a:blip r:embed="rId3"/>
                <a:stretch>
                  <a:fillRect l="-575" t="-8491" b="-15094"/>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935020" y="1326273"/>
            <a:ext cx="10219657" cy="3942413"/>
          </a:xfrm>
          <a:prstGeom prst="rect">
            <a:avLst/>
          </a:prstGeom>
        </p:spPr>
      </p:pic>
    </p:spTree>
    <p:extLst>
      <p:ext uri="{BB962C8B-B14F-4D97-AF65-F5344CB8AC3E}">
        <p14:creationId xmlns:p14="http://schemas.microsoft.com/office/powerpoint/2010/main" val="1116246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赤外光の強度と信号強度の振幅の関係</a:t>
            </a:r>
            <a:endParaRPr kumimoji="1" lang="ja-JP" altLang="en-US" sz="4000"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smtClean="0"/>
                <a:t>表</a:t>
              </a:r>
              <a:r>
                <a:rPr lang="en-US" altLang="ja-JP" dirty="0" smtClean="0"/>
                <a:t>1</a:t>
              </a:r>
              <a:r>
                <a:rPr kumimoji="1" lang="en-US" altLang="ja-JP" dirty="0" smtClean="0"/>
                <a:t>.</a:t>
              </a:r>
              <a:r>
                <a:rPr kumimoji="1" lang="ja-JP" altLang="en-US" dirty="0" smtClean="0"/>
                <a:t>赤外光の強度が弱い場合と赤外光の強度が</a:t>
              </a:r>
              <a:endParaRPr kumimoji="1" lang="en-US" altLang="ja-JP" dirty="0" smtClean="0"/>
            </a:p>
            <a:p>
              <a:r>
                <a:rPr kumimoji="1" lang="ja-JP" altLang="en-US" dirty="0" smtClean="0"/>
                <a:t>強い場合の振幅の比</a:t>
              </a:r>
              <a:endParaRPr kumimoji="1" lang="ja-JP" altLang="en-US" dirty="0"/>
            </a:p>
          </p:txBody>
        </p:sp>
        <p:sp>
          <p:nvSpPr>
            <p:cNvPr id="13" name="テキスト ボックス 12"/>
            <p:cNvSpPr txBox="1"/>
            <p:nvPr/>
          </p:nvSpPr>
          <p:spPr>
            <a:xfrm>
              <a:off x="1987684" y="4294681"/>
              <a:ext cx="2436886" cy="369332"/>
            </a:xfrm>
            <a:prstGeom prst="rect">
              <a:avLst/>
            </a:prstGeom>
            <a:noFill/>
          </p:spPr>
          <p:txBody>
            <a:bodyPr wrap="none" rtlCol="0">
              <a:spAutoFit/>
            </a:bodyPr>
            <a:lstStyle/>
            <a:p>
              <a:r>
                <a:rPr kumimoji="1" lang="ja-JP" altLang="en-US" dirty="0" smtClean="0"/>
                <a:t>図</a:t>
              </a:r>
              <a:r>
                <a:rPr kumimoji="1" lang="en-US" altLang="ja-JP" dirty="0" smtClean="0"/>
                <a:t>7.</a:t>
              </a:r>
              <a:r>
                <a:rPr kumimoji="1" lang="ja-JP" altLang="en-US" dirty="0" smtClean="0"/>
                <a:t>振幅比の計算方法</a:t>
              </a:r>
              <a:endParaRPr kumimoji="1" lang="ja-JP" altLang="en-US" dirty="0"/>
            </a:p>
          </p:txBody>
        </p:sp>
      </p:grpSp>
    </p:spTree>
    <p:extLst>
      <p:ext uri="{BB962C8B-B14F-4D97-AF65-F5344CB8AC3E}">
        <p14:creationId xmlns:p14="http://schemas.microsoft.com/office/powerpoint/2010/main" val="144136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4876"/>
            <a:ext cx="10515600" cy="1325563"/>
          </a:xfrm>
        </p:spPr>
        <p:txBody>
          <a:bodyPr/>
          <a:lstStyle/>
          <a:p>
            <a:r>
              <a:rPr lang="ja-JP" altLang="en-US" dirty="0"/>
              <a:t>赤外光の強度と信号強度</a:t>
            </a:r>
            <a:r>
              <a:rPr lang="ja-JP" altLang="en-US" dirty="0" smtClean="0"/>
              <a:t>の</a:t>
            </a:r>
            <a:r>
              <a:rPr lang="ja-JP" altLang="en-US" dirty="0"/>
              <a:t>位相</a:t>
            </a:r>
            <a:r>
              <a:rPr lang="ja-JP" altLang="en-US" dirty="0" smtClean="0"/>
              <a:t>の</a:t>
            </a:r>
            <a:r>
              <a:rPr lang="ja-JP" altLang="en-US" dirty="0"/>
              <a:t>関係</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1860867000"/>
              </p:ext>
            </p:extLst>
          </p:nvPr>
        </p:nvGraphicFramePr>
        <p:xfrm>
          <a:off x="5473175" y="1830040"/>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46" y="1318943"/>
            <a:ext cx="2170364" cy="4173960"/>
          </a:xfrm>
          <a:prstGeom prst="rect">
            <a:avLst/>
          </a:prstGeom>
        </p:spPr>
      </p:pic>
      <p:sp>
        <p:nvSpPr>
          <p:cNvPr id="6" name="テキスト ボックス 5"/>
          <p:cNvSpPr txBox="1"/>
          <p:nvPr/>
        </p:nvSpPr>
        <p:spPr>
          <a:xfrm>
            <a:off x="600477" y="5950639"/>
            <a:ext cx="3448380" cy="646331"/>
          </a:xfrm>
          <a:prstGeom prst="rect">
            <a:avLst/>
          </a:prstGeom>
          <a:noFill/>
        </p:spPr>
        <p:txBody>
          <a:bodyPr wrap="none" rtlCol="0">
            <a:spAutoFit/>
          </a:bodyPr>
          <a:lstStyle/>
          <a:p>
            <a:r>
              <a:rPr lang="ja-JP" altLang="en-US" dirty="0"/>
              <a:t>赤外光の</a:t>
            </a:r>
            <a:r>
              <a:rPr lang="ja-JP" altLang="en-US" dirty="0" smtClean="0"/>
              <a:t>強度と位相差との間に，</a:t>
            </a:r>
            <a:endParaRPr lang="en-US" altLang="ja-JP" dirty="0" smtClean="0"/>
          </a:p>
          <a:p>
            <a:r>
              <a:rPr lang="ja-JP" altLang="en-US" dirty="0" smtClean="0"/>
              <a:t>一定の関係は見られなかった</a:t>
            </a:r>
            <a:r>
              <a:rPr lang="en-US" altLang="ja-JP" dirty="0" smtClean="0"/>
              <a:t>. </a:t>
            </a:r>
            <a:endParaRPr kumimoji="1" lang="ja-JP" altLang="en-US" dirty="0"/>
          </a:p>
        </p:txBody>
      </p:sp>
      <p:sp>
        <p:nvSpPr>
          <p:cNvPr id="7" name="テキスト ボックス 6"/>
          <p:cNvSpPr txBox="1"/>
          <p:nvPr/>
        </p:nvSpPr>
        <p:spPr>
          <a:xfrm>
            <a:off x="1106224" y="5413172"/>
            <a:ext cx="2436886" cy="369332"/>
          </a:xfrm>
          <a:prstGeom prst="rect">
            <a:avLst/>
          </a:prstGeom>
          <a:noFill/>
        </p:spPr>
        <p:txBody>
          <a:bodyPr wrap="none" rtlCol="0">
            <a:spAutoFit/>
          </a:bodyPr>
          <a:lstStyle/>
          <a:p>
            <a:r>
              <a:rPr kumimoji="1" lang="ja-JP" altLang="en-US" dirty="0" smtClean="0"/>
              <a:t>図</a:t>
            </a:r>
            <a:r>
              <a:rPr lang="en-US" altLang="ja-JP" dirty="0"/>
              <a:t>8</a:t>
            </a:r>
            <a:r>
              <a:rPr kumimoji="1" lang="en-US" altLang="ja-JP" dirty="0" smtClean="0"/>
              <a:t>.</a:t>
            </a:r>
            <a:r>
              <a:rPr lang="ja-JP" altLang="en-US" dirty="0"/>
              <a:t>位相差</a:t>
            </a:r>
            <a:r>
              <a:rPr kumimoji="1" lang="ja-JP" altLang="en-US" dirty="0" smtClean="0"/>
              <a:t>の計算方法</a:t>
            </a:r>
            <a:endParaRPr kumimoji="1" lang="ja-JP" altLang="en-US" dirty="0"/>
          </a:p>
        </p:txBody>
      </p:sp>
      <p:sp>
        <p:nvSpPr>
          <p:cNvPr id="8" name="テキスト ボックス 7"/>
          <p:cNvSpPr txBox="1"/>
          <p:nvPr/>
        </p:nvSpPr>
        <p:spPr>
          <a:xfrm>
            <a:off x="5214056" y="1460708"/>
            <a:ext cx="6537367" cy="369332"/>
          </a:xfrm>
          <a:prstGeom prst="rect">
            <a:avLst/>
          </a:prstGeom>
          <a:noFill/>
        </p:spPr>
        <p:txBody>
          <a:bodyPr wrap="none" rtlCol="0">
            <a:spAutoFit/>
          </a:bodyPr>
          <a:lstStyle/>
          <a:p>
            <a:r>
              <a:rPr lang="ja-JP" altLang="en-US" dirty="0" smtClean="0"/>
              <a:t>表</a:t>
            </a:r>
            <a:r>
              <a:rPr lang="en-US" altLang="ja-JP" dirty="0" smtClean="0"/>
              <a:t>2</a:t>
            </a:r>
            <a:r>
              <a:rPr kumimoji="1" lang="en-US" altLang="ja-JP" dirty="0" smtClean="0"/>
              <a:t>.</a:t>
            </a:r>
            <a:r>
              <a:rPr lang="ja-JP" altLang="ja-JP" kern="0" dirty="0">
                <a:solidFill>
                  <a:srgbClr val="000000"/>
                </a:solidFill>
                <a:latin typeface="Century" panose="02040604050505020304" pitchFamily="18" charset="0"/>
                <a:cs typeface="ＭＳ Ｐゴシック" panose="020B0600070205080204" pitchFamily="50" charset="-128"/>
              </a:rPr>
              <a:t>各次数の高次高調波に対応する光電子の信号強度の位相差</a:t>
            </a:r>
            <a:endParaRPr kumimoji="1" lang="ja-JP" altLang="en-US" dirty="0"/>
          </a:p>
        </p:txBody>
      </p:sp>
    </p:spTree>
    <p:extLst>
      <p:ext uri="{BB962C8B-B14F-4D97-AF65-F5344CB8AC3E}">
        <p14:creationId xmlns:p14="http://schemas.microsoft.com/office/powerpoint/2010/main" val="4219188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7742"/>
            <a:ext cx="10515600" cy="1325563"/>
          </a:xfrm>
        </p:spPr>
        <p:txBody>
          <a:bodyPr/>
          <a:lstStyle/>
          <a:p>
            <a:r>
              <a:rPr lang="ja-JP" altLang="en-US" dirty="0" smtClean="0"/>
              <a:t>付録</a:t>
            </a:r>
            <a:r>
              <a:rPr lang="en-US" altLang="ja-JP" dirty="0" smtClean="0"/>
              <a:t>1.</a:t>
            </a:r>
            <a:r>
              <a:rPr lang="ja-JP" altLang="en-US" dirty="0" smtClean="0"/>
              <a:t>振幅比の表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88061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付録</a:t>
            </a:r>
            <a:r>
              <a:rPr kumimoji="1" lang="en-US" altLang="ja-JP" dirty="0" smtClean="0"/>
              <a:t>2.</a:t>
            </a:r>
            <a:r>
              <a:rPr kumimoji="1" lang="ja-JP" altLang="en-US" dirty="0" smtClean="0"/>
              <a:t>位相差の表</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gridCol w="1020356"/>
                <a:gridCol w="1021010"/>
                <a:gridCol w="1021010"/>
                <a:gridCol w="1020356"/>
                <a:gridCol w="927417"/>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3878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sz="5400" dirty="0" smtClean="0"/>
              <a:t>2</a:t>
            </a:r>
            <a:r>
              <a:rPr kumimoji="1" lang="ja-JP" altLang="en-US" sz="5400" dirty="0" smtClean="0"/>
              <a:t>光子イオン化過程における</a:t>
            </a:r>
            <a:r>
              <a:rPr kumimoji="1" lang="en-US" altLang="ja-JP" sz="5400" dirty="0" smtClean="0"/>
              <a:t/>
            </a:r>
            <a:br>
              <a:rPr kumimoji="1" lang="en-US" altLang="ja-JP" sz="5400" dirty="0" smtClean="0"/>
            </a:br>
            <a:r>
              <a:rPr kumimoji="1" lang="ja-JP" altLang="en-US" sz="5400" dirty="0" smtClean="0"/>
              <a:t>赤外光強度の影響</a:t>
            </a:r>
            <a:endParaRPr kumimoji="1" lang="ja-JP" altLang="en-US" sz="5400" dirty="0"/>
          </a:p>
        </p:txBody>
      </p:sp>
      <p:sp>
        <p:nvSpPr>
          <p:cNvPr id="5" name="サブタイトル 4"/>
          <p:cNvSpPr>
            <a:spLocks noGrp="1"/>
          </p:cNvSpPr>
          <p:nvPr>
            <p:ph type="subTitle" idx="1"/>
          </p:nvPr>
        </p:nvSpPr>
        <p:spPr/>
        <p:txBody>
          <a:bodyPr/>
          <a:lstStyle/>
          <a:p>
            <a:r>
              <a:rPr lang="ja-JP" altLang="en-US" dirty="0"/>
              <a:t>早稲田</a:t>
            </a:r>
            <a:r>
              <a:rPr lang="ja-JP" altLang="en-US" dirty="0" smtClean="0"/>
              <a:t>大学　先進理工学部　応用物理学科　</a:t>
            </a:r>
            <a:endParaRPr lang="en-US" altLang="ja-JP" dirty="0"/>
          </a:p>
          <a:p>
            <a:r>
              <a:rPr kumimoji="1" lang="en-US" altLang="ja-JP" dirty="0" smtClean="0"/>
              <a:t>1Y17B029-3 </a:t>
            </a:r>
            <a:r>
              <a:rPr kumimoji="1" lang="ja-JP" altLang="en-US" dirty="0" smtClean="0"/>
              <a:t>河西　剛</a:t>
            </a:r>
            <a:endParaRPr kumimoji="1" lang="en-US" altLang="ja-JP" dirty="0" smtClean="0"/>
          </a:p>
          <a:p>
            <a:r>
              <a:rPr lang="ja-JP" altLang="en-US" dirty="0"/>
              <a:t>指導</a:t>
            </a:r>
            <a:r>
              <a:rPr lang="ja-JP" altLang="en-US" dirty="0" smtClean="0"/>
              <a:t>教員</a:t>
            </a:r>
            <a:r>
              <a:rPr lang="en-US" altLang="ja-JP" dirty="0" smtClean="0"/>
              <a:t>: </a:t>
            </a:r>
            <a:r>
              <a:rPr lang="ja-JP" altLang="en-US" dirty="0" smtClean="0"/>
              <a:t>新倉　弘倫　教授</a:t>
            </a:r>
            <a:endParaRPr kumimoji="1" lang="ja-JP" altLang="en-US" dirty="0"/>
          </a:p>
        </p:txBody>
      </p:sp>
    </p:spTree>
    <p:extLst>
      <p:ext uri="{BB962C8B-B14F-4D97-AF65-F5344CB8AC3E}">
        <p14:creationId xmlns:p14="http://schemas.microsoft.com/office/powerpoint/2010/main" val="311192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アト秒ダイナミクスが測定できることが知られている</a:t>
            </a:r>
            <a:r>
              <a:rPr kumimoji="1" lang="en-US" altLang="ja-JP" dirty="0" smtClean="0"/>
              <a:t>.</a:t>
            </a:r>
            <a:r>
              <a:rPr kumimoji="1" lang="ja-JP" altLang="en-US" dirty="0" smtClean="0"/>
              <a:t>　</a:t>
            </a:r>
            <a:endParaRPr kumimoji="1" lang="ja-JP" altLang="en-US" dirty="0"/>
          </a:p>
        </p:txBody>
      </p:sp>
    </p:spTree>
    <p:extLst>
      <p:ext uri="{BB962C8B-B14F-4D97-AF65-F5344CB8AC3E}">
        <p14:creationId xmlns:p14="http://schemas.microsoft.com/office/powerpoint/2010/main" val="89525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293" y="86128"/>
            <a:ext cx="10515600" cy="1325563"/>
          </a:xfrm>
        </p:spPr>
        <p:txBody>
          <a:bodyPr/>
          <a:lstStyle/>
          <a:p>
            <a:r>
              <a:rPr kumimoji="1" lang="en-US" altLang="ja-JP" dirty="0" smtClean="0"/>
              <a:t>2</a:t>
            </a:r>
            <a:r>
              <a:rPr kumimoji="1" lang="ja-JP" altLang="en-US" dirty="0" smtClean="0"/>
              <a:t>光子イオン化過程</a:t>
            </a:r>
            <a:endParaRPr kumimoji="1" lang="ja-JP" altLang="en-US" dirty="0"/>
          </a:p>
        </p:txBody>
      </p:sp>
      <p:cxnSp>
        <p:nvCxnSpPr>
          <p:cNvPr id="5" name="直線コネクタ 4"/>
          <p:cNvCxnSpPr/>
          <p:nvPr/>
        </p:nvCxnSpPr>
        <p:spPr>
          <a:xfrm>
            <a:off x="838198" y="18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10800000" flipH="1">
            <a:off x="838199" y="24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670465" y="2071622"/>
            <a:ext cx="2015022" cy="589235"/>
            <a:chOff x="953492" y="2049769"/>
            <a:chExt cx="2860771" cy="722016"/>
          </a:xfrm>
        </p:grpSpPr>
        <p:grpSp>
          <p:nvGrpSpPr>
            <p:cNvPr id="31" name="グループ化 30"/>
            <p:cNvGrpSpPr/>
            <p:nvPr/>
          </p:nvGrpSpPr>
          <p:grpSpPr>
            <a:xfrm>
              <a:off x="953492" y="2049769"/>
              <a:ext cx="1430385" cy="722016"/>
              <a:chOff x="1045029" y="3250151"/>
              <a:chExt cx="2926080" cy="2508090"/>
            </a:xfrm>
          </p:grpSpPr>
          <p:sp>
            <p:nvSpPr>
              <p:cNvPr id="35" name="フリーフォーム 3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383878" y="2058010"/>
              <a:ext cx="1430385" cy="713775"/>
              <a:chOff x="1045029" y="3278778"/>
              <a:chExt cx="2926080" cy="2479463"/>
            </a:xfrm>
          </p:grpSpPr>
          <p:sp>
            <p:nvSpPr>
              <p:cNvPr id="33" name="フリーフォーム 3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1" name="グループ化 90"/>
          <p:cNvGrpSpPr/>
          <p:nvPr/>
        </p:nvGrpSpPr>
        <p:grpSpPr>
          <a:xfrm>
            <a:off x="4363367" y="2225656"/>
            <a:ext cx="2417590" cy="430630"/>
            <a:chOff x="1063536" y="4853965"/>
            <a:chExt cx="2860773" cy="765515"/>
          </a:xfrm>
        </p:grpSpPr>
        <p:grpSp>
          <p:nvGrpSpPr>
            <p:cNvPr id="92" name="グループ化 91"/>
            <p:cNvGrpSpPr/>
            <p:nvPr/>
          </p:nvGrpSpPr>
          <p:grpSpPr>
            <a:xfrm>
              <a:off x="1063537" y="4874357"/>
              <a:ext cx="2860771" cy="722016"/>
              <a:chOff x="953492" y="2049769"/>
              <a:chExt cx="2860771" cy="722016"/>
            </a:xfrm>
          </p:grpSpPr>
          <p:grpSp>
            <p:nvGrpSpPr>
              <p:cNvPr id="115" name="グループ化 114"/>
              <p:cNvGrpSpPr/>
              <p:nvPr/>
            </p:nvGrpSpPr>
            <p:grpSpPr>
              <a:xfrm>
                <a:off x="953492" y="2049769"/>
                <a:ext cx="1430385" cy="722016"/>
                <a:chOff x="1045029" y="3250151"/>
                <a:chExt cx="2926080" cy="2508090"/>
              </a:xfrm>
            </p:grpSpPr>
            <p:sp>
              <p:nvSpPr>
                <p:cNvPr id="119" name="フリーフォーム 11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11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p:cNvGrpSpPr/>
              <p:nvPr/>
            </p:nvGrpSpPr>
            <p:grpSpPr>
              <a:xfrm>
                <a:off x="2383878" y="2058010"/>
                <a:ext cx="1430385" cy="713775"/>
                <a:chOff x="1045029" y="3278778"/>
                <a:chExt cx="2926080" cy="2479463"/>
              </a:xfrm>
            </p:grpSpPr>
            <p:sp>
              <p:nvSpPr>
                <p:cNvPr id="117" name="フリーフォーム 116"/>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フリーフォーム 11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3" name="グループ化 92"/>
            <p:cNvGrpSpPr/>
            <p:nvPr/>
          </p:nvGrpSpPr>
          <p:grpSpPr>
            <a:xfrm>
              <a:off x="1063536" y="4853965"/>
              <a:ext cx="2860773" cy="765515"/>
              <a:chOff x="1063536" y="2886206"/>
              <a:chExt cx="2860773" cy="765515"/>
            </a:xfrm>
          </p:grpSpPr>
          <p:grpSp>
            <p:nvGrpSpPr>
              <p:cNvPr id="95" name="グループ化 94"/>
              <p:cNvGrpSpPr/>
              <p:nvPr/>
            </p:nvGrpSpPr>
            <p:grpSpPr>
              <a:xfrm>
                <a:off x="2493921" y="2917111"/>
                <a:ext cx="1430388" cy="734610"/>
                <a:chOff x="1045023" y="3258604"/>
                <a:chExt cx="4291162" cy="1247441"/>
              </a:xfrm>
            </p:grpSpPr>
            <p:grpSp>
              <p:nvGrpSpPr>
                <p:cNvPr id="106" name="グループ化 105"/>
                <p:cNvGrpSpPr/>
                <p:nvPr/>
              </p:nvGrpSpPr>
              <p:grpSpPr>
                <a:xfrm>
                  <a:off x="1045023" y="3258604"/>
                  <a:ext cx="1430391" cy="1217601"/>
                  <a:chOff x="1045017" y="3267444"/>
                  <a:chExt cx="2926092" cy="2490797"/>
                </a:xfrm>
              </p:grpSpPr>
              <p:sp>
                <p:nvSpPr>
                  <p:cNvPr id="113" name="フリーフォーム 112"/>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フリーフォーム 11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2475412" y="3269394"/>
                  <a:ext cx="1430388" cy="1220806"/>
                  <a:chOff x="1045023" y="3260888"/>
                  <a:chExt cx="2926086" cy="2497353"/>
                </a:xfrm>
              </p:grpSpPr>
              <p:sp>
                <p:nvSpPr>
                  <p:cNvPr id="111" name="フリーフォーム 110"/>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フリーフォーム 11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p:cNvGrpSpPr/>
                <p:nvPr/>
              </p:nvGrpSpPr>
              <p:grpSpPr>
                <a:xfrm>
                  <a:off x="3905800" y="3279990"/>
                  <a:ext cx="1430385" cy="1226055"/>
                  <a:chOff x="1045029" y="3250151"/>
                  <a:chExt cx="2926080" cy="2508090"/>
                </a:xfrm>
              </p:grpSpPr>
              <p:sp>
                <p:nvSpPr>
                  <p:cNvPr id="109" name="フリーフォーム 10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フリーフォーム 10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p:cNvGrpSpPr/>
              <p:nvPr/>
            </p:nvGrpSpPr>
            <p:grpSpPr>
              <a:xfrm>
                <a:off x="1063536" y="2886206"/>
                <a:ext cx="1430386" cy="739588"/>
                <a:chOff x="1045029" y="3250151"/>
                <a:chExt cx="4291156" cy="1255894"/>
              </a:xfrm>
            </p:grpSpPr>
            <p:grpSp>
              <p:nvGrpSpPr>
                <p:cNvPr id="97" name="グループ化 96"/>
                <p:cNvGrpSpPr/>
                <p:nvPr/>
              </p:nvGrpSpPr>
              <p:grpSpPr>
                <a:xfrm>
                  <a:off x="1045029" y="3250151"/>
                  <a:ext cx="1430385" cy="1226055"/>
                  <a:chOff x="1045029" y="3250151"/>
                  <a:chExt cx="2926080" cy="2508090"/>
                </a:xfrm>
              </p:grpSpPr>
              <p:sp>
                <p:nvSpPr>
                  <p:cNvPr id="104" name="フリーフォーム 10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フリーフォーム 10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8" name="グループ化 97"/>
                <p:cNvGrpSpPr/>
                <p:nvPr/>
              </p:nvGrpSpPr>
              <p:grpSpPr>
                <a:xfrm>
                  <a:off x="2475412" y="3267465"/>
                  <a:ext cx="1430388" cy="1222737"/>
                  <a:chOff x="1045023" y="3256939"/>
                  <a:chExt cx="2926086" cy="2501302"/>
                </a:xfrm>
              </p:grpSpPr>
              <p:sp>
                <p:nvSpPr>
                  <p:cNvPr id="102" name="フリーフォーム 101"/>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フリーフォーム 10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p:cNvGrpSpPr/>
                <p:nvPr/>
              </p:nvGrpSpPr>
              <p:grpSpPr>
                <a:xfrm>
                  <a:off x="3905800" y="3279990"/>
                  <a:ext cx="1430385" cy="1226055"/>
                  <a:chOff x="1045029" y="3250151"/>
                  <a:chExt cx="2926080" cy="2508090"/>
                </a:xfrm>
              </p:grpSpPr>
              <p:sp>
                <p:nvSpPr>
                  <p:cNvPr id="100" name="フリーフォーム 9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10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34" name="グループ化 133"/>
          <p:cNvGrpSpPr/>
          <p:nvPr/>
        </p:nvGrpSpPr>
        <p:grpSpPr>
          <a:xfrm rot="10800000">
            <a:off x="6780956" y="1401692"/>
            <a:ext cx="286228" cy="1339859"/>
            <a:chOff x="2432792" y="4128485"/>
            <a:chExt cx="286228" cy="1339859"/>
          </a:xfrm>
        </p:grpSpPr>
        <p:sp>
          <p:nvSpPr>
            <p:cNvPr id="132" name="台形 131"/>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雲形吹き出し 132"/>
            <p:cNvSpPr/>
            <p:nvPr/>
          </p:nvSpPr>
          <p:spPr>
            <a:xfrm rot="21370121">
              <a:off x="2432792" y="4128485"/>
              <a:ext cx="286228" cy="65511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rot="10800000">
            <a:off x="4018786" y="1401692"/>
            <a:ext cx="286228" cy="1339859"/>
            <a:chOff x="2432792" y="4128485"/>
            <a:chExt cx="286228" cy="1339859"/>
          </a:xfrm>
        </p:grpSpPr>
        <p:sp>
          <p:nvSpPr>
            <p:cNvPr id="136" name="台形 135"/>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雲形吹き出し 136"/>
            <p:cNvSpPr/>
            <p:nvPr/>
          </p:nvSpPr>
          <p:spPr>
            <a:xfrm rot="21370121">
              <a:off x="2432792" y="4128485"/>
              <a:ext cx="286228" cy="655110"/>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正方形/長方形 139"/>
          <p:cNvSpPr/>
          <p:nvPr/>
        </p:nvSpPr>
        <p:spPr>
          <a:xfrm>
            <a:off x="6176559"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1" name="正方形/長方形 140"/>
          <p:cNvSpPr/>
          <p:nvPr/>
        </p:nvSpPr>
        <p:spPr>
          <a:xfrm>
            <a:off x="7223538"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正方形/長方形 141"/>
          <p:cNvSpPr/>
          <p:nvPr/>
        </p:nvSpPr>
        <p:spPr>
          <a:xfrm>
            <a:off x="6176559" y="289885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正方形/長方形 142"/>
          <p:cNvSpPr/>
          <p:nvPr/>
        </p:nvSpPr>
        <p:spPr>
          <a:xfrm>
            <a:off x="7215230" y="2904423"/>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4" name="正方形/長方形 143"/>
          <p:cNvSpPr/>
          <p:nvPr/>
        </p:nvSpPr>
        <p:spPr>
          <a:xfrm>
            <a:off x="6176559" y="3358218"/>
            <a:ext cx="1548662" cy="222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フリーフォーム 145"/>
          <p:cNvSpPr/>
          <p:nvPr/>
        </p:nvSpPr>
        <p:spPr>
          <a:xfrm>
            <a:off x="6772275" y="2524125"/>
            <a:ext cx="171450" cy="885825"/>
          </a:xfrm>
          <a:custGeom>
            <a:avLst/>
            <a:gdLst>
              <a:gd name="connsiteX0" fmla="*/ 171450 w 171450"/>
              <a:gd name="connsiteY0" fmla="*/ 0 h 885825"/>
              <a:gd name="connsiteX1" fmla="*/ 66675 w 171450"/>
              <a:gd name="connsiteY1" fmla="*/ 276225 h 885825"/>
              <a:gd name="connsiteX2" fmla="*/ 19050 w 171450"/>
              <a:gd name="connsiteY2" fmla="*/ 514350 h 885825"/>
              <a:gd name="connsiteX3" fmla="*/ 0 w 171450"/>
              <a:gd name="connsiteY3" fmla="*/ 695325 h 885825"/>
              <a:gd name="connsiteX4" fmla="*/ 19050 w 171450"/>
              <a:gd name="connsiteY4" fmla="*/ 885825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885825">
                <a:moveTo>
                  <a:pt x="171450" y="0"/>
                </a:moveTo>
                <a:cubicBezTo>
                  <a:pt x="131762" y="95250"/>
                  <a:pt x="92075" y="190500"/>
                  <a:pt x="66675" y="276225"/>
                </a:cubicBezTo>
                <a:cubicBezTo>
                  <a:pt x="41275" y="361950"/>
                  <a:pt x="30162" y="444500"/>
                  <a:pt x="19050" y="514350"/>
                </a:cubicBezTo>
                <a:cubicBezTo>
                  <a:pt x="7938" y="584200"/>
                  <a:pt x="0" y="633413"/>
                  <a:pt x="0" y="695325"/>
                </a:cubicBezTo>
                <a:cubicBezTo>
                  <a:pt x="0" y="757237"/>
                  <a:pt x="6350" y="866775"/>
                  <a:pt x="19050" y="88582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矢印コネクタ 150"/>
          <p:cNvCxnSpPr/>
          <p:nvPr/>
        </p:nvCxnSpPr>
        <p:spPr>
          <a:xfrm>
            <a:off x="3764674" y="6186821"/>
            <a:ext cx="3189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p:cNvCxnSpPr/>
          <p:nvPr/>
        </p:nvCxnSpPr>
        <p:spPr>
          <a:xfrm flipH="1" flipV="1">
            <a:off x="3764674" y="4682277"/>
            <a:ext cx="3658" cy="1504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フリーフォーム 153"/>
          <p:cNvSpPr/>
          <p:nvPr/>
        </p:nvSpPr>
        <p:spPr>
          <a:xfrm>
            <a:off x="4010692" y="4912265"/>
            <a:ext cx="2490281" cy="1118931"/>
          </a:xfrm>
          <a:custGeom>
            <a:avLst/>
            <a:gdLst>
              <a:gd name="connsiteX0" fmla="*/ 0 w 2490281"/>
              <a:gd name="connsiteY0" fmla="*/ 1060548 h 1118931"/>
              <a:gd name="connsiteX1" fmla="*/ 58366 w 2490281"/>
              <a:gd name="connsiteY1" fmla="*/ 992454 h 1118931"/>
              <a:gd name="connsiteX2" fmla="*/ 175098 w 2490281"/>
              <a:gd name="connsiteY2" fmla="*/ 233 h 1118931"/>
              <a:gd name="connsiteX3" fmla="*/ 476656 w 2490281"/>
              <a:gd name="connsiteY3" fmla="*/ 1089731 h 1118931"/>
              <a:gd name="connsiteX4" fmla="*/ 729575 w 2490281"/>
              <a:gd name="connsiteY4" fmla="*/ 87782 h 1118931"/>
              <a:gd name="connsiteX5" fmla="*/ 1070043 w 2490281"/>
              <a:gd name="connsiteY5" fmla="*/ 1118914 h 1118931"/>
              <a:gd name="connsiteX6" fmla="*/ 1371600 w 2490281"/>
              <a:gd name="connsiteY6" fmla="*/ 116965 h 1118931"/>
              <a:gd name="connsiteX7" fmla="*/ 1663430 w 2490281"/>
              <a:gd name="connsiteY7" fmla="*/ 1002182 h 1118931"/>
              <a:gd name="connsiteX8" fmla="*/ 1916349 w 2490281"/>
              <a:gd name="connsiteY8" fmla="*/ 340701 h 1118931"/>
              <a:gd name="connsiteX9" fmla="*/ 2140085 w 2490281"/>
              <a:gd name="connsiteY9" fmla="*/ 885450 h 1118931"/>
              <a:gd name="connsiteX10" fmla="*/ 2354094 w 2490281"/>
              <a:gd name="connsiteY10" fmla="*/ 340701 h 1118931"/>
              <a:gd name="connsiteX11" fmla="*/ 2490281 w 2490281"/>
              <a:gd name="connsiteY11" fmla="*/ 729807 h 111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0281" h="1118931">
                <a:moveTo>
                  <a:pt x="0" y="1060548"/>
                </a:moveTo>
                <a:cubicBezTo>
                  <a:pt x="14591" y="1114860"/>
                  <a:pt x="29183" y="1169173"/>
                  <a:pt x="58366" y="992454"/>
                </a:cubicBezTo>
                <a:cubicBezTo>
                  <a:pt x="87549" y="815735"/>
                  <a:pt x="105383" y="-15980"/>
                  <a:pt x="175098" y="233"/>
                </a:cubicBezTo>
                <a:cubicBezTo>
                  <a:pt x="244813" y="16446"/>
                  <a:pt x="384243" y="1075140"/>
                  <a:pt x="476656" y="1089731"/>
                </a:cubicBezTo>
                <a:cubicBezTo>
                  <a:pt x="569069" y="1104322"/>
                  <a:pt x="630677" y="82918"/>
                  <a:pt x="729575" y="87782"/>
                </a:cubicBezTo>
                <a:cubicBezTo>
                  <a:pt x="828473" y="92646"/>
                  <a:pt x="963039" y="1114050"/>
                  <a:pt x="1070043" y="1118914"/>
                </a:cubicBezTo>
                <a:cubicBezTo>
                  <a:pt x="1177047" y="1123778"/>
                  <a:pt x="1272702" y="136420"/>
                  <a:pt x="1371600" y="116965"/>
                </a:cubicBezTo>
                <a:cubicBezTo>
                  <a:pt x="1470498" y="97510"/>
                  <a:pt x="1572639" y="964893"/>
                  <a:pt x="1663430" y="1002182"/>
                </a:cubicBezTo>
                <a:cubicBezTo>
                  <a:pt x="1754221" y="1039471"/>
                  <a:pt x="1836907" y="360156"/>
                  <a:pt x="1916349" y="340701"/>
                </a:cubicBezTo>
                <a:cubicBezTo>
                  <a:pt x="1995791" y="321246"/>
                  <a:pt x="2067128" y="885450"/>
                  <a:pt x="2140085" y="885450"/>
                </a:cubicBezTo>
                <a:cubicBezTo>
                  <a:pt x="2213042" y="885450"/>
                  <a:pt x="2295728" y="366641"/>
                  <a:pt x="2354094" y="340701"/>
                </a:cubicBezTo>
                <a:cubicBezTo>
                  <a:pt x="2412460" y="314761"/>
                  <a:pt x="2454613" y="666577"/>
                  <a:pt x="2490281" y="72980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3772893" y="6312330"/>
            <a:ext cx="3130985" cy="369332"/>
          </a:xfrm>
          <a:prstGeom prst="rect">
            <a:avLst/>
          </a:prstGeom>
          <a:noFill/>
        </p:spPr>
        <p:txBody>
          <a:bodyPr wrap="none" rtlCol="0">
            <a:spAutoFit/>
          </a:bodyPr>
          <a:lstStyle/>
          <a:p>
            <a:r>
              <a:rPr kumimoji="1" lang="ja-JP" altLang="en-US" dirty="0" smtClean="0"/>
              <a:t>高次高調波と赤外光の時間差</a:t>
            </a:r>
            <a:endParaRPr kumimoji="1" lang="ja-JP" altLang="en-US" dirty="0"/>
          </a:p>
        </p:txBody>
      </p:sp>
      <p:sp>
        <p:nvSpPr>
          <p:cNvPr id="157" name="テキスト ボックス 156"/>
          <p:cNvSpPr txBox="1"/>
          <p:nvPr/>
        </p:nvSpPr>
        <p:spPr>
          <a:xfrm rot="16200000">
            <a:off x="2643822" y="5249883"/>
            <a:ext cx="1569660" cy="369332"/>
          </a:xfrm>
          <a:prstGeom prst="rect">
            <a:avLst/>
          </a:prstGeom>
          <a:noFill/>
        </p:spPr>
        <p:txBody>
          <a:bodyPr wrap="none" rtlCol="0">
            <a:spAutoFit/>
          </a:bodyPr>
          <a:lstStyle/>
          <a:p>
            <a:r>
              <a:rPr kumimoji="1" lang="ja-JP" altLang="en-US" dirty="0" smtClean="0"/>
              <a:t>光電子の収量</a:t>
            </a:r>
            <a:endParaRPr kumimoji="1" lang="ja-JP" altLang="en-US" dirty="0"/>
          </a:p>
        </p:txBody>
      </p:sp>
      <p:sp>
        <p:nvSpPr>
          <p:cNvPr id="158" name="テキスト ボックス 157"/>
          <p:cNvSpPr txBox="1"/>
          <p:nvPr/>
        </p:nvSpPr>
        <p:spPr>
          <a:xfrm>
            <a:off x="1208573" y="3015802"/>
            <a:ext cx="1516762" cy="369332"/>
          </a:xfrm>
          <a:prstGeom prst="rect">
            <a:avLst/>
          </a:prstGeom>
          <a:noFill/>
        </p:spPr>
        <p:txBody>
          <a:bodyPr wrap="none" rtlCol="0">
            <a:spAutoFit/>
          </a:bodyPr>
          <a:lstStyle/>
          <a:p>
            <a:r>
              <a:rPr kumimoji="1" lang="ja-JP" altLang="en-US" dirty="0" smtClean="0"/>
              <a:t>赤外レーザー</a:t>
            </a:r>
            <a:endParaRPr kumimoji="1" lang="ja-JP" altLang="en-US" dirty="0"/>
          </a:p>
        </p:txBody>
      </p:sp>
      <p:sp>
        <p:nvSpPr>
          <p:cNvPr id="159" name="テキスト ボックス 158"/>
          <p:cNvSpPr txBox="1"/>
          <p:nvPr/>
        </p:nvSpPr>
        <p:spPr>
          <a:xfrm>
            <a:off x="5700072" y="981604"/>
            <a:ext cx="1515158" cy="369332"/>
          </a:xfrm>
          <a:prstGeom prst="rect">
            <a:avLst/>
          </a:prstGeom>
          <a:noFill/>
        </p:spPr>
        <p:txBody>
          <a:bodyPr wrap="none" rtlCol="0">
            <a:spAutoFit/>
          </a:bodyPr>
          <a:lstStyle/>
          <a:p>
            <a:r>
              <a:rPr kumimoji="1" lang="ja-JP" altLang="en-US" dirty="0" smtClean="0"/>
              <a:t>クリプトンガス</a:t>
            </a:r>
            <a:endParaRPr kumimoji="1" lang="ja-JP" altLang="en-US" dirty="0"/>
          </a:p>
        </p:txBody>
      </p:sp>
      <p:sp>
        <p:nvSpPr>
          <p:cNvPr id="160" name="テキスト ボックス 159"/>
          <p:cNvSpPr txBox="1"/>
          <p:nvPr/>
        </p:nvSpPr>
        <p:spPr>
          <a:xfrm>
            <a:off x="3032653" y="3069506"/>
            <a:ext cx="1447832" cy="369332"/>
          </a:xfrm>
          <a:prstGeom prst="rect">
            <a:avLst/>
          </a:prstGeom>
          <a:noFill/>
        </p:spPr>
        <p:txBody>
          <a:bodyPr wrap="none" rtlCol="0">
            <a:spAutoFit/>
          </a:bodyPr>
          <a:lstStyle/>
          <a:p>
            <a:r>
              <a:rPr kumimoji="1" lang="ja-JP" altLang="en-US" dirty="0" smtClean="0"/>
              <a:t>アルゴンガス</a:t>
            </a:r>
            <a:endParaRPr kumimoji="1" lang="ja-JP" altLang="en-US" dirty="0"/>
          </a:p>
        </p:txBody>
      </p:sp>
      <p:cxnSp>
        <p:nvCxnSpPr>
          <p:cNvPr id="162" name="直線コネクタ 161"/>
          <p:cNvCxnSpPr>
            <a:stCxn id="158" idx="0"/>
            <a:endCxn id="34" idx="2"/>
          </p:cNvCxnSpPr>
          <p:nvPr/>
        </p:nvCxnSpPr>
        <p:spPr>
          <a:xfrm flipV="1">
            <a:off x="1966954" y="2366239"/>
            <a:ext cx="214778" cy="649563"/>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a:stCxn id="137" idx="3"/>
            <a:endCxn id="160" idx="0"/>
          </p:cNvCxnSpPr>
          <p:nvPr/>
        </p:nvCxnSpPr>
        <p:spPr>
          <a:xfrm flipH="1">
            <a:off x="3756569" y="2703446"/>
            <a:ext cx="424715" cy="366060"/>
          </a:xfrm>
          <a:prstGeom prst="line">
            <a:avLst/>
          </a:prstGeom>
        </p:spPr>
        <p:style>
          <a:lnRef idx="1">
            <a:schemeClr val="dk1"/>
          </a:lnRef>
          <a:fillRef idx="0">
            <a:schemeClr val="dk1"/>
          </a:fillRef>
          <a:effectRef idx="0">
            <a:schemeClr val="dk1"/>
          </a:effectRef>
          <a:fontRef idx="minor">
            <a:schemeClr val="tx1"/>
          </a:fontRef>
        </p:style>
      </p:cxnSp>
      <p:sp>
        <p:nvSpPr>
          <p:cNvPr id="165" name="テキスト ボックス 164"/>
          <p:cNvSpPr txBox="1"/>
          <p:nvPr/>
        </p:nvSpPr>
        <p:spPr>
          <a:xfrm>
            <a:off x="4070180" y="3847335"/>
            <a:ext cx="2262158" cy="369332"/>
          </a:xfrm>
          <a:prstGeom prst="rect">
            <a:avLst/>
          </a:prstGeom>
          <a:noFill/>
        </p:spPr>
        <p:txBody>
          <a:bodyPr wrap="none" rtlCol="0">
            <a:spAutoFit/>
          </a:bodyPr>
          <a:lstStyle/>
          <a:p>
            <a:r>
              <a:rPr kumimoji="1" lang="ja-JP" altLang="en-US" dirty="0" smtClean="0"/>
              <a:t>高次高調波＋赤外光</a:t>
            </a:r>
            <a:endParaRPr kumimoji="1" lang="ja-JP" altLang="en-US" dirty="0"/>
          </a:p>
        </p:txBody>
      </p:sp>
      <p:cxnSp>
        <p:nvCxnSpPr>
          <p:cNvPr id="167" name="直線コネクタ 166"/>
          <p:cNvCxnSpPr>
            <a:stCxn id="103" idx="1"/>
            <a:endCxn id="165" idx="0"/>
          </p:cNvCxnSpPr>
          <p:nvPr/>
        </p:nvCxnSpPr>
        <p:spPr>
          <a:xfrm>
            <a:off x="5068497" y="2636451"/>
            <a:ext cx="132762" cy="1210884"/>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a:stCxn id="133" idx="1"/>
            <a:endCxn id="159" idx="2"/>
          </p:cNvCxnSpPr>
          <p:nvPr/>
        </p:nvCxnSpPr>
        <p:spPr>
          <a:xfrm flipH="1" flipV="1">
            <a:off x="6457651" y="1350936"/>
            <a:ext cx="444579" cy="736933"/>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a:stCxn id="144" idx="3"/>
            <a:endCxn id="173" idx="1"/>
          </p:cNvCxnSpPr>
          <p:nvPr/>
        </p:nvCxnSpPr>
        <p:spPr>
          <a:xfrm>
            <a:off x="7725221" y="3469336"/>
            <a:ext cx="815664" cy="73548"/>
          </a:xfrm>
          <a:prstGeom prst="line">
            <a:avLst/>
          </a:prstGeom>
        </p:spPr>
        <p:style>
          <a:lnRef idx="1">
            <a:schemeClr val="dk1"/>
          </a:lnRef>
          <a:fillRef idx="0">
            <a:schemeClr val="dk1"/>
          </a:fillRef>
          <a:effectRef idx="0">
            <a:schemeClr val="dk1"/>
          </a:effectRef>
          <a:fontRef idx="minor">
            <a:schemeClr val="tx1"/>
          </a:fontRef>
        </p:style>
      </p:cxnSp>
      <p:sp>
        <p:nvSpPr>
          <p:cNvPr id="173" name="テキスト ボックス 172"/>
          <p:cNvSpPr txBox="1"/>
          <p:nvPr/>
        </p:nvSpPr>
        <p:spPr>
          <a:xfrm>
            <a:off x="8540885" y="3358218"/>
            <a:ext cx="2779928" cy="369332"/>
          </a:xfrm>
          <a:prstGeom prst="rect">
            <a:avLst/>
          </a:prstGeom>
          <a:noFill/>
        </p:spPr>
        <p:txBody>
          <a:bodyPr wrap="none" rtlCol="0">
            <a:spAutoFit/>
          </a:bodyPr>
          <a:lstStyle/>
          <a:p>
            <a:r>
              <a:rPr kumimoji="1" lang="ja-JP" altLang="en-US" dirty="0" smtClean="0"/>
              <a:t>マイクロチャンネルプレート</a:t>
            </a:r>
            <a:endParaRPr kumimoji="1" lang="ja-JP" altLang="en-US" dirty="0"/>
          </a:p>
        </p:txBody>
      </p:sp>
      <p:sp>
        <p:nvSpPr>
          <p:cNvPr id="175" name="テキスト ボックス 174"/>
          <p:cNvSpPr txBox="1"/>
          <p:nvPr/>
        </p:nvSpPr>
        <p:spPr>
          <a:xfrm>
            <a:off x="8700521" y="2121283"/>
            <a:ext cx="1338828" cy="369332"/>
          </a:xfrm>
          <a:prstGeom prst="rect">
            <a:avLst/>
          </a:prstGeom>
          <a:noFill/>
        </p:spPr>
        <p:txBody>
          <a:bodyPr wrap="none" rtlCol="0">
            <a:spAutoFit/>
          </a:bodyPr>
          <a:lstStyle/>
          <a:p>
            <a:r>
              <a:rPr kumimoji="1" lang="ja-JP" altLang="en-US" dirty="0" smtClean="0"/>
              <a:t>円盤状電極</a:t>
            </a:r>
            <a:endParaRPr kumimoji="1" lang="ja-JP" altLang="en-US" dirty="0"/>
          </a:p>
        </p:txBody>
      </p:sp>
      <p:cxnSp>
        <p:nvCxnSpPr>
          <p:cNvPr id="177" name="直線コネクタ 176"/>
          <p:cNvCxnSpPr>
            <a:stCxn id="141" idx="3"/>
            <a:endCxn id="175" idx="1"/>
          </p:cNvCxnSpPr>
          <p:nvPr/>
        </p:nvCxnSpPr>
        <p:spPr>
          <a:xfrm>
            <a:off x="7733529" y="2001158"/>
            <a:ext cx="966992" cy="304791"/>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a:stCxn id="143" idx="3"/>
            <a:endCxn id="175" idx="1"/>
          </p:cNvCxnSpPr>
          <p:nvPr/>
        </p:nvCxnSpPr>
        <p:spPr>
          <a:xfrm flipV="1">
            <a:off x="7725221" y="2305949"/>
            <a:ext cx="975300" cy="685863"/>
          </a:xfrm>
          <a:prstGeom prst="line">
            <a:avLst/>
          </a:prstGeom>
        </p:spPr>
        <p:style>
          <a:lnRef idx="1">
            <a:schemeClr val="dk1"/>
          </a:lnRef>
          <a:fillRef idx="0">
            <a:schemeClr val="dk1"/>
          </a:fillRef>
          <a:effectRef idx="0">
            <a:schemeClr val="dk1"/>
          </a:effectRef>
          <a:fontRef idx="minor">
            <a:schemeClr val="tx1"/>
          </a:fontRef>
        </p:style>
      </p:cxnSp>
      <p:cxnSp>
        <p:nvCxnSpPr>
          <p:cNvPr id="181" name="直線矢印コネクタ 180"/>
          <p:cNvCxnSpPr/>
          <p:nvPr/>
        </p:nvCxnSpPr>
        <p:spPr>
          <a:xfrm>
            <a:off x="7360939" y="2229664"/>
            <a:ext cx="0" cy="484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2" name="テキスト ボックス 181"/>
              <p:cNvSpPr txBox="1"/>
              <p:nvPr/>
            </p:nvSpPr>
            <p:spPr>
              <a:xfrm>
                <a:off x="7365380" y="2278579"/>
                <a:ext cx="39087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𝑬</m:t>
                      </m:r>
                    </m:oMath>
                  </m:oMathPara>
                </a14:m>
                <a:endParaRPr kumimoji="1" lang="ja-JP" altLang="en-US" b="1" dirty="0"/>
              </a:p>
            </p:txBody>
          </p:sp>
        </mc:Choice>
        <mc:Fallback>
          <p:sp>
            <p:nvSpPr>
              <p:cNvPr id="182" name="テキスト ボックス 181"/>
              <p:cNvSpPr txBox="1">
                <a:spLocks noRot="1" noChangeAspect="1" noMove="1" noResize="1" noEditPoints="1" noAdjustHandles="1" noChangeArrowheads="1" noChangeShapeType="1" noTextEdit="1"/>
              </p:cNvSpPr>
              <p:nvPr/>
            </p:nvSpPr>
            <p:spPr>
              <a:xfrm>
                <a:off x="7365380" y="2278579"/>
                <a:ext cx="390876" cy="369332"/>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9718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IR</a:t>
            </a:r>
            <a:r>
              <a:rPr lang="ja-JP" altLang="en-US" dirty="0"/>
              <a:t>の</a:t>
            </a:r>
            <a:r>
              <a:rPr lang="ja-JP" altLang="en-US" dirty="0" smtClean="0"/>
              <a:t>強弱</a:t>
            </a:r>
            <a:r>
              <a:rPr lang="ja-JP" altLang="en-US" dirty="0"/>
              <a:t>による</a:t>
            </a:r>
            <a:r>
              <a:rPr lang="ja-JP" altLang="en-US" dirty="0" smtClean="0"/>
              <a:t>変化</a:t>
            </a:r>
            <a:endParaRPr lang="en-US" altLang="ja-JP" dirty="0" smtClean="0"/>
          </a:p>
          <a:p>
            <a:pPr marL="0" indent="0">
              <a:buNone/>
            </a:pPr>
            <a:r>
              <a:rPr kumimoji="1" lang="ja-JP" altLang="en-US" dirty="0"/>
              <a:t>強くする</a:t>
            </a:r>
            <a:r>
              <a:rPr kumimoji="1" lang="ja-JP" altLang="en-US" dirty="0" smtClean="0"/>
              <a:t>とエネルギー準位がシュタルクシフトによって変化する</a:t>
            </a:r>
            <a:r>
              <a:rPr lang="en-US" altLang="ja-JP" dirty="0" smtClean="0"/>
              <a:t>.</a:t>
            </a:r>
            <a:r>
              <a:rPr lang="ja-JP" altLang="en-US" dirty="0" smtClean="0"/>
              <a:t>　シュタルクシフトによって変わるときに，電子の位相と振幅がとのように</a:t>
            </a:r>
            <a:r>
              <a:rPr lang="ja-JP" altLang="en-US" dirty="0"/>
              <a:t>変わるのかを</a:t>
            </a:r>
            <a:r>
              <a:rPr lang="ja-JP" altLang="en-US" dirty="0" smtClean="0"/>
              <a:t>調べました</a:t>
            </a:r>
            <a:r>
              <a:rPr lang="en-US" altLang="ja-JP" dirty="0" smtClean="0"/>
              <a:t>.</a:t>
            </a:r>
            <a:r>
              <a:rPr lang="ja-JP" altLang="en-US" dirty="0" smtClean="0"/>
              <a:t>　</a:t>
            </a:r>
            <a:endParaRPr kumimoji="1" lang="en-US" altLang="ja-JP" dirty="0" smtClean="0"/>
          </a:p>
        </p:txBody>
      </p:sp>
    </p:spTree>
    <p:extLst>
      <p:ext uri="{BB962C8B-B14F-4D97-AF65-F5344CB8AC3E}">
        <p14:creationId xmlns:p14="http://schemas.microsoft.com/office/powerpoint/2010/main" val="169521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4.VMI</a:t>
            </a:r>
            <a:r>
              <a:rPr kumimoji="1"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測定された</a:t>
            </a:r>
            <a:r>
              <a:rPr kumimoji="1" lang="en-US" altLang="ja-JP" dirty="0" smtClean="0"/>
              <a:t>VMI</a:t>
            </a:r>
            <a:r>
              <a:rPr kumimoji="1" lang="ja-JP" altLang="en-US" dirty="0" smtClean="0"/>
              <a:t>の図</a:t>
            </a:r>
            <a:endParaRPr kumimoji="1" lang="en-US" altLang="ja-JP" dirty="0" smtClean="0"/>
          </a:p>
          <a:p>
            <a:pPr marL="0" indent="0">
              <a:buNone/>
            </a:pPr>
            <a:r>
              <a:rPr lang="ja-JP" altLang="en-US" dirty="0" smtClean="0"/>
              <a:t>・弱いときと強</a:t>
            </a:r>
            <a:r>
              <a:rPr lang="ja-JP" altLang="en-US" dirty="0"/>
              <a:t>いとき</a:t>
            </a:r>
            <a:r>
              <a:rPr lang="ja-JP" altLang="en-US" dirty="0" smtClean="0"/>
              <a:t>の</a:t>
            </a:r>
            <a:r>
              <a:rPr lang="en-US" altLang="ja-JP" dirty="0" smtClean="0"/>
              <a:t>VMI</a:t>
            </a:r>
            <a:r>
              <a:rPr lang="ja-JP" altLang="en-US" dirty="0" smtClean="0"/>
              <a:t>図を並べて比較</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19443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92751"/>
            <a:ext cx="10515600" cy="1325563"/>
          </a:xfrm>
        </p:spPr>
        <p:txBody>
          <a:bodyPr/>
          <a:lstStyle/>
          <a:p>
            <a:r>
              <a:rPr kumimoji="1" lang="ja-JP" altLang="en-US" dirty="0" smtClean="0"/>
              <a:t>赤外光の強度変化による影響</a:t>
            </a:r>
            <a:endParaRPr kumimoji="1" lang="ja-JP" altLang="en-US" dirty="0"/>
          </a:p>
        </p:txBody>
      </p:sp>
      <p:cxnSp>
        <p:nvCxnSpPr>
          <p:cNvPr id="5" name="直線コネクタ 4"/>
          <p:cNvCxnSpPr/>
          <p:nvPr/>
        </p:nvCxnSpPr>
        <p:spPr>
          <a:xfrm>
            <a:off x="2645924" y="4717914"/>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2645924" y="233139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3513307" y="2331395"/>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1537927" y="4871951"/>
            <a:ext cx="1107996" cy="369332"/>
          </a:xfrm>
          <a:prstGeom prst="rect">
            <a:avLst/>
          </a:prstGeom>
          <a:noFill/>
        </p:spPr>
        <p:txBody>
          <a:bodyPr wrap="none" rtlCol="0">
            <a:spAutoFit/>
          </a:bodyPr>
          <a:lstStyle/>
          <a:p>
            <a:r>
              <a:rPr kumimoji="1" lang="ja-JP" altLang="en-US" dirty="0" smtClean="0"/>
              <a:t>基底状態</a:t>
            </a:r>
            <a:endParaRPr kumimoji="1" lang="ja-JP" altLang="en-US" dirty="0"/>
          </a:p>
        </p:txBody>
      </p:sp>
      <p:sp>
        <p:nvSpPr>
          <p:cNvPr id="10" name="テキスト ボックス 9"/>
          <p:cNvSpPr txBox="1"/>
          <p:nvPr/>
        </p:nvSpPr>
        <p:spPr>
          <a:xfrm>
            <a:off x="3652736" y="3382301"/>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11" name="直線コネクタ 10"/>
          <p:cNvCxnSpPr/>
          <p:nvPr/>
        </p:nvCxnSpPr>
        <p:spPr>
          <a:xfrm>
            <a:off x="2645923" y="186122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flipV="1">
            <a:off x="3513307" y="1861225"/>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3834319" y="1911644"/>
            <a:ext cx="1800493" cy="369332"/>
          </a:xfrm>
          <a:prstGeom prst="rect">
            <a:avLst/>
          </a:prstGeom>
          <a:noFill/>
        </p:spPr>
        <p:txBody>
          <a:bodyPr wrap="none" rtlCol="0">
            <a:spAutoFit/>
          </a:bodyPr>
          <a:lstStyle/>
          <a:p>
            <a:r>
              <a:rPr kumimoji="1" lang="ja-JP" altLang="en-US" dirty="0" smtClean="0"/>
              <a:t>赤外光（基本波）</a:t>
            </a:r>
            <a:endParaRPr kumimoji="1" lang="ja-JP" altLang="en-US" dirty="0"/>
          </a:p>
        </p:txBody>
      </p:sp>
      <p:cxnSp>
        <p:nvCxnSpPr>
          <p:cNvPr id="17" name="直線コネクタ 16"/>
          <p:cNvCxnSpPr/>
          <p:nvPr/>
        </p:nvCxnSpPr>
        <p:spPr>
          <a:xfrm>
            <a:off x="6096000" y="1279027"/>
            <a:ext cx="0" cy="4319081"/>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6712320" y="5651929"/>
            <a:ext cx="2710999" cy="369332"/>
          </a:xfrm>
          <a:prstGeom prst="rect">
            <a:avLst/>
          </a:prstGeom>
          <a:noFill/>
        </p:spPr>
        <p:txBody>
          <a:bodyPr wrap="none" rtlCol="0">
            <a:spAutoFit/>
          </a:bodyPr>
          <a:lstStyle/>
          <a:p>
            <a:r>
              <a:rPr lang="ja-JP" altLang="en-US" dirty="0"/>
              <a:t>赤外光の</a:t>
            </a:r>
            <a:r>
              <a:rPr lang="ja-JP" altLang="en-US" dirty="0" smtClean="0"/>
              <a:t>強度が強い場合</a:t>
            </a:r>
            <a:endParaRPr kumimoji="1" lang="ja-JP" altLang="en-US" dirty="0"/>
          </a:p>
        </p:txBody>
      </p:sp>
      <p:cxnSp>
        <p:nvCxnSpPr>
          <p:cNvPr id="19" name="直線コネクタ 18"/>
          <p:cNvCxnSpPr/>
          <p:nvPr/>
        </p:nvCxnSpPr>
        <p:spPr>
          <a:xfrm>
            <a:off x="7200437" y="5085639"/>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7200437" y="269912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flipV="1">
            <a:off x="8067820" y="2699120"/>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6094221" y="5228776"/>
            <a:ext cx="1107996" cy="369332"/>
          </a:xfrm>
          <a:prstGeom prst="rect">
            <a:avLst/>
          </a:prstGeom>
          <a:noFill/>
        </p:spPr>
        <p:txBody>
          <a:bodyPr wrap="none" rtlCol="0">
            <a:spAutoFit/>
          </a:bodyPr>
          <a:lstStyle/>
          <a:p>
            <a:r>
              <a:rPr kumimoji="1" lang="ja-JP" altLang="en-US" dirty="0" smtClean="0"/>
              <a:t>基底状態</a:t>
            </a:r>
            <a:endParaRPr kumimoji="1" lang="ja-JP" altLang="en-US" dirty="0"/>
          </a:p>
        </p:txBody>
      </p:sp>
      <p:sp>
        <p:nvSpPr>
          <p:cNvPr id="23" name="テキスト ボックス 22"/>
          <p:cNvSpPr txBox="1"/>
          <p:nvPr/>
        </p:nvSpPr>
        <p:spPr>
          <a:xfrm>
            <a:off x="8207249" y="3750026"/>
            <a:ext cx="1338828" cy="369332"/>
          </a:xfrm>
          <a:prstGeom prst="rect">
            <a:avLst/>
          </a:prstGeom>
          <a:noFill/>
        </p:spPr>
        <p:txBody>
          <a:bodyPr wrap="none" rtlCol="0">
            <a:spAutoFit/>
          </a:bodyPr>
          <a:lstStyle/>
          <a:p>
            <a:r>
              <a:rPr kumimoji="1" lang="ja-JP" altLang="en-US" dirty="0" smtClean="0"/>
              <a:t>高次高調波</a:t>
            </a:r>
            <a:endParaRPr kumimoji="1" lang="ja-JP" altLang="en-US" dirty="0"/>
          </a:p>
        </p:txBody>
      </p:sp>
      <p:cxnSp>
        <p:nvCxnSpPr>
          <p:cNvPr id="24" name="直線コネクタ 23"/>
          <p:cNvCxnSpPr/>
          <p:nvPr/>
        </p:nvCxnSpPr>
        <p:spPr>
          <a:xfrm>
            <a:off x="7200436" y="222895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矢印コネクタ 24"/>
          <p:cNvCxnSpPr/>
          <p:nvPr/>
        </p:nvCxnSpPr>
        <p:spPr>
          <a:xfrm flipV="1">
            <a:off x="8067820" y="2228950"/>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線矢印コネクタ 26"/>
          <p:cNvCxnSpPr/>
          <p:nvPr/>
        </p:nvCxnSpPr>
        <p:spPr>
          <a:xfrm>
            <a:off x="4659548" y="4717914"/>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4659548" y="2344366"/>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4659548" y="1864388"/>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310207" y="5651929"/>
            <a:ext cx="2710999" cy="369332"/>
          </a:xfrm>
          <a:prstGeom prst="rect">
            <a:avLst/>
          </a:prstGeom>
          <a:noFill/>
        </p:spPr>
        <p:txBody>
          <a:bodyPr wrap="none" rtlCol="0">
            <a:spAutoFit/>
          </a:bodyPr>
          <a:lstStyle/>
          <a:p>
            <a:r>
              <a:rPr lang="ja-JP" altLang="en-US" dirty="0"/>
              <a:t>赤外光の</a:t>
            </a:r>
            <a:r>
              <a:rPr lang="ja-JP" altLang="en-US" dirty="0" smtClean="0"/>
              <a:t>強度が弱い場合</a:t>
            </a:r>
            <a:endParaRPr kumimoji="1" lang="ja-JP" altLang="en-US" dirty="0"/>
          </a:p>
        </p:txBody>
      </p:sp>
    </p:spTree>
    <p:extLst>
      <p:ext uri="{BB962C8B-B14F-4D97-AF65-F5344CB8AC3E}">
        <p14:creationId xmlns:p14="http://schemas.microsoft.com/office/powerpoint/2010/main" val="16345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569" y="-263223"/>
            <a:ext cx="10515600" cy="1325563"/>
          </a:xfrm>
        </p:spPr>
        <p:txBody>
          <a:bodyPr/>
          <a:lstStyle/>
          <a:p>
            <a:r>
              <a:rPr kumimoji="1" lang="en-US" altLang="ja-JP" dirty="0" smtClean="0"/>
              <a:t>Velocity Map Imaging</a:t>
            </a:r>
            <a:r>
              <a:rPr kumimoji="1" lang="ja-JP" altLang="en-US" dirty="0" smtClean="0"/>
              <a:t>図</a:t>
            </a:r>
            <a:endParaRPr kumimoji="1" lang="ja-JP" altLang="en-US" dirty="0"/>
          </a:p>
        </p:txBody>
      </p:sp>
      <p:grpSp>
        <p:nvGrpSpPr>
          <p:cNvPr id="34" name="グループ化 33"/>
          <p:cNvGrpSpPr/>
          <p:nvPr/>
        </p:nvGrpSpPr>
        <p:grpSpPr>
          <a:xfrm>
            <a:off x="177566" y="660711"/>
            <a:ext cx="7273374" cy="3212905"/>
            <a:chOff x="168587" y="621800"/>
            <a:chExt cx="8321486" cy="3755574"/>
          </a:xfrm>
        </p:grpSpPr>
        <p:cxnSp>
          <p:nvCxnSpPr>
            <p:cNvPr id="4" name="直線コネクタ 3"/>
            <p:cNvCxnSpPr/>
            <p:nvPr/>
          </p:nvCxnSpPr>
          <p:spPr>
            <a:xfrm>
              <a:off x="4041293" y="677049"/>
              <a:ext cx="0" cy="348446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 name="テキスト ボックス 4"/>
            <p:cNvSpPr txBox="1"/>
            <p:nvPr/>
          </p:nvSpPr>
          <p:spPr>
            <a:xfrm>
              <a:off x="4462241" y="3914470"/>
              <a:ext cx="4027832" cy="431713"/>
            </a:xfrm>
            <a:prstGeom prst="rect">
              <a:avLst/>
            </a:prstGeom>
            <a:noFill/>
          </p:spPr>
          <p:txBody>
            <a:bodyPr wrap="none" rtlCol="0">
              <a:spAutoFit/>
            </a:bodyPr>
            <a:lstStyle/>
            <a:p>
              <a:r>
                <a:rPr lang="ja-JP" altLang="en-US" dirty="0"/>
                <a:t>赤外光の</a:t>
              </a:r>
              <a:r>
                <a:rPr lang="ja-JP" altLang="en-US" dirty="0" smtClean="0"/>
                <a:t>強度が強い場合（測定</a:t>
              </a:r>
              <a:r>
                <a:rPr lang="en-US" altLang="ja-JP" dirty="0" smtClean="0"/>
                <a:t>2</a:t>
              </a:r>
              <a:r>
                <a:rPr lang="ja-JP" altLang="en-US" dirty="0" smtClean="0"/>
                <a:t>）</a:t>
              </a:r>
              <a:endParaRPr kumimoji="1" lang="ja-JP" altLang="en-US" dirty="0"/>
            </a:p>
          </p:txBody>
        </p:sp>
        <p:sp>
          <p:nvSpPr>
            <p:cNvPr id="6" name="テキスト ボックス 5"/>
            <p:cNvSpPr txBox="1"/>
            <p:nvPr/>
          </p:nvSpPr>
          <p:spPr>
            <a:xfrm>
              <a:off x="168587" y="3945661"/>
              <a:ext cx="4027832" cy="431713"/>
            </a:xfrm>
            <a:prstGeom prst="rect">
              <a:avLst/>
            </a:prstGeom>
            <a:noFill/>
          </p:spPr>
          <p:txBody>
            <a:bodyPr wrap="none" rtlCol="0">
              <a:spAutoFit/>
            </a:bodyPr>
            <a:lstStyle/>
            <a:p>
              <a:r>
                <a:rPr lang="ja-JP" altLang="en-US" dirty="0"/>
                <a:t>赤外光の</a:t>
              </a:r>
              <a:r>
                <a:rPr lang="ja-JP" altLang="en-US" dirty="0" smtClean="0"/>
                <a:t>強度が弱い場合（測定</a:t>
              </a:r>
              <a:r>
                <a:rPr lang="en-US" altLang="ja-JP" dirty="0" smtClean="0"/>
                <a:t>1</a:t>
              </a:r>
              <a:r>
                <a:rPr lang="ja-JP" altLang="en-US" dirty="0" smtClean="0"/>
                <a:t>）</a:t>
              </a:r>
              <a:endParaRPr lang="en-US" altLang="ja-JP" dirty="0" smtClean="0"/>
            </a:p>
          </p:txBody>
        </p:sp>
        <p:grpSp>
          <p:nvGrpSpPr>
            <p:cNvPr id="27" name="グループ化 26"/>
            <p:cNvGrpSpPr/>
            <p:nvPr/>
          </p:nvGrpSpPr>
          <p:grpSpPr>
            <a:xfrm>
              <a:off x="239873" y="706232"/>
              <a:ext cx="3355490" cy="3151762"/>
              <a:chOff x="1518067" y="1420238"/>
              <a:chExt cx="3820753" cy="3752013"/>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4999" y="1690688"/>
                <a:ext cx="2970737" cy="2970737"/>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4999" y="1732043"/>
                <a:ext cx="2970737" cy="2970737"/>
              </a:xfrm>
              <a:prstGeom prst="rect">
                <a:avLst/>
              </a:prstGeom>
            </p:spPr>
          </p:pic>
          <p:cxnSp>
            <p:nvCxnSpPr>
              <p:cNvPr id="13" name="直線矢印コネクタ 12"/>
              <p:cNvCxnSpPr/>
              <p:nvPr/>
            </p:nvCxnSpPr>
            <p:spPr>
              <a:xfrm>
                <a:off x="1824999" y="1585609"/>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rot="5400000">
                <a:off x="216692" y="3217412"/>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 name="テキスト ボックス 14"/>
                  <p:cNvSpPr txBox="1"/>
                  <p:nvPr/>
                </p:nvSpPr>
                <p:spPr>
                  <a:xfrm>
                    <a:off x="4970834" y="1420238"/>
                    <a:ext cx="36798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4970834" y="1420238"/>
                    <a:ext cx="367986" cy="369332"/>
                  </a:xfrm>
                  <a:prstGeom prst="rect">
                    <a:avLst/>
                  </a:prstGeom>
                  <a:blipFill rotWithShape="0">
                    <a:blip r:embed="rId4"/>
                    <a:stretch>
                      <a:fillRect b="-20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1518067" y="4802919"/>
                    <a:ext cx="37138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1518067" y="4802919"/>
                    <a:ext cx="371384" cy="369332"/>
                  </a:xfrm>
                  <a:prstGeom prst="rect">
                    <a:avLst/>
                  </a:prstGeom>
                  <a:blipFill rotWithShape="0">
                    <a:blip r:embed="rId5"/>
                    <a:stretch>
                      <a:fillRect r="-6383" b="-47727"/>
                    </a:stretch>
                  </a:blipFill>
                </p:spPr>
                <p:txBody>
                  <a:bodyPr/>
                  <a:lstStyle/>
                  <a:p>
                    <a:r>
                      <a:rPr lang="ja-JP" altLang="en-US">
                        <a:noFill/>
                      </a:rPr>
                      <a:t> </a:t>
                    </a:r>
                  </a:p>
                </p:txBody>
              </p:sp>
            </mc:Fallback>
          </mc:AlternateContent>
          <p:sp>
            <p:nvSpPr>
              <p:cNvPr id="25" name="正方形/長方形 24"/>
              <p:cNvSpPr/>
              <p:nvPr/>
            </p:nvSpPr>
            <p:spPr>
              <a:xfrm>
                <a:off x="1824999" y="3268494"/>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4717597" y="621800"/>
              <a:ext cx="3294423" cy="3150292"/>
              <a:chOff x="6775867" y="1370797"/>
              <a:chExt cx="3820753" cy="3752013"/>
            </a:xfrm>
          </p:grpSpPr>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2799" y="1690687"/>
                <a:ext cx="2970737" cy="2970737"/>
              </a:xfrm>
              <a:prstGeom prst="rect">
                <a:avLst/>
              </a:prstGeom>
            </p:spPr>
          </p:pic>
          <p:cxnSp>
            <p:nvCxnSpPr>
              <p:cNvPr id="21" name="直線矢印コネクタ 20"/>
              <p:cNvCxnSpPr/>
              <p:nvPr/>
            </p:nvCxnSpPr>
            <p:spPr>
              <a:xfrm>
                <a:off x="7082799" y="1536168"/>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p:nvPr/>
            </p:nvCxnSpPr>
            <p:spPr>
              <a:xfrm rot="5400000">
                <a:off x="5474492" y="3167971"/>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テキスト ボックス 22"/>
                  <p:cNvSpPr txBox="1"/>
                  <p:nvPr/>
                </p:nvSpPr>
                <p:spPr>
                  <a:xfrm>
                    <a:off x="10228634" y="1370797"/>
                    <a:ext cx="36798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p:sp>
                <p:nvSpPr>
                  <p:cNvPr id="23" name="テキスト ボックス 22"/>
                  <p:cNvSpPr txBox="1">
                    <a:spLocks noRot="1" noChangeAspect="1" noMove="1" noResize="1" noEditPoints="1" noAdjustHandles="1" noChangeArrowheads="1" noChangeShapeType="1" noTextEdit="1"/>
                  </p:cNvSpPr>
                  <p:nvPr/>
                </p:nvSpPr>
                <p:spPr>
                  <a:xfrm>
                    <a:off x="10228634" y="1370797"/>
                    <a:ext cx="367986" cy="369332"/>
                  </a:xfrm>
                  <a:prstGeom prst="rect">
                    <a:avLst/>
                  </a:prstGeom>
                  <a:blipFill rotWithShape="0">
                    <a:blip r:embed="rId7"/>
                    <a:stretch>
                      <a:fillRect b="-20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6775867" y="4753478"/>
                    <a:ext cx="37138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6775867" y="4753478"/>
                    <a:ext cx="371384" cy="369332"/>
                  </a:xfrm>
                  <a:prstGeom prst="rect">
                    <a:avLst/>
                  </a:prstGeom>
                  <a:blipFill rotWithShape="0">
                    <a:blip r:embed="rId8"/>
                    <a:stretch>
                      <a:fillRect r="-8696" b="-48837"/>
                    </a:stretch>
                  </a:blipFill>
                </p:spPr>
                <p:txBody>
                  <a:bodyPr/>
                  <a:lstStyle/>
                  <a:p>
                    <a:r>
                      <a:rPr lang="ja-JP" altLang="en-US">
                        <a:noFill/>
                      </a:rPr>
                      <a:t> </a:t>
                    </a:r>
                  </a:p>
                </p:txBody>
              </p:sp>
            </mc:Fallback>
          </mc:AlternateContent>
          <p:sp>
            <p:nvSpPr>
              <p:cNvPr id="26" name="正方形/長方形 25"/>
              <p:cNvSpPr/>
              <p:nvPr/>
            </p:nvSpPr>
            <p:spPr>
              <a:xfrm>
                <a:off x="7099151" y="3217411"/>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33" name="図 32"/>
          <p:cNvPicPr>
            <a:picLocks noChangeAspect="1"/>
          </p:cNvPicPr>
          <p:nvPr/>
        </p:nvPicPr>
        <p:blipFill>
          <a:blip r:embed="rId9"/>
          <a:stretch>
            <a:fillRect/>
          </a:stretch>
        </p:blipFill>
        <p:spPr>
          <a:xfrm>
            <a:off x="239873" y="4016862"/>
            <a:ext cx="7091463" cy="2585622"/>
          </a:xfrm>
          <a:prstGeom prst="rect">
            <a:avLst/>
          </a:prstGeom>
        </p:spPr>
      </p:pic>
      <p:cxnSp>
        <p:nvCxnSpPr>
          <p:cNvPr id="37" name="直線コネクタ 36"/>
          <p:cNvCxnSpPr/>
          <p:nvPr/>
        </p:nvCxnSpPr>
        <p:spPr>
          <a:xfrm flipV="1">
            <a:off x="5690681" y="4630367"/>
            <a:ext cx="2159540" cy="70039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5690681" y="5923074"/>
            <a:ext cx="2159540" cy="88620"/>
          </a:xfrm>
          <a:prstGeom prst="line">
            <a:avLst/>
          </a:prstGeom>
        </p:spPr>
        <p:style>
          <a:lnRef idx="1">
            <a:schemeClr val="dk1"/>
          </a:lnRef>
          <a:fillRef idx="0">
            <a:schemeClr val="dk1"/>
          </a:fillRef>
          <a:effectRef idx="0">
            <a:schemeClr val="dk1"/>
          </a:effectRef>
          <a:fontRef idx="minor">
            <a:schemeClr val="tx1"/>
          </a:fontRef>
        </p:style>
      </p:cxnSp>
      <p:pic>
        <p:nvPicPr>
          <p:cNvPr id="43" name="図 42"/>
          <p:cNvPicPr>
            <a:picLocks noChangeAspect="1"/>
          </p:cNvPicPr>
          <p:nvPr/>
        </p:nvPicPr>
        <p:blipFill>
          <a:blip r:embed="rId10"/>
          <a:stretch>
            <a:fillRect/>
          </a:stretch>
        </p:blipFill>
        <p:spPr>
          <a:xfrm>
            <a:off x="7850221" y="3724293"/>
            <a:ext cx="2334127" cy="3133707"/>
          </a:xfrm>
          <a:prstGeom prst="rect">
            <a:avLst/>
          </a:prstGeom>
          <a:ln>
            <a:solidFill>
              <a:schemeClr val="tx1"/>
            </a:solidFill>
          </a:ln>
        </p:spPr>
      </p:pic>
      <p:sp>
        <p:nvSpPr>
          <p:cNvPr id="44" name="正方形/長方形 43"/>
          <p:cNvSpPr/>
          <p:nvPr/>
        </p:nvSpPr>
        <p:spPr>
          <a:xfrm>
            <a:off x="4546067" y="4895841"/>
            <a:ext cx="1144614" cy="15367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9083659" y="4151330"/>
            <a:ext cx="0" cy="2139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9193197" y="4151330"/>
            <a:ext cx="0" cy="21399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テキスト ボックス 52"/>
              <p:cNvSpPr txBox="1"/>
              <p:nvPr/>
            </p:nvSpPr>
            <p:spPr>
              <a:xfrm>
                <a:off x="7850221" y="1549331"/>
                <a:ext cx="3681842" cy="9502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lang="ja-JP" altLang="en-US" i="1">
                              <a:latin typeface="Cambria Math" panose="02040503050406030204" pitchFamily="18" charset="0"/>
                            </a:rPr>
                            <m:t>シフト量</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=9.34</m:t>
                      </m:r>
                      <m:r>
                        <a:rPr lang="en-US" altLang="ja-JP" i="1">
                          <a:latin typeface="Cambria Math" panose="02040503050406030204" pitchFamily="18" charset="0"/>
                        </a:rPr>
                        <m:t>×</m:t>
                      </m:r>
                      <m:sSup>
                        <m:sSupPr>
                          <m:ctrlPr>
                            <a:rPr kumimoji="1" lang="en-US" altLang="ja-JP" b="0" i="1" dirty="0" smtClean="0">
                              <a:latin typeface="Cambria Math" panose="02040503050406030204" pitchFamily="18" charset="0"/>
                            </a:rPr>
                          </m:ctrlPr>
                        </m:sSupPr>
                        <m:e>
                          <m:r>
                            <m:rPr>
                              <m:sty m:val="p"/>
                            </m:rPr>
                            <a:rPr kumimoji="1" lang="en-US" altLang="ja-JP" i="1" dirty="0" smtClean="0">
                              <a:latin typeface="Cambria Math" panose="02040503050406030204" pitchFamily="18" charset="0"/>
                            </a:rPr>
                            <m:t>λ</m:t>
                          </m:r>
                        </m:e>
                        <m:sup>
                          <m:r>
                            <a:rPr kumimoji="1" lang="en-US" altLang="ja-JP" b="0" i="1" dirty="0" smtClean="0">
                              <a:latin typeface="Cambria Math" panose="02040503050406030204" pitchFamily="18" charset="0"/>
                            </a:rPr>
                            <m:t>2</m:t>
                          </m:r>
                        </m:sup>
                      </m:sSup>
                      <m:r>
                        <a:rPr lang="en-US" altLang="ja-JP" i="1" dirty="0">
                          <a:latin typeface="Cambria Math" panose="02040503050406030204" pitchFamily="18" charset="0"/>
                        </a:rPr>
                        <m:t>×</m:t>
                      </m:r>
                      <m:r>
                        <a:rPr lang="en-US" altLang="ja-JP" b="0" i="1" dirty="0" smtClean="0">
                          <a:latin typeface="Cambria Math" panose="02040503050406030204" pitchFamily="18" charset="0"/>
                        </a:rPr>
                        <m:t>𝐼</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𝑒𝑉</m:t>
                      </m:r>
                      <m:r>
                        <a:rPr lang="en-US" altLang="ja-JP" b="0" i="1" dirty="0" smtClean="0">
                          <a:latin typeface="Cambria Math" panose="02040503050406030204" pitchFamily="18" charset="0"/>
                        </a:rPr>
                        <m:t>]</m:t>
                      </m:r>
                    </m:oMath>
                  </m:oMathPara>
                </a14:m>
                <a:endParaRPr kumimoji="1" lang="en-US" altLang="ja-JP" dirty="0" smtClean="0"/>
              </a:p>
              <a:p>
                <a:pPr algn="ctr"/>
                <a:r>
                  <a:rPr kumimoji="1" lang="en-US" altLang="ja-JP" dirty="0" smtClean="0"/>
                  <a:t> </a:t>
                </a:r>
                <a14:m>
                  <m:oMath xmlns:m="http://schemas.openxmlformats.org/officeDocument/2006/math">
                    <m:r>
                      <m:rPr>
                        <m:sty m:val="p"/>
                      </m:rPr>
                      <a:rPr lang="en-US" altLang="ja-JP" i="1" dirty="0">
                        <a:latin typeface="Cambria Math" panose="02040503050406030204" pitchFamily="18" charset="0"/>
                      </a:rPr>
                      <m:t>λ</m:t>
                    </m:r>
                  </m:oMath>
                </a14:m>
                <a:r>
                  <a:rPr kumimoji="1" lang="en-US" altLang="ja-JP" dirty="0" smtClean="0"/>
                  <a:t>:</a:t>
                </a:r>
                <a:r>
                  <a:rPr lang="ja-JP" altLang="en-US" dirty="0"/>
                  <a:t>レーザー光の</a:t>
                </a:r>
                <a:r>
                  <a:rPr lang="ja-JP" altLang="en-US" dirty="0" smtClean="0"/>
                  <a:t>波長</a:t>
                </a:r>
                <a:r>
                  <a:rPr lang="en-US" altLang="ja-JP" dirty="0" smtClean="0"/>
                  <a:t>[</a:t>
                </a:r>
                <a:r>
                  <a:rPr lang="en-US" altLang="ja-JP" dirty="0" err="1" smtClean="0"/>
                  <a:t>μm</a:t>
                </a:r>
                <a:r>
                  <a:rPr lang="en-US" altLang="ja-JP" dirty="0" smtClean="0"/>
                  <a:t>]</a:t>
                </a:r>
              </a:p>
              <a:p>
                <a:pPr algn="ctr"/>
                <a14:m>
                  <m:oMath xmlns:m="http://schemas.openxmlformats.org/officeDocument/2006/math">
                    <m:r>
                      <a:rPr lang="en-US" altLang="ja-JP" i="1" dirty="0">
                        <a:latin typeface="Cambria Math" panose="02040503050406030204" pitchFamily="18" charset="0"/>
                      </a:rPr>
                      <m:t>𝐼</m:t>
                    </m:r>
                  </m:oMath>
                </a14:m>
                <a:r>
                  <a:rPr kumimoji="1" lang="en-US" altLang="ja-JP" dirty="0" smtClean="0"/>
                  <a:t>:</a:t>
                </a:r>
                <a:r>
                  <a:rPr kumimoji="1" lang="ja-JP" altLang="en-US" dirty="0" smtClean="0"/>
                  <a:t>レーザー光の強度</a:t>
                </a:r>
                <a:r>
                  <a:rPr kumimoji="1" lang="en-US" altLang="ja-JP" dirty="0" smtClean="0"/>
                  <a:t>[</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14</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r>
                      <a:rPr lang="en-US" altLang="ja-JP" b="0" i="1" dirty="0" smtClean="0">
                        <a:latin typeface="Cambria Math" panose="02040503050406030204" pitchFamily="18" charset="0"/>
                      </a:rPr>
                      <m:t>]</m:t>
                    </m:r>
                  </m:oMath>
                </a14:m>
                <a:endParaRPr kumimoji="1" lang="ja-JP" altLang="en-US" dirty="0"/>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7850221" y="1549331"/>
                <a:ext cx="3681842" cy="950260"/>
              </a:xfrm>
              <a:prstGeom prst="rect">
                <a:avLst/>
              </a:prstGeom>
              <a:blipFill rotWithShape="0">
                <a:blip r:embed="rId11"/>
                <a:stretch>
                  <a:fillRect b="-96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846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0835"/>
            <a:ext cx="10515600" cy="1325563"/>
          </a:xfrm>
        </p:spPr>
        <p:txBody>
          <a:bodyPr>
            <a:normAutofit/>
          </a:bodyPr>
          <a:lstStyle/>
          <a:p>
            <a:r>
              <a:rPr lang="ja-JP" altLang="en-US" dirty="0" smtClean="0"/>
              <a:t>各次数</a:t>
            </a:r>
            <a:r>
              <a:rPr lang="ja-JP" altLang="en-US" dirty="0"/>
              <a:t>の高次</a:t>
            </a:r>
            <a:r>
              <a:rPr lang="ja-JP" altLang="en-US" dirty="0" smtClean="0"/>
              <a:t>高調波</a:t>
            </a:r>
            <a:r>
              <a:rPr lang="ja-JP" altLang="en-US" dirty="0"/>
              <a:t>に対応</a:t>
            </a:r>
            <a:r>
              <a:rPr lang="ja-JP" altLang="en-US" dirty="0" smtClean="0"/>
              <a:t>する光電子の信号強度</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838200" y="1284728"/>
            <a:ext cx="4246123" cy="1789247"/>
          </a:xfrm>
          <a:prstGeom prst="rect">
            <a:avLst/>
          </a:prstGeom>
        </p:spPr>
      </p:pic>
      <p:sp>
        <p:nvSpPr>
          <p:cNvPr id="5" name="正方形/長方形 4"/>
          <p:cNvSpPr/>
          <p:nvPr/>
        </p:nvSpPr>
        <p:spPr>
          <a:xfrm>
            <a:off x="1938133" y="1284734"/>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618065" y="1284728"/>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332789" y="1284732"/>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067204" y="1284731"/>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38201" y="1284728"/>
            <a:ext cx="216338"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99230" y="3319906"/>
            <a:ext cx="649537" cy="369332"/>
          </a:xfrm>
          <a:prstGeom prst="rect">
            <a:avLst/>
          </a:prstGeom>
          <a:noFill/>
        </p:spPr>
        <p:txBody>
          <a:bodyPr wrap="none" rtlCol="0">
            <a:spAutoFit/>
          </a:bodyPr>
          <a:lstStyle/>
          <a:p>
            <a:r>
              <a:rPr kumimoji="1" lang="en-US" altLang="ja-JP" dirty="0" smtClean="0"/>
              <a:t>11</a:t>
            </a:r>
            <a:r>
              <a:rPr kumimoji="1" lang="ja-JP" altLang="en-US" dirty="0" smtClean="0"/>
              <a:t>次</a:t>
            </a:r>
            <a:endParaRPr kumimoji="1" lang="ja-JP" altLang="en-US" dirty="0"/>
          </a:p>
        </p:txBody>
      </p:sp>
      <p:sp>
        <p:nvSpPr>
          <p:cNvPr id="12" name="テキスト ボックス 11"/>
          <p:cNvSpPr txBox="1"/>
          <p:nvPr/>
        </p:nvSpPr>
        <p:spPr>
          <a:xfrm>
            <a:off x="1818682" y="3374257"/>
            <a:ext cx="649537" cy="369332"/>
          </a:xfrm>
          <a:prstGeom prst="rect">
            <a:avLst/>
          </a:prstGeom>
          <a:noFill/>
        </p:spPr>
        <p:txBody>
          <a:bodyPr wrap="none" rtlCol="0">
            <a:spAutoFit/>
          </a:bodyPr>
          <a:lstStyle/>
          <a:p>
            <a:r>
              <a:rPr kumimoji="1" lang="en-US" altLang="ja-JP" dirty="0" smtClean="0"/>
              <a:t>12</a:t>
            </a:r>
            <a:r>
              <a:rPr kumimoji="1" lang="ja-JP" altLang="en-US" dirty="0" smtClean="0"/>
              <a:t>次</a:t>
            </a:r>
            <a:endParaRPr kumimoji="1" lang="ja-JP" altLang="en-US" dirty="0"/>
          </a:p>
        </p:txBody>
      </p:sp>
      <p:sp>
        <p:nvSpPr>
          <p:cNvPr id="13" name="テキスト ボックス 12"/>
          <p:cNvSpPr txBox="1"/>
          <p:nvPr/>
        </p:nvSpPr>
        <p:spPr>
          <a:xfrm>
            <a:off x="1190289" y="3216323"/>
            <a:ext cx="649537" cy="369332"/>
          </a:xfrm>
          <a:prstGeom prst="rect">
            <a:avLst/>
          </a:prstGeom>
          <a:noFill/>
        </p:spPr>
        <p:txBody>
          <a:bodyPr wrap="none" rtlCol="0">
            <a:spAutoFit/>
          </a:bodyPr>
          <a:lstStyle/>
          <a:p>
            <a:r>
              <a:rPr kumimoji="1" lang="en-US" altLang="ja-JP" dirty="0" smtClean="0"/>
              <a:t>13</a:t>
            </a:r>
            <a:r>
              <a:rPr kumimoji="1" lang="ja-JP" altLang="en-US" dirty="0" smtClean="0"/>
              <a:t>次</a:t>
            </a:r>
            <a:endParaRPr kumimoji="1" lang="ja-JP" altLang="en-US" dirty="0"/>
          </a:p>
        </p:txBody>
      </p:sp>
      <p:sp>
        <p:nvSpPr>
          <p:cNvPr id="14" name="テキスト ボックス 13"/>
          <p:cNvSpPr txBox="1"/>
          <p:nvPr/>
        </p:nvSpPr>
        <p:spPr>
          <a:xfrm>
            <a:off x="634257" y="3394901"/>
            <a:ext cx="649537" cy="369332"/>
          </a:xfrm>
          <a:prstGeom prst="rect">
            <a:avLst/>
          </a:prstGeom>
          <a:noFill/>
        </p:spPr>
        <p:txBody>
          <a:bodyPr wrap="none" rtlCol="0">
            <a:spAutoFit/>
          </a:bodyPr>
          <a:lstStyle/>
          <a:p>
            <a:r>
              <a:rPr kumimoji="1" lang="en-US" altLang="ja-JP" dirty="0" smtClean="0"/>
              <a:t>14</a:t>
            </a:r>
            <a:r>
              <a:rPr kumimoji="1" lang="ja-JP" altLang="en-US" dirty="0" smtClean="0"/>
              <a:t>次</a:t>
            </a:r>
            <a:endParaRPr kumimoji="1" lang="ja-JP" altLang="en-US" dirty="0"/>
          </a:p>
        </p:txBody>
      </p:sp>
      <p:sp>
        <p:nvSpPr>
          <p:cNvPr id="15" name="テキスト ボックス 14"/>
          <p:cNvSpPr txBox="1"/>
          <p:nvPr/>
        </p:nvSpPr>
        <p:spPr>
          <a:xfrm>
            <a:off x="78225" y="3211536"/>
            <a:ext cx="649537" cy="369332"/>
          </a:xfrm>
          <a:prstGeom prst="rect">
            <a:avLst/>
          </a:prstGeom>
          <a:noFill/>
        </p:spPr>
        <p:txBody>
          <a:bodyPr wrap="none" rtlCol="0">
            <a:spAutoFit/>
          </a:bodyPr>
          <a:lstStyle/>
          <a:p>
            <a:r>
              <a:rPr kumimoji="1" lang="en-US" altLang="ja-JP" dirty="0" smtClean="0"/>
              <a:t>15</a:t>
            </a:r>
            <a:r>
              <a:rPr kumimoji="1" lang="ja-JP" altLang="en-US" dirty="0" smtClean="0"/>
              <a:t>次</a:t>
            </a:r>
            <a:endParaRPr kumimoji="1" lang="ja-JP" altLang="en-US" dirty="0"/>
          </a:p>
        </p:txBody>
      </p:sp>
      <p:cxnSp>
        <p:nvCxnSpPr>
          <p:cNvPr id="17" name="直線コネクタ 16"/>
          <p:cNvCxnSpPr>
            <a:endCxn id="10" idx="0"/>
          </p:cNvCxnSpPr>
          <p:nvPr/>
        </p:nvCxnSpPr>
        <p:spPr>
          <a:xfrm>
            <a:off x="1948737" y="3077433"/>
            <a:ext cx="875262" cy="242473"/>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6" idx="2"/>
            <a:endCxn id="12" idx="0"/>
          </p:cNvCxnSpPr>
          <p:nvPr/>
        </p:nvCxnSpPr>
        <p:spPr>
          <a:xfrm>
            <a:off x="1744525" y="3073975"/>
            <a:ext cx="398926" cy="30028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endCxn id="13" idx="0"/>
          </p:cNvCxnSpPr>
          <p:nvPr/>
        </p:nvCxnSpPr>
        <p:spPr>
          <a:xfrm>
            <a:off x="1472568" y="3073972"/>
            <a:ext cx="42490" cy="142351"/>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8" idx="2"/>
            <a:endCxn id="14" idx="0"/>
          </p:cNvCxnSpPr>
          <p:nvPr/>
        </p:nvCxnSpPr>
        <p:spPr>
          <a:xfrm flipH="1">
            <a:off x="959026" y="3073978"/>
            <a:ext cx="234638" cy="320923"/>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a:endCxn id="15" idx="0"/>
          </p:cNvCxnSpPr>
          <p:nvPr/>
        </p:nvCxnSpPr>
        <p:spPr>
          <a:xfrm flipH="1">
            <a:off x="402994" y="3073972"/>
            <a:ext cx="502106" cy="137564"/>
          </a:xfrm>
          <a:prstGeom prst="line">
            <a:avLst/>
          </a:prstGeom>
        </p:spPr>
        <p:style>
          <a:lnRef idx="1">
            <a:schemeClr val="dk1"/>
          </a:lnRef>
          <a:fillRef idx="0">
            <a:schemeClr val="dk1"/>
          </a:fillRef>
          <a:effectRef idx="0">
            <a:schemeClr val="dk1"/>
          </a:effectRef>
          <a:fontRef idx="minor">
            <a:schemeClr val="tx1"/>
          </a:fontRef>
        </p:style>
      </p:cxnSp>
      <p:pic>
        <p:nvPicPr>
          <p:cNvPr id="27" name="図 26"/>
          <p:cNvPicPr>
            <a:picLocks noChangeAspect="1"/>
          </p:cNvPicPr>
          <p:nvPr/>
        </p:nvPicPr>
        <p:blipFill>
          <a:blip r:embed="rId3"/>
          <a:stretch>
            <a:fillRect/>
          </a:stretch>
        </p:blipFill>
        <p:spPr>
          <a:xfrm>
            <a:off x="6913810" y="1284728"/>
            <a:ext cx="4246123" cy="1739057"/>
          </a:xfrm>
          <a:prstGeom prst="rect">
            <a:avLst/>
          </a:prstGeom>
        </p:spPr>
      </p:pic>
      <p:cxnSp>
        <p:nvCxnSpPr>
          <p:cNvPr id="44" name="直線コネクタ 43"/>
          <p:cNvCxnSpPr>
            <a:stCxn id="2" idx="2"/>
          </p:cNvCxnSpPr>
          <p:nvPr/>
        </p:nvCxnSpPr>
        <p:spPr>
          <a:xfrm>
            <a:off x="6096000" y="1284728"/>
            <a:ext cx="22698" cy="5573272"/>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61" name="グループ化 60"/>
          <p:cNvGrpSpPr/>
          <p:nvPr/>
        </p:nvGrpSpPr>
        <p:grpSpPr>
          <a:xfrm>
            <a:off x="272374" y="3764233"/>
            <a:ext cx="5789112" cy="2636567"/>
            <a:chOff x="257170" y="3764233"/>
            <a:chExt cx="5804316" cy="3093767"/>
          </a:xfrm>
        </p:grpSpPr>
        <p:graphicFrame>
          <p:nvGraphicFramePr>
            <p:cNvPr id="51" name="グラフ 50"/>
            <p:cNvGraphicFramePr>
              <a:graphicFrameLocks/>
            </p:cNvGraphicFramePr>
            <p:nvPr>
              <p:extLst>
                <p:ext uri="{D42A27DB-BD31-4B8C-83A1-F6EECF244321}">
                  <p14:modId xmlns:p14="http://schemas.microsoft.com/office/powerpoint/2010/main" val="2666769490"/>
                </p:ext>
              </p:extLst>
            </p:nvPr>
          </p:nvGraphicFramePr>
          <p:xfrm>
            <a:off x="287732" y="3856715"/>
            <a:ext cx="2853385" cy="10398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2" name="グラフ 51"/>
            <p:cNvGraphicFramePr>
              <a:graphicFrameLocks/>
            </p:cNvGraphicFramePr>
            <p:nvPr>
              <p:extLst>
                <p:ext uri="{D42A27DB-BD31-4B8C-83A1-F6EECF244321}">
                  <p14:modId xmlns:p14="http://schemas.microsoft.com/office/powerpoint/2010/main" val="4181472947"/>
                </p:ext>
              </p:extLst>
            </p:nvPr>
          </p:nvGraphicFramePr>
          <p:xfrm>
            <a:off x="257170" y="4902363"/>
            <a:ext cx="2786689" cy="10112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3" name="グラフ 52"/>
            <p:cNvGraphicFramePr>
              <a:graphicFrameLocks/>
            </p:cNvGraphicFramePr>
            <p:nvPr>
              <p:extLst>
                <p:ext uri="{D42A27DB-BD31-4B8C-83A1-F6EECF244321}">
                  <p14:modId xmlns:p14="http://schemas.microsoft.com/office/powerpoint/2010/main" val="3913142380"/>
                </p:ext>
              </p:extLst>
            </p:nvPr>
          </p:nvGraphicFramePr>
          <p:xfrm>
            <a:off x="291685" y="5854428"/>
            <a:ext cx="2699920" cy="10035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4" name="グラフ 53"/>
            <p:cNvGraphicFramePr>
              <a:graphicFrameLocks/>
            </p:cNvGraphicFramePr>
            <p:nvPr>
              <p:extLst>
                <p:ext uri="{D42A27DB-BD31-4B8C-83A1-F6EECF244321}">
                  <p14:modId xmlns:p14="http://schemas.microsoft.com/office/powerpoint/2010/main" val="794249614"/>
                </p:ext>
              </p:extLst>
            </p:nvPr>
          </p:nvGraphicFramePr>
          <p:xfrm>
            <a:off x="3380193" y="3764233"/>
            <a:ext cx="2681293" cy="11323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5" name="グラフ 54"/>
            <p:cNvGraphicFramePr>
              <a:graphicFrameLocks/>
            </p:cNvGraphicFramePr>
            <p:nvPr>
              <p:extLst>
                <p:ext uri="{D42A27DB-BD31-4B8C-83A1-F6EECF244321}">
                  <p14:modId xmlns:p14="http://schemas.microsoft.com/office/powerpoint/2010/main" val="2743100634"/>
                </p:ext>
              </p:extLst>
            </p:nvPr>
          </p:nvGraphicFramePr>
          <p:xfrm>
            <a:off x="3380193" y="4857626"/>
            <a:ext cx="2600443" cy="996802"/>
          </p:xfrm>
          <a:graphic>
            <a:graphicData uri="http://schemas.openxmlformats.org/drawingml/2006/chart">
              <c:chart xmlns:c="http://schemas.openxmlformats.org/drawingml/2006/chart" xmlns:r="http://schemas.openxmlformats.org/officeDocument/2006/relationships" r:id="rId8"/>
            </a:graphicData>
          </a:graphic>
        </p:graphicFrame>
      </p:grpSp>
      <p:grpSp>
        <p:nvGrpSpPr>
          <p:cNvPr id="63" name="グループ化 62"/>
          <p:cNvGrpSpPr/>
          <p:nvPr/>
        </p:nvGrpSpPr>
        <p:grpSpPr>
          <a:xfrm>
            <a:off x="6454151" y="3743589"/>
            <a:ext cx="5549781" cy="2657211"/>
            <a:chOff x="6454151" y="3743589"/>
            <a:chExt cx="5549781" cy="3008694"/>
          </a:xfrm>
        </p:grpSpPr>
        <p:graphicFrame>
          <p:nvGraphicFramePr>
            <p:cNvPr id="56" name="グラフ 55"/>
            <p:cNvGraphicFramePr>
              <a:graphicFrameLocks/>
            </p:cNvGraphicFramePr>
            <p:nvPr>
              <p:extLst>
                <p:ext uri="{D42A27DB-BD31-4B8C-83A1-F6EECF244321}">
                  <p14:modId xmlns:p14="http://schemas.microsoft.com/office/powerpoint/2010/main" val="1242266005"/>
                </p:ext>
              </p:extLst>
            </p:nvPr>
          </p:nvGraphicFramePr>
          <p:xfrm>
            <a:off x="6454151" y="3743589"/>
            <a:ext cx="3005466" cy="103987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7" name="グラフ 56"/>
            <p:cNvGraphicFramePr>
              <a:graphicFrameLocks/>
            </p:cNvGraphicFramePr>
            <p:nvPr>
              <p:extLst>
                <p:ext uri="{D42A27DB-BD31-4B8C-83A1-F6EECF244321}">
                  <p14:modId xmlns:p14="http://schemas.microsoft.com/office/powerpoint/2010/main" val="3821713754"/>
                </p:ext>
              </p:extLst>
            </p:nvPr>
          </p:nvGraphicFramePr>
          <p:xfrm>
            <a:off x="6454151" y="4783463"/>
            <a:ext cx="2872954" cy="1060518"/>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8" name="グラフ 57"/>
            <p:cNvGraphicFramePr>
              <a:graphicFrameLocks/>
            </p:cNvGraphicFramePr>
            <p:nvPr>
              <p:extLst>
                <p:ext uri="{D42A27DB-BD31-4B8C-83A1-F6EECF244321}">
                  <p14:modId xmlns:p14="http://schemas.microsoft.com/office/powerpoint/2010/main" val="969985342"/>
                </p:ext>
              </p:extLst>
            </p:nvPr>
          </p:nvGraphicFramePr>
          <p:xfrm>
            <a:off x="6506268" y="5854428"/>
            <a:ext cx="2872954" cy="89785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9" name="グラフ 58"/>
            <p:cNvGraphicFramePr>
              <a:graphicFrameLocks/>
            </p:cNvGraphicFramePr>
            <p:nvPr>
              <p:extLst>
                <p:ext uri="{D42A27DB-BD31-4B8C-83A1-F6EECF244321}">
                  <p14:modId xmlns:p14="http://schemas.microsoft.com/office/powerpoint/2010/main" val="3001526086"/>
                </p:ext>
              </p:extLst>
            </p:nvPr>
          </p:nvGraphicFramePr>
          <p:xfrm>
            <a:off x="9459617" y="3781821"/>
            <a:ext cx="2544315" cy="1001642"/>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60" name="グラフ 59"/>
            <p:cNvGraphicFramePr>
              <a:graphicFrameLocks/>
            </p:cNvGraphicFramePr>
            <p:nvPr>
              <p:extLst>
                <p:ext uri="{D42A27DB-BD31-4B8C-83A1-F6EECF244321}">
                  <p14:modId xmlns:p14="http://schemas.microsoft.com/office/powerpoint/2010/main" val="4187601911"/>
                </p:ext>
              </p:extLst>
            </p:nvPr>
          </p:nvGraphicFramePr>
          <p:xfrm>
            <a:off x="9459617" y="4863607"/>
            <a:ext cx="2544314" cy="778436"/>
          </p:xfrm>
          <a:graphic>
            <a:graphicData uri="http://schemas.openxmlformats.org/drawingml/2006/chart">
              <c:chart xmlns:c="http://schemas.openxmlformats.org/drawingml/2006/chart" xmlns:r="http://schemas.openxmlformats.org/officeDocument/2006/relationships" r:id="rId13"/>
            </a:graphicData>
          </a:graphic>
        </p:graphicFrame>
      </p:grpSp>
      <p:sp>
        <p:nvSpPr>
          <p:cNvPr id="62" name="テキスト ボックス 61"/>
          <p:cNvSpPr txBox="1"/>
          <p:nvPr/>
        </p:nvSpPr>
        <p:spPr>
          <a:xfrm>
            <a:off x="1639227" y="6535756"/>
            <a:ext cx="3520516" cy="369332"/>
          </a:xfrm>
          <a:prstGeom prst="rect">
            <a:avLst/>
          </a:prstGeom>
          <a:noFill/>
        </p:spPr>
        <p:txBody>
          <a:bodyPr wrap="none" rtlCol="0">
            <a:spAutoFit/>
          </a:bodyPr>
          <a:lstStyle/>
          <a:p>
            <a:r>
              <a:rPr lang="ja-JP" altLang="en-US" dirty="0"/>
              <a:t>赤外光の</a:t>
            </a:r>
            <a:r>
              <a:rPr lang="ja-JP" altLang="en-US" dirty="0" smtClean="0"/>
              <a:t>強度が弱い場合（測定</a:t>
            </a:r>
            <a:r>
              <a:rPr lang="en-US" altLang="ja-JP" dirty="0" smtClean="0"/>
              <a:t>1</a:t>
            </a:r>
            <a:r>
              <a:rPr lang="ja-JP" altLang="en-US" dirty="0" smtClean="0"/>
              <a:t>）</a:t>
            </a:r>
            <a:endParaRPr lang="en-US" altLang="ja-JP" dirty="0" smtClean="0"/>
          </a:p>
        </p:txBody>
      </p:sp>
      <p:sp>
        <p:nvSpPr>
          <p:cNvPr id="64" name="テキスト ボックス 63"/>
          <p:cNvSpPr txBox="1"/>
          <p:nvPr/>
        </p:nvSpPr>
        <p:spPr>
          <a:xfrm>
            <a:off x="7852100" y="6542035"/>
            <a:ext cx="3520516" cy="369332"/>
          </a:xfrm>
          <a:prstGeom prst="rect">
            <a:avLst/>
          </a:prstGeom>
          <a:noFill/>
        </p:spPr>
        <p:txBody>
          <a:bodyPr wrap="none" rtlCol="0">
            <a:spAutoFit/>
          </a:bodyPr>
          <a:lstStyle/>
          <a:p>
            <a:r>
              <a:rPr lang="ja-JP" altLang="en-US" dirty="0"/>
              <a:t>赤外光の</a:t>
            </a:r>
            <a:r>
              <a:rPr lang="ja-JP" altLang="en-US" dirty="0" smtClean="0"/>
              <a:t>強度が強い場合（測定</a:t>
            </a:r>
            <a:r>
              <a:rPr lang="en-US" altLang="ja-JP" dirty="0" smtClean="0"/>
              <a:t>2</a:t>
            </a:r>
            <a:r>
              <a:rPr lang="ja-JP" altLang="en-US" dirty="0" smtClean="0"/>
              <a:t>）</a:t>
            </a:r>
            <a:endParaRPr kumimoji="1" lang="ja-JP" altLang="en-US" dirty="0"/>
          </a:p>
        </p:txBody>
      </p:sp>
      <p:sp>
        <p:nvSpPr>
          <p:cNvPr id="66" name="テキスト ボックス 65"/>
          <p:cNvSpPr txBox="1"/>
          <p:nvPr/>
        </p:nvSpPr>
        <p:spPr>
          <a:xfrm>
            <a:off x="-143952" y="4018474"/>
            <a:ext cx="546945" cy="307777"/>
          </a:xfrm>
          <a:prstGeom prst="rect">
            <a:avLst/>
          </a:prstGeom>
          <a:noFill/>
        </p:spPr>
        <p:txBody>
          <a:bodyPr wrap="none" rtlCol="0">
            <a:spAutoFit/>
          </a:bodyPr>
          <a:lstStyle/>
          <a:p>
            <a:r>
              <a:rPr kumimoji="1" lang="en-US" altLang="ja-JP" sz="1400" dirty="0" smtClean="0"/>
              <a:t>11</a:t>
            </a:r>
            <a:r>
              <a:rPr kumimoji="1" lang="ja-JP" altLang="en-US" sz="1400" dirty="0" smtClean="0"/>
              <a:t>次</a:t>
            </a:r>
            <a:endParaRPr kumimoji="1" lang="ja-JP" altLang="en-US" sz="1400" dirty="0"/>
          </a:p>
        </p:txBody>
      </p:sp>
      <p:sp>
        <p:nvSpPr>
          <p:cNvPr id="69" name="テキスト ボックス 68"/>
          <p:cNvSpPr txBox="1"/>
          <p:nvPr/>
        </p:nvSpPr>
        <p:spPr>
          <a:xfrm>
            <a:off x="-116252" y="4840819"/>
            <a:ext cx="546945" cy="307777"/>
          </a:xfrm>
          <a:prstGeom prst="rect">
            <a:avLst/>
          </a:prstGeom>
          <a:noFill/>
        </p:spPr>
        <p:txBody>
          <a:bodyPr wrap="none" rtlCol="0">
            <a:spAutoFit/>
          </a:bodyPr>
          <a:lstStyle/>
          <a:p>
            <a:r>
              <a:rPr kumimoji="1" lang="en-US" altLang="ja-JP" sz="1400" dirty="0" smtClean="0"/>
              <a:t>12</a:t>
            </a:r>
            <a:r>
              <a:rPr kumimoji="1" lang="ja-JP" altLang="en-US" sz="1400" dirty="0" smtClean="0"/>
              <a:t>次</a:t>
            </a:r>
            <a:endParaRPr kumimoji="1" lang="ja-JP" altLang="en-US" sz="1400" dirty="0"/>
          </a:p>
        </p:txBody>
      </p:sp>
      <p:sp>
        <p:nvSpPr>
          <p:cNvPr id="70" name="テキスト ボックス 69"/>
          <p:cNvSpPr txBox="1"/>
          <p:nvPr/>
        </p:nvSpPr>
        <p:spPr>
          <a:xfrm>
            <a:off x="-137215" y="5665391"/>
            <a:ext cx="546945" cy="307777"/>
          </a:xfrm>
          <a:prstGeom prst="rect">
            <a:avLst/>
          </a:prstGeom>
          <a:noFill/>
        </p:spPr>
        <p:txBody>
          <a:bodyPr wrap="none" rtlCol="0">
            <a:spAutoFit/>
          </a:bodyPr>
          <a:lstStyle/>
          <a:p>
            <a:r>
              <a:rPr kumimoji="1" lang="en-US" altLang="ja-JP" sz="1400" dirty="0" smtClean="0"/>
              <a:t>13</a:t>
            </a:r>
            <a:r>
              <a:rPr kumimoji="1" lang="ja-JP" altLang="en-US" sz="1400" dirty="0" smtClean="0"/>
              <a:t>次</a:t>
            </a:r>
            <a:endParaRPr kumimoji="1" lang="ja-JP" altLang="en-US" sz="1400" dirty="0"/>
          </a:p>
        </p:txBody>
      </p:sp>
      <p:sp>
        <p:nvSpPr>
          <p:cNvPr id="71" name="テキスト ボックス 70"/>
          <p:cNvSpPr txBox="1"/>
          <p:nvPr/>
        </p:nvSpPr>
        <p:spPr>
          <a:xfrm>
            <a:off x="2969260" y="3989924"/>
            <a:ext cx="546945" cy="307777"/>
          </a:xfrm>
          <a:prstGeom prst="rect">
            <a:avLst/>
          </a:prstGeom>
          <a:noFill/>
        </p:spPr>
        <p:txBody>
          <a:bodyPr wrap="none" rtlCol="0">
            <a:spAutoFit/>
          </a:bodyPr>
          <a:lstStyle/>
          <a:p>
            <a:r>
              <a:rPr kumimoji="1" lang="en-US" altLang="ja-JP" sz="1400" dirty="0" smtClean="0"/>
              <a:t>14</a:t>
            </a:r>
            <a:r>
              <a:rPr kumimoji="1" lang="ja-JP" altLang="en-US" sz="1400" dirty="0" smtClean="0"/>
              <a:t>次</a:t>
            </a:r>
            <a:endParaRPr kumimoji="1" lang="ja-JP" altLang="en-US" sz="1400" dirty="0"/>
          </a:p>
        </p:txBody>
      </p:sp>
      <p:sp>
        <p:nvSpPr>
          <p:cNvPr id="72" name="テキスト ボックス 71"/>
          <p:cNvSpPr txBox="1"/>
          <p:nvPr/>
        </p:nvSpPr>
        <p:spPr>
          <a:xfrm>
            <a:off x="2989130" y="4921464"/>
            <a:ext cx="546945" cy="307777"/>
          </a:xfrm>
          <a:prstGeom prst="rect">
            <a:avLst/>
          </a:prstGeom>
          <a:noFill/>
        </p:spPr>
        <p:txBody>
          <a:bodyPr wrap="none" rtlCol="0">
            <a:spAutoFit/>
          </a:bodyPr>
          <a:lstStyle/>
          <a:p>
            <a:r>
              <a:rPr kumimoji="1" lang="en-US" altLang="ja-JP" sz="1400" dirty="0" smtClean="0"/>
              <a:t>15</a:t>
            </a:r>
            <a:r>
              <a:rPr kumimoji="1" lang="ja-JP" altLang="en-US" sz="1400" dirty="0" smtClean="0"/>
              <a:t>次</a:t>
            </a:r>
            <a:endParaRPr kumimoji="1" lang="ja-JP" altLang="en-US" sz="1400" dirty="0"/>
          </a:p>
        </p:txBody>
      </p:sp>
      <p:sp>
        <p:nvSpPr>
          <p:cNvPr id="73" name="テキスト ボックス 72"/>
          <p:cNvSpPr txBox="1"/>
          <p:nvPr/>
        </p:nvSpPr>
        <p:spPr>
          <a:xfrm>
            <a:off x="6056030" y="3836034"/>
            <a:ext cx="546945" cy="307777"/>
          </a:xfrm>
          <a:prstGeom prst="rect">
            <a:avLst/>
          </a:prstGeom>
          <a:noFill/>
        </p:spPr>
        <p:txBody>
          <a:bodyPr wrap="none" rtlCol="0">
            <a:spAutoFit/>
          </a:bodyPr>
          <a:lstStyle/>
          <a:p>
            <a:r>
              <a:rPr kumimoji="1" lang="en-US" altLang="ja-JP" sz="1400" dirty="0" smtClean="0"/>
              <a:t>11</a:t>
            </a:r>
            <a:r>
              <a:rPr kumimoji="1" lang="ja-JP" altLang="en-US" sz="1400" dirty="0" smtClean="0"/>
              <a:t>次</a:t>
            </a:r>
            <a:endParaRPr kumimoji="1" lang="ja-JP" altLang="en-US" sz="1400" dirty="0"/>
          </a:p>
        </p:txBody>
      </p:sp>
      <p:sp>
        <p:nvSpPr>
          <p:cNvPr id="74" name="テキスト ボックス 73"/>
          <p:cNvSpPr txBox="1"/>
          <p:nvPr/>
        </p:nvSpPr>
        <p:spPr>
          <a:xfrm>
            <a:off x="6089497" y="4738505"/>
            <a:ext cx="546945" cy="307777"/>
          </a:xfrm>
          <a:prstGeom prst="rect">
            <a:avLst/>
          </a:prstGeom>
          <a:noFill/>
        </p:spPr>
        <p:txBody>
          <a:bodyPr wrap="none" rtlCol="0">
            <a:spAutoFit/>
          </a:bodyPr>
          <a:lstStyle/>
          <a:p>
            <a:r>
              <a:rPr kumimoji="1" lang="en-US" altLang="ja-JP" sz="1400" dirty="0" smtClean="0"/>
              <a:t>12</a:t>
            </a:r>
            <a:r>
              <a:rPr kumimoji="1" lang="ja-JP" altLang="en-US" sz="1400" dirty="0" smtClean="0"/>
              <a:t>次</a:t>
            </a:r>
            <a:endParaRPr kumimoji="1" lang="ja-JP" altLang="en-US" sz="1400" dirty="0"/>
          </a:p>
        </p:txBody>
      </p:sp>
      <p:sp>
        <p:nvSpPr>
          <p:cNvPr id="75" name="テキスト ボックス 74"/>
          <p:cNvSpPr txBox="1"/>
          <p:nvPr/>
        </p:nvSpPr>
        <p:spPr>
          <a:xfrm>
            <a:off x="6102341" y="5746670"/>
            <a:ext cx="546945" cy="307777"/>
          </a:xfrm>
          <a:prstGeom prst="rect">
            <a:avLst/>
          </a:prstGeom>
          <a:noFill/>
        </p:spPr>
        <p:txBody>
          <a:bodyPr wrap="none" rtlCol="0">
            <a:spAutoFit/>
          </a:bodyPr>
          <a:lstStyle/>
          <a:p>
            <a:r>
              <a:rPr kumimoji="1" lang="en-US" altLang="ja-JP" sz="1400" dirty="0" smtClean="0"/>
              <a:t>13</a:t>
            </a:r>
            <a:r>
              <a:rPr kumimoji="1" lang="ja-JP" altLang="en-US" sz="1400" dirty="0" smtClean="0"/>
              <a:t>次</a:t>
            </a:r>
            <a:endParaRPr kumimoji="1" lang="ja-JP" altLang="en-US" sz="1400" dirty="0"/>
          </a:p>
        </p:txBody>
      </p:sp>
      <p:sp>
        <p:nvSpPr>
          <p:cNvPr id="76" name="テキスト ボックス 75"/>
          <p:cNvSpPr txBox="1"/>
          <p:nvPr/>
        </p:nvSpPr>
        <p:spPr>
          <a:xfrm>
            <a:off x="9086043" y="3836034"/>
            <a:ext cx="546945" cy="307777"/>
          </a:xfrm>
          <a:prstGeom prst="rect">
            <a:avLst/>
          </a:prstGeom>
          <a:noFill/>
        </p:spPr>
        <p:txBody>
          <a:bodyPr wrap="none" rtlCol="0">
            <a:spAutoFit/>
          </a:bodyPr>
          <a:lstStyle/>
          <a:p>
            <a:r>
              <a:rPr kumimoji="1" lang="en-US" altLang="ja-JP" sz="1400" dirty="0" smtClean="0"/>
              <a:t>14</a:t>
            </a:r>
            <a:r>
              <a:rPr kumimoji="1" lang="ja-JP" altLang="en-US" sz="1400" dirty="0" smtClean="0"/>
              <a:t>次</a:t>
            </a:r>
            <a:endParaRPr kumimoji="1" lang="ja-JP" altLang="en-US" sz="1400" dirty="0"/>
          </a:p>
        </p:txBody>
      </p:sp>
      <p:sp>
        <p:nvSpPr>
          <p:cNvPr id="77" name="テキスト ボックス 76"/>
          <p:cNvSpPr txBox="1"/>
          <p:nvPr/>
        </p:nvSpPr>
        <p:spPr>
          <a:xfrm>
            <a:off x="9187780" y="4826339"/>
            <a:ext cx="546945" cy="307777"/>
          </a:xfrm>
          <a:prstGeom prst="rect">
            <a:avLst/>
          </a:prstGeom>
          <a:noFill/>
        </p:spPr>
        <p:txBody>
          <a:bodyPr wrap="none" rtlCol="0">
            <a:spAutoFit/>
          </a:bodyPr>
          <a:lstStyle/>
          <a:p>
            <a:r>
              <a:rPr kumimoji="1" lang="en-US" altLang="ja-JP" sz="1400" dirty="0" smtClean="0"/>
              <a:t>15</a:t>
            </a:r>
            <a:r>
              <a:rPr kumimoji="1" lang="ja-JP" altLang="en-US" sz="1400" dirty="0" smtClean="0"/>
              <a:t>次</a:t>
            </a:r>
            <a:endParaRPr kumimoji="1" lang="ja-JP" altLang="en-US" sz="1400" dirty="0"/>
          </a:p>
        </p:txBody>
      </p:sp>
    </p:spTree>
    <p:extLst>
      <p:ext uri="{BB962C8B-B14F-4D97-AF65-F5344CB8AC3E}">
        <p14:creationId xmlns:p14="http://schemas.microsoft.com/office/powerpoint/2010/main" val="3461968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5749" y="1"/>
            <a:ext cx="10515600" cy="787940"/>
          </a:xfrm>
        </p:spPr>
        <p:txBody>
          <a:bodyPr>
            <a:normAutofit/>
          </a:bodyPr>
          <a:lstStyle/>
          <a:p>
            <a:r>
              <a:rPr lang="ja-JP" altLang="en-US" sz="3200" dirty="0"/>
              <a:t>赤外光の</a:t>
            </a:r>
            <a:r>
              <a:rPr lang="ja-JP" altLang="en-US" sz="3200" dirty="0" smtClean="0"/>
              <a:t>強度が弱い場合と強い場合の信号強度の比較</a:t>
            </a:r>
            <a:endParaRPr kumimoji="1" lang="ja-JP" altLang="en-US" sz="3200" dirty="0"/>
          </a:p>
        </p:txBody>
      </p:sp>
      <p:pic>
        <p:nvPicPr>
          <p:cNvPr id="12" name="図 11"/>
          <p:cNvPicPr>
            <a:picLocks noChangeAspect="1"/>
          </p:cNvPicPr>
          <p:nvPr/>
        </p:nvPicPr>
        <p:blipFill>
          <a:blip r:embed="rId2"/>
          <a:stretch>
            <a:fillRect/>
          </a:stretch>
        </p:blipFill>
        <p:spPr>
          <a:xfrm>
            <a:off x="165370" y="653741"/>
            <a:ext cx="11460484" cy="5455229"/>
          </a:xfrm>
          <a:prstGeom prst="rect">
            <a:avLst/>
          </a:prstGeom>
        </p:spPr>
      </p:pic>
    </p:spTree>
    <p:extLst>
      <p:ext uri="{BB962C8B-B14F-4D97-AF65-F5344CB8AC3E}">
        <p14:creationId xmlns:p14="http://schemas.microsoft.com/office/powerpoint/2010/main" val="1699656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8745" y="0"/>
            <a:ext cx="10515600" cy="1325563"/>
          </a:xfrm>
        </p:spPr>
        <p:txBody>
          <a:bodyPr/>
          <a:lstStyle/>
          <a:p>
            <a:r>
              <a:rPr kumimoji="1" lang="ja-JP" altLang="en-US" dirty="0" smtClean="0"/>
              <a:t>信号強度の位相と振幅の比較</a:t>
            </a:r>
            <a:endParaRPr kumimoji="1" lang="ja-JP" altLang="en-US" dirty="0"/>
          </a:p>
        </p:txBody>
      </p:sp>
      <p:grpSp>
        <p:nvGrpSpPr>
          <p:cNvPr id="4" name="グループ化 3"/>
          <p:cNvGrpSpPr/>
          <p:nvPr/>
        </p:nvGrpSpPr>
        <p:grpSpPr>
          <a:xfrm>
            <a:off x="5758774" y="1212189"/>
            <a:ext cx="6225657" cy="4994057"/>
            <a:chOff x="505095" y="1444171"/>
            <a:chExt cx="5686700" cy="4854190"/>
          </a:xfrm>
        </p:grpSpPr>
        <p:pic>
          <p:nvPicPr>
            <p:cNvPr id="5" name="図 4" descr="C:\Users\kk515go\source\repos\図\振幅比.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6" name="図 5"/>
            <p:cNvPicPr>
              <a:picLocks noChangeAspect="1"/>
            </p:cNvPicPr>
            <p:nvPr/>
          </p:nvPicPr>
          <p:blipFill>
            <a:blip r:embed="rId3"/>
            <a:stretch>
              <a:fillRect/>
            </a:stretch>
          </p:blipFill>
          <p:spPr>
            <a:xfrm>
              <a:off x="505095" y="4997964"/>
              <a:ext cx="5402063" cy="1300397"/>
            </a:xfrm>
            <a:prstGeom prst="rect">
              <a:avLst/>
            </a:prstGeom>
          </p:spPr>
        </p:pic>
      </p:gr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668" y="1214028"/>
            <a:ext cx="2170364" cy="3551955"/>
          </a:xfrm>
          <a:prstGeom prst="rect">
            <a:avLst/>
          </a:prstGeom>
        </p:spPr>
      </p:pic>
      <p:pic>
        <p:nvPicPr>
          <p:cNvPr id="10" name="図 9"/>
          <p:cNvPicPr>
            <a:picLocks noChangeAspect="1"/>
          </p:cNvPicPr>
          <p:nvPr/>
        </p:nvPicPr>
        <p:blipFill>
          <a:blip r:embed="rId5"/>
          <a:stretch>
            <a:fillRect/>
          </a:stretch>
        </p:blipFill>
        <p:spPr>
          <a:xfrm>
            <a:off x="195607" y="5136335"/>
            <a:ext cx="5880938" cy="707933"/>
          </a:xfrm>
          <a:prstGeom prst="rect">
            <a:avLst/>
          </a:prstGeom>
        </p:spPr>
      </p:pic>
    </p:spTree>
    <p:extLst>
      <p:ext uri="{BB962C8B-B14F-4D97-AF65-F5344CB8AC3E}">
        <p14:creationId xmlns:p14="http://schemas.microsoft.com/office/powerpoint/2010/main" val="84775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dirty="0" smtClean="0"/>
                  <a:t>・赤外光と高次高調波を用いた試料のイオン化において，赤外光強度の変化の影響を</a:t>
                </a:r>
                <a:r>
                  <a:rPr lang="ja-JP" altLang="en-US" dirty="0"/>
                  <a:t>調べる</a:t>
                </a:r>
                <a:r>
                  <a:rPr lang="ja-JP" altLang="en-US" dirty="0" smtClean="0"/>
                  <a:t>ため，光電子の運動量分布を測定した</a:t>
                </a:r>
                <a:r>
                  <a:rPr lang="en-US" altLang="ja-JP" dirty="0" smtClean="0"/>
                  <a:t>. </a:t>
                </a:r>
              </a:p>
              <a:p>
                <a:pPr marL="0" indent="0">
                  <a:buNone/>
                </a:pPr>
                <a:r>
                  <a:rPr kumimoji="1" lang="ja-JP" altLang="en-US" dirty="0" smtClean="0"/>
                  <a:t>・測定したデータにおいて，</a:t>
                </a:r>
                <a:r>
                  <a:rPr kumimoji="1" lang="en-US" altLang="ja-JP" dirty="0" smtClean="0"/>
                  <a:t>11</a:t>
                </a:r>
                <a:r>
                  <a:rPr kumimoji="1" lang="ja-JP" altLang="en-US" dirty="0" smtClean="0"/>
                  <a:t>次，</a:t>
                </a:r>
                <a:r>
                  <a:rPr kumimoji="1" lang="en-US" altLang="ja-JP" dirty="0" smtClean="0"/>
                  <a:t>12</a:t>
                </a:r>
                <a:r>
                  <a:rPr kumimoji="1" lang="ja-JP" altLang="en-US" dirty="0" smtClean="0"/>
                  <a:t>次，</a:t>
                </a:r>
                <a:r>
                  <a:rPr kumimoji="1" lang="en-US" altLang="ja-JP" dirty="0" smtClean="0"/>
                  <a:t>13</a:t>
                </a:r>
                <a:r>
                  <a:rPr kumimoji="1" lang="ja-JP" altLang="en-US" dirty="0" smtClean="0"/>
                  <a:t>次，</a:t>
                </a:r>
                <a:r>
                  <a:rPr kumimoji="1" lang="en-US" altLang="ja-JP" dirty="0" smtClean="0"/>
                  <a:t>14</a:t>
                </a:r>
                <a:r>
                  <a:rPr kumimoji="1" lang="ja-JP" altLang="en-US" dirty="0" smtClean="0"/>
                  <a:t>次，</a:t>
                </a:r>
                <a:r>
                  <a:rPr kumimoji="1" lang="en-US" altLang="ja-JP" dirty="0" smtClean="0"/>
                  <a:t>15</a:t>
                </a:r>
                <a:r>
                  <a:rPr kumimoji="1" lang="ja-JP" altLang="en-US" dirty="0" smtClean="0"/>
                  <a:t>次高調波と等しいエネルギーによって生成された光電子の信号強度に着目し，</a:t>
                </a:r>
                <a:r>
                  <a:rPr lang="ja-JP" altLang="en-US" dirty="0"/>
                  <a:t>信号</a:t>
                </a:r>
                <a:r>
                  <a:rPr lang="ja-JP" altLang="en-US" dirty="0" smtClean="0"/>
                  <a:t>強度が赤外光と高次高調波の時間差とどう関係するかを調べた</a:t>
                </a:r>
                <a:r>
                  <a:rPr lang="en-US" altLang="ja-JP" dirty="0" smtClean="0"/>
                  <a:t>. </a:t>
                </a:r>
              </a:p>
              <a:p>
                <a:pPr marL="0" indent="0">
                  <a:buNone/>
                </a:pPr>
                <a:r>
                  <a:rPr kumimoji="1" lang="ja-JP" altLang="en-US" dirty="0" smtClean="0"/>
                  <a:t>・結果として，赤外光の強度を</a:t>
                </a:r>
                <a14:m>
                  <m:oMath xmlns:m="http://schemas.openxmlformats.org/officeDocument/2006/math">
                    <m:r>
                      <a:rPr kumimoji="1"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smtClean="0"/>
                  <a:t>から</a:t>
                </a:r>
                <a14:m>
                  <m:oMath xmlns:m="http://schemas.openxmlformats.org/officeDocument/2006/math">
                    <m:r>
                      <a:rPr kumimoji="1" lang="en-US" altLang="ja-JP" b="0" i="1" dirty="0" smtClean="0">
                        <a:latin typeface="Cambria Math" panose="02040503050406030204" pitchFamily="18" charset="0"/>
                      </a:rPr>
                      <m:t>1.19</m:t>
                    </m:r>
                    <m:r>
                      <a:rPr lang="en-US" altLang="ja-JP"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oMath>
                </a14:m>
                <a:r>
                  <a:rPr kumimoji="1" lang="ja-JP" altLang="en-US" dirty="0" smtClean="0"/>
                  <a:t>に変化させると，信号強度の振幅は大きくなり，位相と赤外光強度との間には関係</a:t>
                </a:r>
                <a:r>
                  <a:rPr lang="ja-JP" altLang="en-US" dirty="0"/>
                  <a:t>が</a:t>
                </a:r>
                <a:r>
                  <a:rPr kumimoji="1" lang="ja-JP" altLang="en-US" dirty="0" smtClean="0"/>
                  <a:t>見られなかった</a:t>
                </a:r>
                <a:r>
                  <a:rPr kumimoji="1" lang="en-US" altLang="ja-JP" dirty="0" smtClean="0"/>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381" r="-8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smtClean="0"/>
              <a:t>[1]</a:t>
            </a:r>
            <a:r>
              <a:rPr lang="en-US" altLang="ja-JP" sz="2000" dirty="0" err="1" smtClean="0"/>
              <a:t>P.Corkum</a:t>
            </a:r>
            <a:r>
              <a:rPr lang="en-US" altLang="ja-JP" sz="2000" dirty="0" smtClean="0"/>
              <a:t>: “Plasma perspective on strong field multiphoton ionization”, Phys. Rev. Lett., 71 ‘1993) 1994-1997.</a:t>
            </a:r>
          </a:p>
          <a:p>
            <a:pPr marL="0" indent="0">
              <a:buNone/>
            </a:pPr>
            <a:r>
              <a:rPr lang="en-US" altLang="ja-JP" sz="2000" dirty="0" smtClean="0"/>
              <a:t>[2]</a:t>
            </a:r>
            <a:r>
              <a:rPr lang="ja-JP" altLang="en-US" sz="2000" dirty="0" smtClean="0"/>
              <a:t>新倉弘倫</a:t>
            </a:r>
            <a:r>
              <a:rPr lang="en-US" altLang="ja-JP" sz="2000" dirty="0" smtClean="0"/>
              <a:t>: “</a:t>
            </a:r>
            <a:r>
              <a:rPr lang="ja-JP" altLang="en-US" sz="2000" dirty="0" smtClean="0"/>
              <a:t>電子波動関数の直接イメージング法の開発” フォトニクスニュース</a:t>
            </a:r>
            <a:r>
              <a:rPr lang="en-US" altLang="ja-JP" sz="2000" dirty="0" smtClean="0"/>
              <a:t>, 4,2 (2018) 41-46.</a:t>
            </a:r>
          </a:p>
          <a:p>
            <a:pPr marL="0" indent="0">
              <a:buNone/>
            </a:pPr>
            <a:endParaRPr lang="en-US" altLang="ja-JP" sz="2000" dirty="0"/>
          </a:p>
          <a:p>
            <a:pPr marL="0" indent="0">
              <a:buNone/>
            </a:pPr>
            <a:endParaRPr lang="en-US" altLang="ja-JP" sz="2000" dirty="0" smtClean="0"/>
          </a:p>
          <a:p>
            <a:pPr marL="0" indent="0">
              <a:buNone/>
            </a:pPr>
            <a:r>
              <a:rPr lang="en-US" altLang="ja-JP" sz="2000" dirty="0" smtClean="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a:t>
            </a:r>
            <a:r>
              <a:rPr lang="en-US" altLang="ja-JP" sz="2000" dirty="0"/>
              <a:t>4]Villeneuve D, et al.: “Coherent imaging of an </a:t>
            </a:r>
            <a:r>
              <a:rPr lang="en-US" altLang="ja-JP" sz="2000" dirty="0" err="1"/>
              <a:t>attosecond</a:t>
            </a:r>
            <a:r>
              <a:rPr lang="en-US" altLang="ja-JP" sz="2000" dirty="0"/>
              <a:t> electron wave packet”, Science, 356(2017) 1150-1153.</a:t>
            </a:r>
          </a:p>
          <a:p>
            <a:pPr marL="0" indent="0">
              <a:buNone/>
            </a:pPr>
            <a:r>
              <a:rPr lang="en-US" altLang="ja-JP" sz="2000" dirty="0"/>
              <a:t>[5</a:t>
            </a:r>
            <a:r>
              <a:rPr lang="en-US" altLang="ja-JP" sz="2000" dirty="0" smtClean="0"/>
              <a:t>]</a:t>
            </a:r>
            <a:r>
              <a:rPr lang="ja-JP" altLang="en-US" sz="2000" dirty="0" smtClean="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5200</TotalTime>
  <Words>2301</Words>
  <Application>Microsoft Office PowerPoint</Application>
  <PresentationFormat>ワイド画面</PresentationFormat>
  <Paragraphs>562</Paragraphs>
  <Slides>21</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2光子イオン化過程</vt:lpstr>
      <vt:lpstr>赤外光の強度変化による影響</vt:lpstr>
      <vt:lpstr>Velocity Map Imaging図</vt:lpstr>
      <vt:lpstr>各次数の高次高調波に対応する光電子の信号強度</vt:lpstr>
      <vt:lpstr>赤外光の強度が弱い場合と強い場合の信号強度の比較</vt:lpstr>
      <vt:lpstr>信号強度の位相と振幅の比較</vt:lpstr>
      <vt:lpstr>まとめ</vt:lpstr>
      <vt:lpstr>参考文献</vt:lpstr>
      <vt:lpstr>高次高調波の発生原理[1]</vt:lpstr>
      <vt:lpstr>2光子イオン化過程</vt:lpstr>
      <vt:lpstr>Velocity Map Imagingによる光電子の運動量分布の測定[2]</vt:lpstr>
      <vt:lpstr>光電子の信号強度とXUV-IR delayの関係</vt:lpstr>
      <vt:lpstr>赤外光の強度と信号強度の振幅の関係</vt:lpstr>
      <vt:lpstr>赤外光の強度と信号強度の位相の関係</vt:lpstr>
      <vt:lpstr>付録1.振幅比の表</vt:lpstr>
      <vt:lpstr>付録2.位相差の表</vt:lpstr>
      <vt:lpstr>2光子イオン化過程における 赤外光強度の影響</vt:lpstr>
      <vt:lpstr>２</vt:lpstr>
      <vt:lpstr>3.</vt:lpstr>
      <vt:lpstr>4.VMI図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100</cp:revision>
  <dcterms:created xsi:type="dcterms:W3CDTF">2021-01-30T14:30:45Z</dcterms:created>
  <dcterms:modified xsi:type="dcterms:W3CDTF">2021-02-03T08:25:30Z</dcterms:modified>
</cp:coreProperties>
</file>