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</a:t>
            </a:r>
            <a:r>
              <a:rPr lang="en-US" altLang="ja-JP" sz="1600" dirty="0" smtClean="0"/>
              <a:t>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</a:t>
            </a:r>
            <a:r>
              <a:rPr kumimoji="1" lang="en-US" altLang="ja-JP" sz="1600" dirty="0" smtClean="0"/>
              <a:t>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</a:t>
            </a:r>
            <a:r>
              <a:rPr kumimoji="1" lang="ja-JP" altLang="en-US" sz="1600" dirty="0" smtClean="0"/>
              <a:t>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6019800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81300" y="446353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29499" y="19817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電極</a:t>
            </a:r>
            <a:r>
              <a:rPr lang="en-US" altLang="ja-JP" dirty="0"/>
              <a:t>(</a:t>
            </a:r>
            <a:r>
              <a:rPr lang="en-US" altLang="ja-JP" dirty="0" smtClean="0"/>
              <a:t>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29499" y="357240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37411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781300" y="547901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705099" y="279914"/>
            <a:ext cx="4305299" cy="205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29499" y="529673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9499" y="5944671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4795837" y="2171199"/>
            <a:ext cx="361950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2455337" y="1736465"/>
            <a:ext cx="1676400" cy="9001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6535" y="201665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HHG+IR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1015" y="160477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47" y="446353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300" y="366182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05447" y="3622419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471985" y="2558002"/>
            <a:ext cx="485775" cy="292417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14894" y="279762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4595810" y="3105401"/>
            <a:ext cx="1039794" cy="51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95</Words>
  <Application>Microsoft Office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21</cp:revision>
  <dcterms:created xsi:type="dcterms:W3CDTF">2021-01-18T10:32:12Z</dcterms:created>
  <dcterms:modified xsi:type="dcterms:W3CDTF">2021-01-18T16:39:56Z</dcterms:modified>
</cp:coreProperties>
</file>