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4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95949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84074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2250859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806722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2250859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806722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2250858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817613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2529533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2529532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2250858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2529532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1560501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2250858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802889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2529532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2529532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712527" y="1802889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endCxn id="42" idx="2"/>
          </p:cNvCxnSpPr>
          <p:nvPr/>
        </p:nvCxnSpPr>
        <p:spPr>
          <a:xfrm flipV="1">
            <a:off x="7530996" y="2519923"/>
            <a:ext cx="1285760" cy="96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235009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69862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VMI</a:t>
            </a:r>
            <a:r>
              <a:rPr kumimoji="1" lang="ja-JP" altLang="en-US" sz="1600" dirty="0" smtClean="0"/>
              <a:t>による測定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VMI</a:t>
            </a:r>
            <a:r>
              <a:rPr kumimoji="1" lang="ja-JP" altLang="en-US" sz="1600" dirty="0" smtClean="0"/>
              <a:t>による測定</a:t>
            </a:r>
            <a:r>
              <a:rPr kumimoji="1" lang="ja-JP" altLang="en-US" sz="1600" dirty="0" smtClean="0"/>
              <a:t>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692610" y="5656551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595588" y="4875591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498566" y="5559529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47077" y="5608040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07074" y="544285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74" y="5442850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18713" y="448976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13" y="4489762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55948" y="565655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48" y="5656551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雲 7"/>
          <p:cNvSpPr/>
          <p:nvPr/>
        </p:nvSpPr>
        <p:spPr>
          <a:xfrm>
            <a:off x="8655695" y="2339754"/>
            <a:ext cx="715313" cy="360335"/>
          </a:xfrm>
          <a:prstGeom prst="cloud">
            <a:avLst/>
          </a:prstGeom>
          <a:solidFill>
            <a:srgbClr val="C80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6019800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1300" y="446353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29499" y="198178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</a:t>
            </a:r>
            <a:endParaRPr lang="en-US" altLang="ja-JP" dirty="0" smtClean="0"/>
          </a:p>
          <a:p>
            <a:r>
              <a:rPr lang="ja-JP" altLang="en-US" dirty="0" smtClean="0"/>
              <a:t>電極</a:t>
            </a:r>
            <a:r>
              <a:rPr lang="en-US" altLang="ja-JP" dirty="0" smtClean="0"/>
              <a:t>(-500V)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29499" y="357240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37411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781300" y="547901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705099" y="279914"/>
            <a:ext cx="4305299" cy="205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29499" y="529673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9499" y="594467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4795837" y="2171199"/>
            <a:ext cx="361950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2455337" y="1736465"/>
            <a:ext cx="1676400" cy="9001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6535" y="201665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HHG+IR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1015" y="160477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47" y="446353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300" y="366182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05447" y="3622419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471985" y="2558002"/>
            <a:ext cx="485775" cy="292417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14894" y="279762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4595810" y="3105401"/>
            <a:ext cx="1039794" cy="51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>
            <a:off x="6452947" y="1274895"/>
            <a:ext cx="723900" cy="151447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電場の方向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248</Words>
  <Application>Microsoft Office PowerPoint</Application>
  <PresentationFormat>ワイド画面</PresentationFormat>
  <Paragraphs>81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61</cp:revision>
  <dcterms:created xsi:type="dcterms:W3CDTF">2021-01-18T10:32:12Z</dcterms:created>
  <dcterms:modified xsi:type="dcterms:W3CDTF">2021-01-24T15:20:51Z</dcterms:modified>
</cp:coreProperties>
</file>