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2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a.800nm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27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b.1/4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61509" y="1114697"/>
            <a:ext cx="127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c.fused</a:t>
            </a:r>
            <a:r>
              <a:rPr kumimoji="1" lang="en-US" altLang="ja-JP" sz="1600" dirty="0" smtClean="0"/>
              <a:t>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6340" y="868476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d.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2" y="1110864"/>
            <a:ext cx="127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f. </a:t>
            </a:r>
            <a:r>
              <a:rPr lang="en-US" altLang="ja-JP" sz="1600" dirty="0" smtClean="0"/>
              <a:t>Kr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8" y="1110864"/>
            <a:ext cx="127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e.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539984" y="2774628"/>
            <a:ext cx="946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h</a:t>
            </a:r>
            <a:r>
              <a:rPr kumimoji="1" lang="en-US" altLang="ja-JP" sz="1600" dirty="0" smtClean="0"/>
              <a:t>. </a:t>
            </a:r>
            <a:r>
              <a:rPr kumimoji="1" lang="en-US" altLang="ja-JP" sz="1600" dirty="0" err="1" smtClean="0"/>
              <a:t>Ar</a:t>
            </a:r>
            <a:r>
              <a:rPr kumimoji="1"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2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</a:t>
            </a:r>
            <a:r>
              <a:rPr lang="en-US" altLang="ja-JP" sz="1600" dirty="0" smtClean="0"/>
              <a:t>.400nm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. 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59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8</cp:revision>
  <dcterms:created xsi:type="dcterms:W3CDTF">2021-01-18T10:32:12Z</dcterms:created>
  <dcterms:modified xsi:type="dcterms:W3CDTF">2021-01-18T13:38:39Z</dcterms:modified>
</cp:coreProperties>
</file>