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2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29151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571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4608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34212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12886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48567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3392" y="757646"/>
            <a:ext cx="11778973" cy="5268237"/>
            <a:chOff x="73393" y="1575168"/>
            <a:chExt cx="10974750" cy="4450715"/>
          </a:xfrm>
        </p:grpSpPr>
        <p:sp>
          <p:nvSpPr>
            <p:cNvPr id="6" name="正方形/長方形 5"/>
            <p:cNvSpPr/>
            <p:nvPr/>
          </p:nvSpPr>
          <p:spPr>
            <a:xfrm>
              <a:off x="440056" y="3545090"/>
              <a:ext cx="1114697" cy="55734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3393" y="3000238"/>
              <a:ext cx="203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(a)800nm</a:t>
              </a:r>
              <a:r>
                <a:rPr lang="ja-JP" altLang="en-US" dirty="0" smtClean="0"/>
                <a:t>レーザー</a:t>
              </a:r>
              <a:endParaRPr kumimoji="1" lang="en-US" altLang="ja-JP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325930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765353" y="2561429"/>
              <a:ext cx="145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(b)</a:t>
              </a:r>
              <a:r>
                <a:rPr kumimoji="1" lang="en-US" altLang="ja-JP" dirty="0" smtClean="0"/>
                <a:t>1/2</a:t>
              </a:r>
              <a:r>
                <a:rPr kumimoji="1" lang="ja-JP" altLang="en-US" dirty="0" smtClean="0"/>
                <a:t>波長板</a:t>
              </a:r>
              <a:endParaRPr kumimoji="1"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67301" y="3814154"/>
              <a:ext cx="94700" cy="27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32194" y="3058404"/>
              <a:ext cx="146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(c)</a:t>
              </a:r>
              <a:r>
                <a:rPr kumimoji="1" lang="en-US" altLang="ja-JP" dirty="0" smtClean="0"/>
                <a:t>fused silica</a:t>
              </a:r>
            </a:p>
          </p:txBody>
        </p:sp>
        <p:cxnSp>
          <p:nvCxnSpPr>
            <p:cNvPr id="17" name="直線コネクタ 16"/>
            <p:cNvCxnSpPr>
              <a:stCxn id="6" idx="3"/>
              <a:endCxn id="11" idx="1"/>
            </p:cNvCxnSpPr>
            <p:nvPr/>
          </p:nvCxnSpPr>
          <p:spPr>
            <a:xfrm flipV="1">
              <a:off x="1554753" y="3814154"/>
              <a:ext cx="771177" cy="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1" idx="3"/>
              <a:endCxn id="13" idx="0"/>
            </p:cNvCxnSpPr>
            <p:nvPr/>
          </p:nvCxnSpPr>
          <p:spPr>
            <a:xfrm>
              <a:off x="2420630" y="3814154"/>
              <a:ext cx="994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4404782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13" idx="0"/>
              <a:endCxn id="20" idx="1"/>
            </p:cNvCxnSpPr>
            <p:nvPr/>
          </p:nvCxnSpPr>
          <p:spPr>
            <a:xfrm>
              <a:off x="3414651" y="3814154"/>
              <a:ext cx="990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677102" y="2295080"/>
              <a:ext cx="1601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(d)</a:t>
              </a:r>
              <a:r>
                <a:rPr kumimoji="1" lang="ja-JP" altLang="en-US" dirty="0" smtClean="0"/>
                <a:t>非線形結晶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(BBO)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300031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862336" y="2913846"/>
              <a:ext cx="176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(f)</a:t>
              </a:r>
              <a:r>
                <a:rPr lang="ja-JP" altLang="en-US" dirty="0"/>
                <a:t>クリプトン</a:t>
              </a:r>
              <a:r>
                <a:rPr lang="ja-JP" altLang="en-US" dirty="0" smtClean="0"/>
                <a:t>ガス</a:t>
              </a:r>
              <a:endParaRPr kumimoji="1" lang="en-US" altLang="ja-JP" dirty="0" smtClean="0"/>
            </a:p>
          </p:txBody>
        </p:sp>
        <p:cxnSp>
          <p:nvCxnSpPr>
            <p:cNvPr id="28" name="直線コネクタ 27"/>
            <p:cNvCxnSpPr>
              <a:stCxn id="20" idx="3"/>
              <a:endCxn id="24" idx="1"/>
            </p:cNvCxnSpPr>
            <p:nvPr/>
          </p:nvCxnSpPr>
          <p:spPr>
            <a:xfrm flipV="1">
              <a:off x="4499482" y="3812680"/>
              <a:ext cx="800549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4" idx="3"/>
              <a:endCxn id="74" idx="1"/>
            </p:cNvCxnSpPr>
            <p:nvPr/>
          </p:nvCxnSpPr>
          <p:spPr>
            <a:xfrm>
              <a:off x="5394731" y="3812680"/>
              <a:ext cx="967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746384" y="2353989"/>
              <a:ext cx="145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</a:t>
              </a:r>
              <a:r>
                <a:rPr kumimoji="1" lang="ja-JP" altLang="en-US" dirty="0" smtClean="0"/>
                <a:t>カルサイト</a:t>
              </a:r>
              <a:endParaRPr kumimoji="1" lang="en-US" altLang="ja-JP" dirty="0" smtClean="0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V="1">
              <a:off x="7483371" y="3805583"/>
              <a:ext cx="2432667" cy="181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左中かっこ 92"/>
            <p:cNvSpPr/>
            <p:nvPr/>
          </p:nvSpPr>
          <p:spPr>
            <a:xfrm rot="5400000">
              <a:off x="4051238" y="-1872021"/>
              <a:ext cx="409303" cy="809513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014676" y="1606947"/>
              <a:ext cx="248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高次</a:t>
              </a:r>
              <a:r>
                <a:rPr lang="ja-JP" altLang="en-US" dirty="0" smtClean="0"/>
                <a:t>高調波の発生機構</a:t>
              </a:r>
              <a:endParaRPr kumimoji="1" lang="en-US" altLang="ja-JP" dirty="0" smtClean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59274" y="1575168"/>
              <a:ext cx="198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(g)VMI</a:t>
              </a:r>
              <a:r>
                <a:rPr kumimoji="1" lang="ja-JP" altLang="en-US" dirty="0" smtClean="0"/>
                <a:t>による測定</a:t>
              </a:r>
              <a:endParaRPr kumimoji="1" lang="en-US" altLang="ja-JP" dirty="0" smtClean="0"/>
            </a:p>
          </p:txBody>
        </p:sp>
        <p:cxnSp>
          <p:nvCxnSpPr>
            <p:cNvPr id="3" name="直線矢印コネクタ 2"/>
            <p:cNvCxnSpPr>
              <a:stCxn id="5" idx="6"/>
            </p:cNvCxnSpPr>
            <p:nvPr/>
          </p:nvCxnSpPr>
          <p:spPr>
            <a:xfrm>
              <a:off x="692610" y="5656551"/>
              <a:ext cx="67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5" idx="0"/>
            </p:cNvCxnSpPr>
            <p:nvPr/>
          </p:nvCxnSpPr>
          <p:spPr>
            <a:xfrm flipV="1">
              <a:off x="595588" y="4875591"/>
              <a:ext cx="0" cy="68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円/楕円 4"/>
            <p:cNvSpPr/>
            <p:nvPr/>
          </p:nvSpPr>
          <p:spPr>
            <a:xfrm>
              <a:off x="498566" y="5559529"/>
              <a:ext cx="194044" cy="1940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47077" y="5608040"/>
              <a:ext cx="97022" cy="97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台形 43"/>
            <p:cNvSpPr/>
            <p:nvPr/>
          </p:nvSpPr>
          <p:spPr>
            <a:xfrm>
              <a:off x="7254037" y="4193597"/>
              <a:ext cx="145258" cy="46460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雲形吹き出し 46"/>
            <p:cNvSpPr/>
            <p:nvPr/>
          </p:nvSpPr>
          <p:spPr>
            <a:xfrm rot="21370121">
              <a:off x="7224818" y="3522409"/>
              <a:ext cx="239363" cy="602706"/>
            </a:xfrm>
            <a:prstGeom prst="cloudCallo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36130" y="390668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800nm+HHG</a:t>
              </a:r>
              <a:endParaRPr kumimoji="1" lang="ja-JP" altLang="en-US" dirty="0"/>
            </a:p>
          </p:txBody>
        </p:sp>
        <p:cxnSp>
          <p:nvCxnSpPr>
            <p:cNvPr id="61" name="直線コネクタ 60"/>
            <p:cNvCxnSpPr>
              <a:stCxn id="12" idx="2"/>
              <a:endCxn id="11" idx="0"/>
            </p:cNvCxnSpPr>
            <p:nvPr/>
          </p:nvCxnSpPr>
          <p:spPr>
            <a:xfrm flipH="1">
              <a:off x="2373280" y="2930761"/>
              <a:ext cx="120150" cy="60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>
              <a:stCxn id="14" idx="2"/>
              <a:endCxn id="13" idx="0"/>
            </p:cNvCxnSpPr>
            <p:nvPr/>
          </p:nvCxnSpPr>
          <p:spPr>
            <a:xfrm flipH="1">
              <a:off x="3414651" y="3427736"/>
              <a:ext cx="150018" cy="38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23" idx="2"/>
              <a:endCxn id="20" idx="0"/>
            </p:cNvCxnSpPr>
            <p:nvPr/>
          </p:nvCxnSpPr>
          <p:spPr>
            <a:xfrm flipH="1">
              <a:off x="4452132" y="2941411"/>
              <a:ext cx="25831" cy="59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40" idx="2"/>
              <a:endCxn id="74" idx="0"/>
            </p:cNvCxnSpPr>
            <p:nvPr/>
          </p:nvCxnSpPr>
          <p:spPr>
            <a:xfrm flipH="1">
              <a:off x="6409608" y="2723321"/>
              <a:ext cx="64034" cy="8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6362258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724654" y="3045924"/>
              <a:ext cx="152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(e)1/2</a:t>
              </a:r>
              <a:r>
                <a:rPr lang="ja-JP" altLang="en-US" dirty="0" smtClean="0"/>
                <a:t>波長板</a:t>
              </a:r>
              <a:endParaRPr kumimoji="1" lang="en-US" altLang="ja-JP" dirty="0" smtClean="0"/>
            </a:p>
          </p:txBody>
        </p:sp>
        <p:cxnSp>
          <p:nvCxnSpPr>
            <p:cNvPr id="118" name="直線コネクタ 117"/>
            <p:cNvCxnSpPr>
              <a:stCxn id="103" idx="2"/>
              <a:endCxn id="24" idx="0"/>
            </p:cNvCxnSpPr>
            <p:nvPr/>
          </p:nvCxnSpPr>
          <p:spPr>
            <a:xfrm flipH="1">
              <a:off x="5347381" y="3415256"/>
              <a:ext cx="142256" cy="11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74" idx="3"/>
            </p:cNvCxnSpPr>
            <p:nvPr/>
          </p:nvCxnSpPr>
          <p:spPr>
            <a:xfrm>
              <a:off x="6456958" y="3812680"/>
              <a:ext cx="743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6" idx="2"/>
              <a:endCxn id="47" idx="3"/>
            </p:cNvCxnSpPr>
            <p:nvPr/>
          </p:nvCxnSpPr>
          <p:spPr>
            <a:xfrm flipH="1">
              <a:off x="7326666" y="3283178"/>
              <a:ext cx="420299" cy="27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グループ化 131"/>
            <p:cNvGrpSpPr/>
            <p:nvPr/>
          </p:nvGrpSpPr>
          <p:grpSpPr>
            <a:xfrm>
              <a:off x="9940612" y="3545090"/>
              <a:ext cx="258523" cy="1318126"/>
              <a:chOff x="8843752" y="2473889"/>
              <a:chExt cx="258523" cy="1318126"/>
            </a:xfrm>
          </p:grpSpPr>
          <p:sp>
            <p:nvSpPr>
              <p:cNvPr id="133" name="台形 132"/>
              <p:cNvSpPr/>
              <p:nvPr/>
            </p:nvSpPr>
            <p:spPr>
              <a:xfrm>
                <a:off x="8868635" y="3247306"/>
                <a:ext cx="141591" cy="544709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雲形吹き出し 133"/>
              <p:cNvSpPr/>
              <p:nvPr/>
            </p:nvSpPr>
            <p:spPr>
              <a:xfrm rot="21370121">
                <a:off x="8843752" y="2473889"/>
                <a:ext cx="258523" cy="650950"/>
              </a:xfrm>
              <a:prstGeom prst="cloudCallout">
                <a:avLst/>
              </a:prstGeom>
              <a:solidFill>
                <a:srgbClr val="EF6D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正方形/長方形 139"/>
            <p:cNvSpPr/>
            <p:nvPr/>
          </p:nvSpPr>
          <p:spPr>
            <a:xfrm>
              <a:off x="9162425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95254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9162425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295254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9162425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295254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/>
            <p:nvPr/>
          </p:nvCxnSpPr>
          <p:spPr>
            <a:xfrm flipH="1" flipV="1">
              <a:off x="9861023" y="2617647"/>
              <a:ext cx="134540" cy="94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 flipV="1">
              <a:off x="10108742" y="2609960"/>
              <a:ext cx="160802" cy="924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34" idx="3"/>
              <a:endCxn id="155" idx="0"/>
            </p:cNvCxnSpPr>
            <p:nvPr/>
          </p:nvCxnSpPr>
          <p:spPr>
            <a:xfrm flipH="1" flipV="1">
              <a:off x="10044512" y="2609960"/>
              <a:ext cx="6101" cy="972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正方形/長方形 154"/>
            <p:cNvSpPr/>
            <p:nvPr/>
          </p:nvSpPr>
          <p:spPr>
            <a:xfrm flipV="1">
              <a:off x="9147145" y="2515118"/>
              <a:ext cx="1794734" cy="94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147145" y="2196404"/>
              <a:ext cx="1813129" cy="75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5059631" y="471487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800nm+400nm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2636199" y="472026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</a:t>
              </a:r>
              <a:endParaRPr kumimoji="1" lang="ja-JP" altLang="en-US" dirty="0"/>
            </a:p>
          </p:txBody>
        </p:sp>
        <p:sp>
          <p:nvSpPr>
            <p:cNvPr id="161" name="左中かっこ 160"/>
            <p:cNvSpPr/>
            <p:nvPr/>
          </p:nvSpPr>
          <p:spPr>
            <a:xfrm rot="16200000">
              <a:off x="5557516" y="3122018"/>
              <a:ext cx="618777" cy="266799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左中かっこ 161"/>
            <p:cNvSpPr/>
            <p:nvPr/>
          </p:nvSpPr>
          <p:spPr>
            <a:xfrm rot="16200000">
              <a:off x="2731688" y="3024815"/>
              <a:ext cx="551282" cy="279490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2"/>
              <a:endCxn id="6" idx="0"/>
            </p:cNvCxnSpPr>
            <p:nvPr/>
          </p:nvCxnSpPr>
          <p:spPr>
            <a:xfrm flipH="1">
              <a:off x="997405" y="3369570"/>
              <a:ext cx="94633" cy="175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324</Words>
  <Application>Microsoft Office PowerPoint</Application>
  <PresentationFormat>ワイド画面</PresentationFormat>
  <Paragraphs>109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79</cp:revision>
  <dcterms:created xsi:type="dcterms:W3CDTF">2021-01-18T10:32:12Z</dcterms:created>
  <dcterms:modified xsi:type="dcterms:W3CDTF">2021-01-27T16:11:49Z</dcterms:modified>
</cp:coreProperties>
</file>