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965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29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tartan30percent.jpg"/>
          <p:cNvPicPr preferRelativeResize="0"/>
          <p:nvPr/>
        </p:nvPicPr>
        <p:blipFill rotWithShape="1">
          <a:blip r:embed="rId2">
            <a:alphaModFix/>
          </a:blip>
          <a:srcRect t="16247" b="1625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16" y="0"/>
            <a:ext cx="8226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3622775"/>
            <a:ext cx="9144000" cy="908475"/>
          </a:xfrm>
          <a:prstGeom prst="flowChartProcess">
            <a:avLst/>
          </a:prstGeom>
          <a:solidFill>
            <a:srgbClr val="000000">
              <a:alpha val="48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 descr="loc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524" y="3250099"/>
            <a:ext cx="1332950" cy="17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5289450" y="3622775"/>
            <a:ext cx="5858400" cy="55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8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2"/>
          </p:nvPr>
        </p:nvSpPr>
        <p:spPr>
          <a:xfrm>
            <a:off x="5289450" y="4016100"/>
            <a:ext cx="6343200" cy="319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4517" y="3733249"/>
            <a:ext cx="2315382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99975" y="704050"/>
            <a:ext cx="7199700" cy="2385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 sz="60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None/>
              <a:defRPr sz="6000"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None/>
              <a:defRPr sz="6000"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None/>
              <a:defRPr sz="60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None/>
              <a:defRPr sz="60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None/>
              <a:defRPr sz="60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None/>
              <a:defRPr sz="60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None/>
              <a:defRPr sz="60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None/>
              <a:defRPr sz="6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20599" y="445025"/>
            <a:ext cx="71163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20725" y="1152475"/>
            <a:ext cx="7116300" cy="358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520599" y="445025"/>
            <a:ext cx="71163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0600" y="1152475"/>
            <a:ext cx="34323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399911" y="1152475"/>
            <a:ext cx="34323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520599" y="445025"/>
            <a:ext cx="71163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6194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5156676" y="-125"/>
            <a:ext cx="398729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400900" y="1233175"/>
            <a:ext cx="35280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00900" y="2803075"/>
            <a:ext cx="35280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477179" y="724075"/>
            <a:ext cx="3346199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4579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460325" y="1106125"/>
            <a:ext cx="73719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460325" y="3152225"/>
            <a:ext cx="73719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tartan30percent.jpg"/>
          <p:cNvPicPr preferRelativeResize="0"/>
          <p:nvPr/>
        </p:nvPicPr>
        <p:blipFill rotWithShape="1">
          <a:blip r:embed="rId13">
            <a:alphaModFix/>
          </a:blip>
          <a:srcRect l="44084" r="44084"/>
          <a:stretch/>
        </p:blipFill>
        <p:spPr>
          <a:xfrm>
            <a:off x="0" y="0"/>
            <a:ext cx="730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20599" y="445025"/>
            <a:ext cx="71163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20725" y="1152475"/>
            <a:ext cx="7116300" cy="35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" name="Shape 1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4876" y="2801775"/>
            <a:ext cx="514399" cy="21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 rot="-5400000">
            <a:off x="-592200" y="829925"/>
            <a:ext cx="1914600" cy="7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#LCED16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4health.org/events" TargetMode="External"/><Relationship Id="rId4" Type="http://schemas.openxmlformats.org/officeDocument/2006/relationships/hyperlink" Target="http://handihealth.org/" TargetMode="External"/><Relationship Id="rId5" Type="http://schemas.openxmlformats.org/officeDocument/2006/relationships/hyperlink" Target="http://www.openehr.org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4health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hrscape.code-4-health.org/explorer/" TargetMode="External"/><Relationship Id="rId4" Type="http://schemas.openxmlformats.org/officeDocument/2006/relationships/hyperlink" Target="http://nhshackday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hrscape.code-4-health.org/api-explore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pplicationinsight.com/" TargetMode="External"/><Relationship Id="rId3" Type="http://schemas.openxmlformats.org/officeDocument/2006/relationships/hyperlink" Target="mailto:dave@applicationinsigh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99975" y="704050"/>
            <a:ext cx="7199700" cy="238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LiveCode Dev Tools for OpenEHR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5289450" y="3622775"/>
            <a:ext cx="5858400" cy="55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Dave Kilroy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subTitle" idx="2"/>
          </p:nvPr>
        </p:nvSpPr>
        <p:spPr>
          <a:xfrm>
            <a:off x="5289450" y="4016100"/>
            <a:ext cx="6343200" cy="319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Application Insight Ltd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13" y="3354714"/>
            <a:ext cx="975229" cy="1027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Code4Health - </a:t>
            </a:r>
            <a:r>
              <a:rPr lang="en-US" dirty="0">
                <a:hlinkClick r:id="rId2"/>
              </a:rPr>
              <a:t>https://code4health.org/</a:t>
            </a:r>
            <a:endParaRPr lang="en-US" dirty="0"/>
          </a:p>
          <a:p>
            <a:pPr marL="360000" lvl="8"/>
            <a:r>
              <a:rPr lang="en-US" dirty="0" smtClean="0"/>
              <a:t>OpenEHR </a:t>
            </a:r>
            <a:r>
              <a:rPr lang="en-US" dirty="0"/>
              <a:t>Awareness Training, Bolton, 22</a:t>
            </a:r>
            <a:r>
              <a:rPr lang="en-US" baseline="30000" dirty="0"/>
              <a:t>nd </a:t>
            </a:r>
            <a:r>
              <a:rPr lang="en-US" dirty="0"/>
              <a:t>to 23</a:t>
            </a:r>
            <a:r>
              <a:rPr lang="en-US" baseline="30000" dirty="0"/>
              <a:t>rd</a:t>
            </a:r>
            <a:r>
              <a:rPr lang="en-US" dirty="0"/>
              <a:t> September 2016 - </a:t>
            </a:r>
            <a:r>
              <a:rPr lang="en-US" dirty="0">
                <a:hlinkClick r:id="rId3"/>
              </a:rPr>
              <a:t>https://code4health.org/events</a:t>
            </a:r>
            <a:endParaRPr lang="en-US" dirty="0"/>
          </a:p>
          <a:p>
            <a:r>
              <a:rPr lang="en-US" dirty="0"/>
              <a:t>Handi - </a:t>
            </a:r>
            <a:r>
              <a:rPr lang="en-US" dirty="0">
                <a:hlinkClick r:id="rId4"/>
              </a:rPr>
              <a:t>http://handihealth.org/</a:t>
            </a:r>
            <a:endParaRPr lang="en-US" dirty="0"/>
          </a:p>
          <a:p>
            <a:r>
              <a:rPr lang="en-US" dirty="0"/>
              <a:t>OpenEHR - </a:t>
            </a:r>
            <a:r>
              <a:rPr lang="en-US" dirty="0">
                <a:hlinkClick r:id="rId5"/>
              </a:rPr>
              <a:t>http://www.openehr.org/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Explorer - </a:t>
            </a:r>
            <a:r>
              <a:rPr lang="en-US" dirty="0">
                <a:hlinkClick r:id="rId2"/>
              </a:rPr>
              <a:t>https://ehrscape.code-4-health.org/api-explorer/</a:t>
            </a:r>
            <a:endParaRPr lang="en-US" dirty="0"/>
          </a:p>
          <a:p>
            <a:r>
              <a:rPr lang="en-US" dirty="0"/>
              <a:t>EHR Explorer - </a:t>
            </a:r>
            <a:r>
              <a:rPr lang="en-US" dirty="0">
                <a:hlinkClick r:id="rId3"/>
              </a:rPr>
              <a:t>https://ehrscape.code-4-health.org/explorer/</a:t>
            </a:r>
            <a:endParaRPr lang="en-US" dirty="0"/>
          </a:p>
          <a:p>
            <a:r>
              <a:rPr lang="en-US" dirty="0"/>
              <a:t>nhsHackDay - </a:t>
            </a:r>
            <a:r>
              <a:rPr lang="en-US" dirty="0">
                <a:hlinkClick r:id="rId4"/>
              </a:rPr>
              <a:t>http://nhshackday.com/</a:t>
            </a:r>
            <a:endParaRPr lang="en-US" dirty="0"/>
          </a:p>
          <a:p>
            <a:pPr marL="360000" lvl="1"/>
            <a:r>
              <a:rPr lang="en-US" dirty="0"/>
              <a:t>Next Hack Day (weekend), Newcastle, 1</a:t>
            </a:r>
            <a:r>
              <a:rPr lang="en-US" baseline="30000" dirty="0"/>
              <a:t>st</a:t>
            </a:r>
            <a:r>
              <a:rPr lang="en-US" dirty="0"/>
              <a:t> to 2</a:t>
            </a:r>
            <a:r>
              <a:rPr lang="en-US" baseline="30000" dirty="0"/>
              <a:t>nd</a:t>
            </a:r>
            <a:r>
              <a:rPr lang="en-US" dirty="0"/>
              <a:t> October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your code so crumbly?</a:t>
            </a:r>
          </a:p>
          <a:p>
            <a:r>
              <a:rPr lang="en-US" dirty="0" smtClean="0"/>
              <a:t>Will the dev tools be open source?</a:t>
            </a:r>
          </a:p>
          <a:p>
            <a:r>
              <a:rPr lang="en-US" dirty="0" smtClean="0"/>
              <a:t>How can I contribute?</a:t>
            </a:r>
          </a:p>
          <a:p>
            <a:r>
              <a:rPr lang="en-US" dirty="0" smtClean="0"/>
              <a:t>How can I get involved making apps for the NHS?</a:t>
            </a:r>
          </a:p>
          <a:p>
            <a:r>
              <a:rPr lang="en-US" dirty="0" smtClean="0"/>
              <a:t>Do I have to get a haircut like yours?</a:t>
            </a:r>
          </a:p>
          <a:p>
            <a:r>
              <a:rPr lang="en-US" dirty="0" smtClean="0"/>
              <a:t>Do you have badges?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/>
            <a:r>
              <a:rPr lang="en-US" dirty="0"/>
              <a:t>Dave </a:t>
            </a:r>
            <a:r>
              <a:rPr lang="en-US" dirty="0" smtClean="0"/>
              <a:t>Kilroy - Application </a:t>
            </a:r>
            <a:r>
              <a:rPr lang="en-US" dirty="0"/>
              <a:t>Insight Ltd</a:t>
            </a:r>
          </a:p>
          <a:p>
            <a:pPr marL="457200" lvl="1"/>
            <a:r>
              <a:rPr lang="en-US" dirty="0">
                <a:hlinkClick r:id="rId2"/>
              </a:rPr>
              <a:t>http://www.applicationinsight.com</a:t>
            </a:r>
            <a:endParaRPr lang="en-US" dirty="0"/>
          </a:p>
          <a:p>
            <a:pPr marL="457200" lvl="1"/>
            <a:r>
              <a:rPr lang="en-US" dirty="0">
                <a:hlinkClick r:id="rId3"/>
              </a:rPr>
              <a:t>dave@applicationinsight.com</a:t>
            </a:r>
            <a:endParaRPr lang="en-US" dirty="0"/>
          </a:p>
          <a:p>
            <a:pPr marL="457200" lvl="1"/>
            <a:r>
              <a:rPr lang="en-US" dirty="0"/>
              <a:t>+44 (0)1752 671418</a:t>
            </a:r>
          </a:p>
          <a:p>
            <a:pPr marL="457200" lvl="1"/>
            <a:r>
              <a:rPr lang="en-US" dirty="0"/>
              <a:t>@app_insight_</a:t>
            </a:r>
          </a:p>
          <a:p>
            <a:pPr marL="457200" lvl="1"/>
            <a:r>
              <a:rPr lang="en-US" dirty="0"/>
              <a:t>dave.kilroy (skype, LiveCode Forum and mailing list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b="1" dirty="0" smtClean="0"/>
              <a:t>NOT</a:t>
            </a:r>
          </a:p>
          <a:p>
            <a:endParaRPr lang="en-US" sz="800" dirty="0" smtClean="0"/>
          </a:p>
          <a:p>
            <a:r>
              <a:rPr lang="en-US" dirty="0" smtClean="0"/>
              <a:t>“LiveCode Builder – Making the OpenEHR Widget”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things in context 1</a:t>
            </a:r>
          </a:p>
          <a:p>
            <a:r>
              <a:rPr lang="en-US" dirty="0" smtClean="0"/>
              <a:t>Putting things in context 2</a:t>
            </a:r>
          </a:p>
          <a:p>
            <a:r>
              <a:rPr lang="en-US" dirty="0" smtClean="0"/>
              <a:t>Putting things in context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these dev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</a:t>
            </a:r>
          </a:p>
          <a:p>
            <a:r>
              <a:rPr lang="en-US" dirty="0" smtClean="0"/>
              <a:t>Reason 2</a:t>
            </a:r>
          </a:p>
          <a:p>
            <a:r>
              <a:rPr lang="en-US" dirty="0" smtClean="0"/>
              <a:t>Reason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1 – code library (libEHR)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 1</a:t>
            </a:r>
          </a:p>
          <a:p>
            <a:r>
              <a:rPr lang="en-US" dirty="0" smtClean="0"/>
              <a:t>Attribute 2</a:t>
            </a:r>
          </a:p>
          <a:p>
            <a:r>
              <a:rPr lang="en-US" dirty="0" smtClean="0"/>
              <a:t>Attribute 3</a:t>
            </a:r>
          </a:p>
          <a:p>
            <a:r>
              <a:rPr lang="en-US" dirty="0" smtClean="0"/>
              <a:t>DEMO libEHR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2 – tester (testLibEHR)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1</a:t>
            </a:r>
          </a:p>
          <a:p>
            <a:r>
              <a:rPr lang="en-US" dirty="0"/>
              <a:t>Attribute 2</a:t>
            </a:r>
          </a:p>
          <a:p>
            <a:r>
              <a:rPr lang="en-US" dirty="0"/>
              <a:t>Attribute 3</a:t>
            </a:r>
          </a:p>
          <a:p>
            <a:r>
              <a:rPr lang="en-US" dirty="0"/>
              <a:t>DEMO </a:t>
            </a:r>
            <a:r>
              <a:rPr lang="en-US" dirty="0" smtClean="0"/>
              <a:t>testLibEHR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3 – library maker (makeLibEHR)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1</a:t>
            </a:r>
          </a:p>
          <a:p>
            <a:r>
              <a:rPr lang="en-US" dirty="0"/>
              <a:t>Attribute 2</a:t>
            </a:r>
          </a:p>
          <a:p>
            <a:r>
              <a:rPr lang="en-US" dirty="0"/>
              <a:t>Attribute 3</a:t>
            </a:r>
          </a:p>
          <a:p>
            <a:r>
              <a:rPr lang="en-US" dirty="0"/>
              <a:t>DEMO </a:t>
            </a:r>
            <a:r>
              <a:rPr lang="en-US" dirty="0" smtClean="0"/>
              <a:t>makeLibEHR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tools in an OpenEHR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Aspect 1</a:t>
            </a:r>
          </a:p>
          <a:p>
            <a:r>
              <a:rPr lang="en-US" dirty="0" smtClean="0"/>
              <a:t>Aspect 2</a:t>
            </a:r>
          </a:p>
          <a:p>
            <a:r>
              <a:rPr lang="en-US" dirty="0" smtClean="0"/>
              <a:t>Aspect 3</a:t>
            </a:r>
          </a:p>
          <a:p>
            <a:r>
              <a:rPr lang="en-US" dirty="0" smtClean="0"/>
              <a:t>Aspect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OpenEHR dev tools – now and in the future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access the dev tools</a:t>
            </a:r>
          </a:p>
          <a:p>
            <a:r>
              <a:rPr lang="en-US" dirty="0" smtClean="0"/>
              <a:t>Further development of the dev tools (widget etc)</a:t>
            </a:r>
          </a:p>
          <a:p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285</Words>
  <Application>Microsoft Macintosh PowerPoint</Application>
  <PresentationFormat>On-screen Show (16:9)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simple-light-2</vt:lpstr>
      <vt:lpstr>LiveCode Dev Tools for OpenEHR</vt:lpstr>
      <vt:lpstr>Apologies</vt:lpstr>
      <vt:lpstr>Background</vt:lpstr>
      <vt:lpstr>Reasons for these dev tools</vt:lpstr>
      <vt:lpstr>Tool 1 – code library (libEHR)</vt:lpstr>
      <vt:lpstr>Tool 2 – tester (testLibEHR)</vt:lpstr>
      <vt:lpstr>Tool 3 – library maker (makeLibEHR)</vt:lpstr>
      <vt:lpstr>Using the tools in an OpenEHR project</vt:lpstr>
      <vt:lpstr>OpenEHR dev tools – now and in the future</vt:lpstr>
      <vt:lpstr>Links 1</vt:lpstr>
      <vt:lpstr>Links 2</vt:lpstr>
      <vt:lpstr>Any questions?</vt:lpstr>
      <vt:lpstr>That’s it!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 Course</dc:title>
  <cp:lastModifiedBy>Dave Kilroy</cp:lastModifiedBy>
  <cp:revision>8</cp:revision>
  <dcterms:modified xsi:type="dcterms:W3CDTF">2016-08-02T22:30:58Z</dcterms:modified>
</cp:coreProperties>
</file>