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9753600" cx="13004800"/>
  <p:notesSz cx="13004800" cy="9753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" name="Shape 942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" name="Shape 1043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1300475" y="4632950"/>
            <a:ext cx="10403825" cy="43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6.png"/><Relationship Id="rId6" Type="http://schemas.openxmlformats.org/officeDocument/2006/relationships/image" Target="../media/image02.jpg"/><Relationship Id="rId7" Type="http://schemas.openxmlformats.org/officeDocument/2006/relationships/image" Target="../media/image11.jpg"/><Relationship Id="rId8" Type="http://schemas.openxmlformats.org/officeDocument/2006/relationships/image" Target="../media/image0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2724783" y="4673600"/>
            <a:ext cx="7555229" cy="3572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421632" y="9070847"/>
            <a:ext cx="4161535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50239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9363456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" name="Shape 27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421632" y="9070847"/>
            <a:ext cx="4161535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50239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9363456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975359" y="3023616"/>
            <a:ext cx="11054080" cy="2048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1950719" y="5462016"/>
            <a:ext cx="910336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421632" y="9070847"/>
            <a:ext cx="4161535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50239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363456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50239" y="2243327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697471" y="2243327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421632" y="9070847"/>
            <a:ext cx="4161535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50239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363456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421632" y="9070847"/>
            <a:ext cx="4161535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50239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363456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724783" y="4673600"/>
            <a:ext cx="7555229" cy="3572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421632" y="9070847"/>
            <a:ext cx="4161535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650239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363456" y="9070847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05.png"/><Relationship Id="rId13" Type="http://schemas.openxmlformats.org/officeDocument/2006/relationships/image" Target="../media/image12.png"/><Relationship Id="rId12" Type="http://schemas.openxmlformats.org/officeDocument/2006/relationships/image" Target="../media/image0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9" Type="http://schemas.openxmlformats.org/officeDocument/2006/relationships/image" Target="../media/image11.jpg"/><Relationship Id="rId14" Type="http://schemas.openxmlformats.org/officeDocument/2006/relationships/image" Target="../media/image09.jpg"/><Relationship Id="rId5" Type="http://schemas.openxmlformats.org/officeDocument/2006/relationships/image" Target="../media/image04.png"/><Relationship Id="rId6" Type="http://schemas.openxmlformats.org/officeDocument/2006/relationships/image" Target="../media/image03.png"/><Relationship Id="rId7" Type="http://schemas.openxmlformats.org/officeDocument/2006/relationships/image" Target="../media/image06.png"/><Relationship Id="rId8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2" Type="http://schemas.openxmlformats.org/officeDocument/2006/relationships/image" Target="../media/image19.jpg"/><Relationship Id="rId21" Type="http://schemas.openxmlformats.org/officeDocument/2006/relationships/image" Target="../media/image42.jpg"/><Relationship Id="rId23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2" Type="http://schemas.openxmlformats.org/officeDocument/2006/relationships/image" Target="../media/image23.jpg"/><Relationship Id="rId21" Type="http://schemas.openxmlformats.org/officeDocument/2006/relationships/image" Target="../media/image42.jpg"/><Relationship Id="rId23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2" Type="http://schemas.openxmlformats.org/officeDocument/2006/relationships/image" Target="../media/image49.jpg"/><Relationship Id="rId21" Type="http://schemas.openxmlformats.org/officeDocument/2006/relationships/image" Target="../media/image42.jpg"/><Relationship Id="rId23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0" Type="http://schemas.openxmlformats.org/officeDocument/2006/relationships/image" Target="../media/image5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1" Type="http://schemas.openxmlformats.org/officeDocument/2006/relationships/image" Target="../media/image13.png"/><Relationship Id="rId10" Type="http://schemas.openxmlformats.org/officeDocument/2006/relationships/image" Target="../media/image5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1" Type="http://schemas.openxmlformats.org/officeDocument/2006/relationships/image" Target="../media/image53.png"/><Relationship Id="rId10" Type="http://schemas.openxmlformats.org/officeDocument/2006/relationships/image" Target="../media/image13.png"/><Relationship Id="rId12" Type="http://schemas.openxmlformats.org/officeDocument/2006/relationships/image" Target="../media/image5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2" Type="http://schemas.openxmlformats.org/officeDocument/2006/relationships/image" Target="../media/image5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1" Type="http://schemas.openxmlformats.org/officeDocument/2006/relationships/image" Target="../media/image61.jpg"/><Relationship Id="rId10" Type="http://schemas.openxmlformats.org/officeDocument/2006/relationships/image" Target="../media/image60.png"/><Relationship Id="rId13" Type="http://schemas.openxmlformats.org/officeDocument/2006/relationships/image" Target="../media/image59.jpg"/><Relationship Id="rId12" Type="http://schemas.openxmlformats.org/officeDocument/2006/relationships/image" Target="../media/image57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32.png"/><Relationship Id="rId21" Type="http://schemas.openxmlformats.org/officeDocument/2006/relationships/image" Target="../media/image29.png"/><Relationship Id="rId24" Type="http://schemas.openxmlformats.org/officeDocument/2006/relationships/image" Target="../media/image31.png"/><Relationship Id="rId23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26" Type="http://schemas.openxmlformats.org/officeDocument/2006/relationships/image" Target="../media/image33.png"/><Relationship Id="rId25" Type="http://schemas.openxmlformats.org/officeDocument/2006/relationships/image" Target="../media/image30.png"/><Relationship Id="rId28" Type="http://schemas.openxmlformats.org/officeDocument/2006/relationships/image" Target="../media/image47.jpg"/><Relationship Id="rId27" Type="http://schemas.openxmlformats.org/officeDocument/2006/relationships/image" Target="../media/image34.jp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29" Type="http://schemas.openxmlformats.org/officeDocument/2006/relationships/image" Target="../media/image36.jp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1" Type="http://schemas.openxmlformats.org/officeDocument/2006/relationships/image" Target="../media/image28.png"/><Relationship Id="rId10" Type="http://schemas.openxmlformats.org/officeDocument/2006/relationships/image" Target="../media/image17.png"/><Relationship Id="rId13" Type="http://schemas.openxmlformats.org/officeDocument/2006/relationships/image" Target="../media/image24.jpg"/><Relationship Id="rId12" Type="http://schemas.openxmlformats.org/officeDocument/2006/relationships/image" Target="../media/image18.png"/><Relationship Id="rId15" Type="http://schemas.openxmlformats.org/officeDocument/2006/relationships/image" Target="../media/image19.jpg"/><Relationship Id="rId14" Type="http://schemas.openxmlformats.org/officeDocument/2006/relationships/image" Target="../media/image23.jpg"/><Relationship Id="rId17" Type="http://schemas.openxmlformats.org/officeDocument/2006/relationships/image" Target="../media/image20.jpg"/><Relationship Id="rId16" Type="http://schemas.openxmlformats.org/officeDocument/2006/relationships/image" Target="../media/image25.jpg"/><Relationship Id="rId19" Type="http://schemas.openxmlformats.org/officeDocument/2006/relationships/image" Target="../media/image27.png"/><Relationship Id="rId18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32.png"/><Relationship Id="rId21" Type="http://schemas.openxmlformats.org/officeDocument/2006/relationships/image" Target="../media/image29.png"/><Relationship Id="rId24" Type="http://schemas.openxmlformats.org/officeDocument/2006/relationships/image" Target="../media/image31.png"/><Relationship Id="rId23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26" Type="http://schemas.openxmlformats.org/officeDocument/2006/relationships/image" Target="../media/image38.png"/><Relationship Id="rId25" Type="http://schemas.openxmlformats.org/officeDocument/2006/relationships/image" Target="../media/image30.png"/><Relationship Id="rId28" Type="http://schemas.openxmlformats.org/officeDocument/2006/relationships/image" Target="../media/image37.png"/><Relationship Id="rId27" Type="http://schemas.openxmlformats.org/officeDocument/2006/relationships/image" Target="../media/image39.jp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29" Type="http://schemas.openxmlformats.org/officeDocument/2006/relationships/image" Target="../media/image41.jp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31" Type="http://schemas.openxmlformats.org/officeDocument/2006/relationships/image" Target="../media/image42.jpg"/><Relationship Id="rId30" Type="http://schemas.openxmlformats.org/officeDocument/2006/relationships/image" Target="../media/image43.png"/><Relationship Id="rId11" Type="http://schemas.openxmlformats.org/officeDocument/2006/relationships/image" Target="../media/image28.png"/><Relationship Id="rId10" Type="http://schemas.openxmlformats.org/officeDocument/2006/relationships/image" Target="../media/image17.png"/><Relationship Id="rId13" Type="http://schemas.openxmlformats.org/officeDocument/2006/relationships/image" Target="../media/image24.jpg"/><Relationship Id="rId12" Type="http://schemas.openxmlformats.org/officeDocument/2006/relationships/image" Target="../media/image18.png"/><Relationship Id="rId15" Type="http://schemas.openxmlformats.org/officeDocument/2006/relationships/image" Target="../media/image19.jpg"/><Relationship Id="rId14" Type="http://schemas.openxmlformats.org/officeDocument/2006/relationships/image" Target="../media/image23.jpg"/><Relationship Id="rId17" Type="http://schemas.openxmlformats.org/officeDocument/2006/relationships/image" Target="../media/image20.jpg"/><Relationship Id="rId16" Type="http://schemas.openxmlformats.org/officeDocument/2006/relationships/image" Target="../media/image25.jpg"/><Relationship Id="rId19" Type="http://schemas.openxmlformats.org/officeDocument/2006/relationships/image" Target="../media/image27.png"/><Relationship Id="rId18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jpg"/><Relationship Id="rId8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jpg"/><Relationship Id="rId22" Type="http://schemas.openxmlformats.org/officeDocument/2006/relationships/image" Target="../media/image22.jpg"/><Relationship Id="rId21" Type="http://schemas.openxmlformats.org/officeDocument/2006/relationships/image" Target="../media/image20.jpg"/><Relationship Id="rId24" Type="http://schemas.openxmlformats.org/officeDocument/2006/relationships/image" Target="../media/image39.jpg"/><Relationship Id="rId23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35.jpg"/><Relationship Id="rId9" Type="http://schemas.openxmlformats.org/officeDocument/2006/relationships/image" Target="../media/image03.png"/><Relationship Id="rId26" Type="http://schemas.openxmlformats.org/officeDocument/2006/relationships/image" Target="../media/image41.jpg"/><Relationship Id="rId25" Type="http://schemas.openxmlformats.org/officeDocument/2006/relationships/image" Target="../media/image37.png"/><Relationship Id="rId28" Type="http://schemas.openxmlformats.org/officeDocument/2006/relationships/image" Target="../media/image42.jpg"/><Relationship Id="rId27" Type="http://schemas.openxmlformats.org/officeDocument/2006/relationships/image" Target="../media/image43.png"/><Relationship Id="rId5" Type="http://schemas.openxmlformats.org/officeDocument/2006/relationships/image" Target="../media/image44.jpg"/><Relationship Id="rId6" Type="http://schemas.openxmlformats.org/officeDocument/2006/relationships/image" Target="../media/image00.png"/><Relationship Id="rId7" Type="http://schemas.openxmlformats.org/officeDocument/2006/relationships/image" Target="../media/image01.png"/><Relationship Id="rId8" Type="http://schemas.openxmlformats.org/officeDocument/2006/relationships/image" Target="../media/image04.png"/><Relationship Id="rId11" Type="http://schemas.openxmlformats.org/officeDocument/2006/relationships/image" Target="../media/image02.jpg"/><Relationship Id="rId10" Type="http://schemas.openxmlformats.org/officeDocument/2006/relationships/image" Target="../media/image06.png"/><Relationship Id="rId13" Type="http://schemas.openxmlformats.org/officeDocument/2006/relationships/image" Target="../media/image05.png"/><Relationship Id="rId12" Type="http://schemas.openxmlformats.org/officeDocument/2006/relationships/image" Target="../media/image11.jpg"/><Relationship Id="rId15" Type="http://schemas.openxmlformats.org/officeDocument/2006/relationships/image" Target="../media/image28.png"/><Relationship Id="rId14" Type="http://schemas.openxmlformats.org/officeDocument/2006/relationships/image" Target="../media/image17.png"/><Relationship Id="rId17" Type="http://schemas.openxmlformats.org/officeDocument/2006/relationships/image" Target="../media/image24.jpg"/><Relationship Id="rId16" Type="http://schemas.openxmlformats.org/officeDocument/2006/relationships/image" Target="../media/image18.png"/><Relationship Id="rId19" Type="http://schemas.openxmlformats.org/officeDocument/2006/relationships/image" Target="../media/image19.jpg"/><Relationship Id="rId18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1" Type="http://schemas.openxmlformats.org/officeDocument/2006/relationships/image" Target="../media/image4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2" Type="http://schemas.openxmlformats.org/officeDocument/2006/relationships/image" Target="../media/image24.jpg"/><Relationship Id="rId21" Type="http://schemas.openxmlformats.org/officeDocument/2006/relationships/image" Target="../media/image42.jpg"/><Relationship Id="rId23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2" Type="http://schemas.openxmlformats.org/officeDocument/2006/relationships/image" Target="../media/image19.jpg"/><Relationship Id="rId21" Type="http://schemas.openxmlformats.org/officeDocument/2006/relationships/image" Target="../media/image42.jpg"/><Relationship Id="rId23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2" Type="http://schemas.openxmlformats.org/officeDocument/2006/relationships/image" Target="../media/image23.jpg"/><Relationship Id="rId21" Type="http://schemas.openxmlformats.org/officeDocument/2006/relationships/image" Target="../media/image42.jpg"/><Relationship Id="rId23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2" Type="http://schemas.openxmlformats.org/officeDocument/2006/relationships/image" Target="../media/image49.jpg"/><Relationship Id="rId21" Type="http://schemas.openxmlformats.org/officeDocument/2006/relationships/image" Target="../media/image42.jpg"/><Relationship Id="rId23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1" Type="http://schemas.openxmlformats.org/officeDocument/2006/relationships/image" Target="../media/image62.jpg"/><Relationship Id="rId10" Type="http://schemas.openxmlformats.org/officeDocument/2006/relationships/image" Target="../media/image55.png"/><Relationship Id="rId13" Type="http://schemas.openxmlformats.org/officeDocument/2006/relationships/image" Target="../media/image64.jpg"/><Relationship Id="rId12" Type="http://schemas.openxmlformats.org/officeDocument/2006/relationships/image" Target="../media/image63.png"/><Relationship Id="rId15" Type="http://schemas.openxmlformats.org/officeDocument/2006/relationships/image" Target="../media/image66.jpg"/><Relationship Id="rId14" Type="http://schemas.openxmlformats.org/officeDocument/2006/relationships/image" Target="../media/image65.png"/><Relationship Id="rId17" Type="http://schemas.openxmlformats.org/officeDocument/2006/relationships/image" Target="../media/image71.jpg"/><Relationship Id="rId16" Type="http://schemas.openxmlformats.org/officeDocument/2006/relationships/image" Target="../media/image76.png"/><Relationship Id="rId19" Type="http://schemas.openxmlformats.org/officeDocument/2006/relationships/image" Target="../media/image68.jpg"/><Relationship Id="rId18" Type="http://schemas.openxmlformats.org/officeDocument/2006/relationships/image" Target="../media/image67.jp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85.png"/><Relationship Id="rId22" Type="http://schemas.openxmlformats.org/officeDocument/2006/relationships/image" Target="../media/image88.png"/><Relationship Id="rId21" Type="http://schemas.openxmlformats.org/officeDocument/2006/relationships/image" Target="../media/image94.png"/><Relationship Id="rId24" Type="http://schemas.openxmlformats.org/officeDocument/2006/relationships/image" Target="../media/image90.jpg"/><Relationship Id="rId23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9" Type="http://schemas.openxmlformats.org/officeDocument/2006/relationships/image" Target="../media/image72.png"/><Relationship Id="rId26" Type="http://schemas.openxmlformats.org/officeDocument/2006/relationships/image" Target="../media/image95.jpg"/><Relationship Id="rId25" Type="http://schemas.openxmlformats.org/officeDocument/2006/relationships/image" Target="../media/image89.png"/><Relationship Id="rId28" Type="http://schemas.openxmlformats.org/officeDocument/2006/relationships/image" Target="../media/image91.jpg"/><Relationship Id="rId27" Type="http://schemas.openxmlformats.org/officeDocument/2006/relationships/image" Target="../media/image100.jpg"/><Relationship Id="rId5" Type="http://schemas.openxmlformats.org/officeDocument/2006/relationships/image" Target="../media/image70.png"/><Relationship Id="rId6" Type="http://schemas.openxmlformats.org/officeDocument/2006/relationships/image" Target="../media/image69.png"/><Relationship Id="rId29" Type="http://schemas.openxmlformats.org/officeDocument/2006/relationships/image" Target="../media/image92.jpg"/><Relationship Id="rId7" Type="http://schemas.openxmlformats.org/officeDocument/2006/relationships/image" Target="../media/image78.png"/><Relationship Id="rId8" Type="http://schemas.openxmlformats.org/officeDocument/2006/relationships/image" Target="../media/image73.png"/><Relationship Id="rId11" Type="http://schemas.openxmlformats.org/officeDocument/2006/relationships/image" Target="../media/image77.png"/><Relationship Id="rId10" Type="http://schemas.openxmlformats.org/officeDocument/2006/relationships/image" Target="../media/image81.png"/><Relationship Id="rId13" Type="http://schemas.openxmlformats.org/officeDocument/2006/relationships/image" Target="../media/image82.png"/><Relationship Id="rId12" Type="http://schemas.openxmlformats.org/officeDocument/2006/relationships/image" Target="../media/image80.jpg"/><Relationship Id="rId15" Type="http://schemas.openxmlformats.org/officeDocument/2006/relationships/image" Target="../media/image84.png"/><Relationship Id="rId14" Type="http://schemas.openxmlformats.org/officeDocument/2006/relationships/image" Target="../media/image79.jpg"/><Relationship Id="rId17" Type="http://schemas.openxmlformats.org/officeDocument/2006/relationships/image" Target="../media/image86.jpg"/><Relationship Id="rId16" Type="http://schemas.openxmlformats.org/officeDocument/2006/relationships/image" Target="../media/image83.png"/><Relationship Id="rId19" Type="http://schemas.openxmlformats.org/officeDocument/2006/relationships/image" Target="../media/image97.jpg"/><Relationship Id="rId18" Type="http://schemas.openxmlformats.org/officeDocument/2006/relationships/image" Target="../media/image8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1" Type="http://schemas.openxmlformats.org/officeDocument/2006/relationships/image" Target="../media/image98.jpg"/><Relationship Id="rId10" Type="http://schemas.openxmlformats.org/officeDocument/2006/relationships/image" Target="../media/image96.png"/><Relationship Id="rId13" Type="http://schemas.openxmlformats.org/officeDocument/2006/relationships/image" Target="../media/image101.jpg"/><Relationship Id="rId12" Type="http://schemas.openxmlformats.org/officeDocument/2006/relationships/image" Target="../media/image106.jpg"/><Relationship Id="rId15" Type="http://schemas.openxmlformats.org/officeDocument/2006/relationships/image" Target="../media/image102.jpg"/><Relationship Id="rId14" Type="http://schemas.openxmlformats.org/officeDocument/2006/relationships/image" Target="../media/image9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1" Type="http://schemas.openxmlformats.org/officeDocument/2006/relationships/image" Target="../media/image103.png"/><Relationship Id="rId10" Type="http://schemas.openxmlformats.org/officeDocument/2006/relationships/image" Target="../media/image55.png"/><Relationship Id="rId13" Type="http://schemas.openxmlformats.org/officeDocument/2006/relationships/image" Target="../media/image105.png"/><Relationship Id="rId12" Type="http://schemas.openxmlformats.org/officeDocument/2006/relationships/image" Target="../media/image104.jpg"/><Relationship Id="rId15" Type="http://schemas.openxmlformats.org/officeDocument/2006/relationships/image" Target="../media/image09.jpg"/><Relationship Id="rId14" Type="http://schemas.openxmlformats.org/officeDocument/2006/relationships/image" Target="../media/image107.jp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11.jpg"/><Relationship Id="rId5" Type="http://schemas.openxmlformats.org/officeDocument/2006/relationships/image" Target="../media/image04.png"/><Relationship Id="rId6" Type="http://schemas.openxmlformats.org/officeDocument/2006/relationships/image" Target="../media/image03.png"/><Relationship Id="rId7" Type="http://schemas.openxmlformats.org/officeDocument/2006/relationships/image" Target="../media/image06.png"/><Relationship Id="rId8" Type="http://schemas.openxmlformats.org/officeDocument/2006/relationships/image" Target="../media/image0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openehr.org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32.png"/><Relationship Id="rId21" Type="http://schemas.openxmlformats.org/officeDocument/2006/relationships/image" Target="../media/image29.png"/><Relationship Id="rId24" Type="http://schemas.openxmlformats.org/officeDocument/2006/relationships/image" Target="../media/image31.png"/><Relationship Id="rId23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26" Type="http://schemas.openxmlformats.org/officeDocument/2006/relationships/image" Target="../media/image33.png"/><Relationship Id="rId25" Type="http://schemas.openxmlformats.org/officeDocument/2006/relationships/image" Target="../media/image30.png"/><Relationship Id="rId28" Type="http://schemas.openxmlformats.org/officeDocument/2006/relationships/image" Target="../media/image47.jpg"/><Relationship Id="rId27" Type="http://schemas.openxmlformats.org/officeDocument/2006/relationships/image" Target="../media/image34.jp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29" Type="http://schemas.openxmlformats.org/officeDocument/2006/relationships/image" Target="../media/image36.jp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11" Type="http://schemas.openxmlformats.org/officeDocument/2006/relationships/image" Target="../media/image28.png"/><Relationship Id="rId10" Type="http://schemas.openxmlformats.org/officeDocument/2006/relationships/image" Target="../media/image17.png"/><Relationship Id="rId13" Type="http://schemas.openxmlformats.org/officeDocument/2006/relationships/image" Target="../media/image24.jpg"/><Relationship Id="rId12" Type="http://schemas.openxmlformats.org/officeDocument/2006/relationships/image" Target="../media/image18.png"/><Relationship Id="rId15" Type="http://schemas.openxmlformats.org/officeDocument/2006/relationships/image" Target="../media/image19.jpg"/><Relationship Id="rId14" Type="http://schemas.openxmlformats.org/officeDocument/2006/relationships/image" Target="../media/image23.jpg"/><Relationship Id="rId17" Type="http://schemas.openxmlformats.org/officeDocument/2006/relationships/image" Target="../media/image20.jpg"/><Relationship Id="rId16" Type="http://schemas.openxmlformats.org/officeDocument/2006/relationships/image" Target="../media/image25.jpg"/><Relationship Id="rId19" Type="http://schemas.openxmlformats.org/officeDocument/2006/relationships/image" Target="../media/image27.png"/><Relationship Id="rId18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32.png"/><Relationship Id="rId21" Type="http://schemas.openxmlformats.org/officeDocument/2006/relationships/image" Target="../media/image29.png"/><Relationship Id="rId24" Type="http://schemas.openxmlformats.org/officeDocument/2006/relationships/image" Target="../media/image31.png"/><Relationship Id="rId23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5.png"/><Relationship Id="rId26" Type="http://schemas.openxmlformats.org/officeDocument/2006/relationships/image" Target="../media/image38.png"/><Relationship Id="rId25" Type="http://schemas.openxmlformats.org/officeDocument/2006/relationships/image" Target="../media/image30.png"/><Relationship Id="rId28" Type="http://schemas.openxmlformats.org/officeDocument/2006/relationships/image" Target="../media/image37.png"/><Relationship Id="rId27" Type="http://schemas.openxmlformats.org/officeDocument/2006/relationships/image" Target="../media/image39.jp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29" Type="http://schemas.openxmlformats.org/officeDocument/2006/relationships/image" Target="../media/image41.jpg"/><Relationship Id="rId7" Type="http://schemas.openxmlformats.org/officeDocument/2006/relationships/image" Target="../media/image02.jpg"/><Relationship Id="rId8" Type="http://schemas.openxmlformats.org/officeDocument/2006/relationships/image" Target="../media/image11.jpg"/><Relationship Id="rId31" Type="http://schemas.openxmlformats.org/officeDocument/2006/relationships/image" Target="../media/image42.jpg"/><Relationship Id="rId30" Type="http://schemas.openxmlformats.org/officeDocument/2006/relationships/image" Target="../media/image43.png"/><Relationship Id="rId11" Type="http://schemas.openxmlformats.org/officeDocument/2006/relationships/image" Target="../media/image28.png"/><Relationship Id="rId10" Type="http://schemas.openxmlformats.org/officeDocument/2006/relationships/image" Target="../media/image17.png"/><Relationship Id="rId13" Type="http://schemas.openxmlformats.org/officeDocument/2006/relationships/image" Target="../media/image24.jpg"/><Relationship Id="rId12" Type="http://schemas.openxmlformats.org/officeDocument/2006/relationships/image" Target="../media/image18.png"/><Relationship Id="rId15" Type="http://schemas.openxmlformats.org/officeDocument/2006/relationships/image" Target="../media/image19.jpg"/><Relationship Id="rId14" Type="http://schemas.openxmlformats.org/officeDocument/2006/relationships/image" Target="../media/image23.jpg"/><Relationship Id="rId17" Type="http://schemas.openxmlformats.org/officeDocument/2006/relationships/image" Target="../media/image20.jpg"/><Relationship Id="rId16" Type="http://schemas.openxmlformats.org/officeDocument/2006/relationships/image" Target="../media/image25.jpg"/><Relationship Id="rId19" Type="http://schemas.openxmlformats.org/officeDocument/2006/relationships/image" Target="../media/image27.png"/><Relationship Id="rId18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jpg"/><Relationship Id="rId22" Type="http://schemas.openxmlformats.org/officeDocument/2006/relationships/image" Target="../media/image22.jpg"/><Relationship Id="rId21" Type="http://schemas.openxmlformats.org/officeDocument/2006/relationships/image" Target="../media/image20.jpg"/><Relationship Id="rId24" Type="http://schemas.openxmlformats.org/officeDocument/2006/relationships/image" Target="../media/image39.jpg"/><Relationship Id="rId23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Relationship Id="rId4" Type="http://schemas.openxmlformats.org/officeDocument/2006/relationships/image" Target="../media/image35.jpg"/><Relationship Id="rId9" Type="http://schemas.openxmlformats.org/officeDocument/2006/relationships/image" Target="../media/image03.png"/><Relationship Id="rId26" Type="http://schemas.openxmlformats.org/officeDocument/2006/relationships/image" Target="../media/image41.jpg"/><Relationship Id="rId25" Type="http://schemas.openxmlformats.org/officeDocument/2006/relationships/image" Target="../media/image37.png"/><Relationship Id="rId28" Type="http://schemas.openxmlformats.org/officeDocument/2006/relationships/image" Target="../media/image42.jpg"/><Relationship Id="rId27" Type="http://schemas.openxmlformats.org/officeDocument/2006/relationships/image" Target="../media/image43.png"/><Relationship Id="rId5" Type="http://schemas.openxmlformats.org/officeDocument/2006/relationships/image" Target="../media/image44.jpg"/><Relationship Id="rId6" Type="http://schemas.openxmlformats.org/officeDocument/2006/relationships/image" Target="../media/image00.png"/><Relationship Id="rId7" Type="http://schemas.openxmlformats.org/officeDocument/2006/relationships/image" Target="../media/image01.png"/><Relationship Id="rId8" Type="http://schemas.openxmlformats.org/officeDocument/2006/relationships/image" Target="../media/image04.png"/><Relationship Id="rId11" Type="http://schemas.openxmlformats.org/officeDocument/2006/relationships/image" Target="../media/image02.jpg"/><Relationship Id="rId10" Type="http://schemas.openxmlformats.org/officeDocument/2006/relationships/image" Target="../media/image06.png"/><Relationship Id="rId13" Type="http://schemas.openxmlformats.org/officeDocument/2006/relationships/image" Target="../media/image05.png"/><Relationship Id="rId12" Type="http://schemas.openxmlformats.org/officeDocument/2006/relationships/image" Target="../media/image11.jpg"/><Relationship Id="rId15" Type="http://schemas.openxmlformats.org/officeDocument/2006/relationships/image" Target="../media/image28.png"/><Relationship Id="rId14" Type="http://schemas.openxmlformats.org/officeDocument/2006/relationships/image" Target="../media/image17.png"/><Relationship Id="rId17" Type="http://schemas.openxmlformats.org/officeDocument/2006/relationships/image" Target="../media/image24.jpg"/><Relationship Id="rId16" Type="http://schemas.openxmlformats.org/officeDocument/2006/relationships/image" Target="../media/image18.png"/><Relationship Id="rId19" Type="http://schemas.openxmlformats.org/officeDocument/2006/relationships/image" Target="../media/image19.jpg"/><Relationship Id="rId18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1" Type="http://schemas.openxmlformats.org/officeDocument/2006/relationships/image" Target="../media/image4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2" Type="http://schemas.openxmlformats.org/officeDocument/2006/relationships/image" Target="../media/image24.jpg"/><Relationship Id="rId21" Type="http://schemas.openxmlformats.org/officeDocument/2006/relationships/image" Target="../media/image42.jpg"/><Relationship Id="rId23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01.png"/><Relationship Id="rId5" Type="http://schemas.openxmlformats.org/officeDocument/2006/relationships/image" Target="../media/image40.png"/><Relationship Id="rId6" Type="http://schemas.openxmlformats.org/officeDocument/2006/relationships/image" Target="../media/image35.jpg"/><Relationship Id="rId7" Type="http://schemas.openxmlformats.org/officeDocument/2006/relationships/image" Target="../media/image44.jpg"/><Relationship Id="rId8" Type="http://schemas.openxmlformats.org/officeDocument/2006/relationships/image" Target="../media/image00.png"/><Relationship Id="rId11" Type="http://schemas.openxmlformats.org/officeDocument/2006/relationships/image" Target="../media/image03.png"/><Relationship Id="rId10" Type="http://schemas.openxmlformats.org/officeDocument/2006/relationships/image" Target="../media/image04.png"/><Relationship Id="rId13" Type="http://schemas.openxmlformats.org/officeDocument/2006/relationships/image" Target="../media/image02.jpg"/><Relationship Id="rId12" Type="http://schemas.openxmlformats.org/officeDocument/2006/relationships/image" Target="../media/image06.png"/><Relationship Id="rId15" Type="http://schemas.openxmlformats.org/officeDocument/2006/relationships/image" Target="../media/image05.png"/><Relationship Id="rId14" Type="http://schemas.openxmlformats.org/officeDocument/2006/relationships/image" Target="../media/image11.jpg"/><Relationship Id="rId17" Type="http://schemas.openxmlformats.org/officeDocument/2006/relationships/image" Target="../media/image39.jpg"/><Relationship Id="rId16" Type="http://schemas.openxmlformats.org/officeDocument/2006/relationships/image" Target="../media/image38.png"/><Relationship Id="rId19" Type="http://schemas.openxmlformats.org/officeDocument/2006/relationships/image" Target="../media/image41.jpg"/><Relationship Id="rId1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63128" y="839012"/>
            <a:ext cx="11117681" cy="34313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4" name="Shape 54"/>
          <p:cNvSpPr/>
          <p:nvPr/>
        </p:nvSpPr>
        <p:spPr>
          <a:xfrm>
            <a:off x="1601228" y="851712"/>
            <a:ext cx="11042015" cy="3355340"/>
          </a:xfrm>
          <a:custGeom>
            <a:pathLst>
              <a:path extrusionOk="0" h="120000" w="120000">
                <a:moveTo>
                  <a:pt x="116516" y="0"/>
                </a:moveTo>
                <a:lnTo>
                  <a:pt x="3478" y="0"/>
                </a:lnTo>
                <a:lnTo>
                  <a:pt x="2964" y="124"/>
                </a:lnTo>
                <a:lnTo>
                  <a:pt x="2473" y="484"/>
                </a:lnTo>
                <a:lnTo>
                  <a:pt x="2011" y="1063"/>
                </a:lnTo>
                <a:lnTo>
                  <a:pt x="1584" y="1844"/>
                </a:lnTo>
                <a:lnTo>
                  <a:pt x="1196" y="2807"/>
                </a:lnTo>
                <a:lnTo>
                  <a:pt x="853" y="3936"/>
                </a:lnTo>
                <a:lnTo>
                  <a:pt x="560" y="5213"/>
                </a:lnTo>
                <a:lnTo>
                  <a:pt x="323" y="6620"/>
                </a:lnTo>
                <a:lnTo>
                  <a:pt x="147" y="8140"/>
                </a:lnTo>
                <a:lnTo>
                  <a:pt x="37" y="9754"/>
                </a:lnTo>
                <a:lnTo>
                  <a:pt x="0" y="11445"/>
                </a:lnTo>
                <a:lnTo>
                  <a:pt x="0" y="108548"/>
                </a:lnTo>
                <a:lnTo>
                  <a:pt x="37" y="110240"/>
                </a:lnTo>
                <a:lnTo>
                  <a:pt x="147" y="111854"/>
                </a:lnTo>
                <a:lnTo>
                  <a:pt x="323" y="113374"/>
                </a:lnTo>
                <a:lnTo>
                  <a:pt x="560" y="114781"/>
                </a:lnTo>
                <a:lnTo>
                  <a:pt x="853" y="116058"/>
                </a:lnTo>
                <a:lnTo>
                  <a:pt x="1196" y="117187"/>
                </a:lnTo>
                <a:lnTo>
                  <a:pt x="1584" y="118150"/>
                </a:lnTo>
                <a:lnTo>
                  <a:pt x="2011" y="118930"/>
                </a:lnTo>
                <a:lnTo>
                  <a:pt x="2473" y="119509"/>
                </a:lnTo>
                <a:lnTo>
                  <a:pt x="2964" y="119870"/>
                </a:lnTo>
                <a:lnTo>
                  <a:pt x="3478" y="119994"/>
                </a:lnTo>
                <a:lnTo>
                  <a:pt x="116516" y="119994"/>
                </a:lnTo>
                <a:lnTo>
                  <a:pt x="117030" y="119870"/>
                </a:lnTo>
                <a:lnTo>
                  <a:pt x="117520" y="119509"/>
                </a:lnTo>
                <a:lnTo>
                  <a:pt x="117982" y="118930"/>
                </a:lnTo>
                <a:lnTo>
                  <a:pt x="118410" y="118150"/>
                </a:lnTo>
                <a:lnTo>
                  <a:pt x="118798" y="117187"/>
                </a:lnTo>
                <a:lnTo>
                  <a:pt x="119141" y="116058"/>
                </a:lnTo>
                <a:lnTo>
                  <a:pt x="119433" y="114781"/>
                </a:lnTo>
                <a:lnTo>
                  <a:pt x="119670" y="113374"/>
                </a:lnTo>
                <a:lnTo>
                  <a:pt x="119846" y="111854"/>
                </a:lnTo>
                <a:lnTo>
                  <a:pt x="119956" y="110240"/>
                </a:lnTo>
                <a:lnTo>
                  <a:pt x="119994" y="108548"/>
                </a:lnTo>
                <a:lnTo>
                  <a:pt x="119994" y="11445"/>
                </a:lnTo>
                <a:lnTo>
                  <a:pt x="119956" y="9754"/>
                </a:lnTo>
                <a:lnTo>
                  <a:pt x="119846" y="8140"/>
                </a:lnTo>
                <a:lnTo>
                  <a:pt x="119670" y="6620"/>
                </a:lnTo>
                <a:lnTo>
                  <a:pt x="119433" y="5213"/>
                </a:lnTo>
                <a:lnTo>
                  <a:pt x="119141" y="3936"/>
                </a:lnTo>
                <a:lnTo>
                  <a:pt x="118798" y="2807"/>
                </a:lnTo>
                <a:lnTo>
                  <a:pt x="118410" y="1844"/>
                </a:lnTo>
                <a:lnTo>
                  <a:pt x="117982" y="1063"/>
                </a:lnTo>
                <a:lnTo>
                  <a:pt x="117520" y="484"/>
                </a:lnTo>
                <a:lnTo>
                  <a:pt x="117030" y="124"/>
                </a:lnTo>
                <a:lnTo>
                  <a:pt x="116516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111500" y="1028700"/>
            <a:ext cx="96138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1104900" lvl="0" marL="12700" marR="508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CDR?  </a:t>
            </a: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openEHR eHealth</a:t>
            </a:r>
          </a:p>
          <a:p>
            <a:pPr indent="0" lvl="0" marL="2489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" name="Shape 57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" name="Shape 58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" name="Shape 59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" name="Shape 60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1" name="Shape 61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2" name="Shape 62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" name="Shape 63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724783" y="4673600"/>
            <a:ext cx="7555229" cy="3572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5714" lvl="0" marL="2774315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Ian McNicoll</a:t>
            </a:r>
          </a:p>
          <a:p>
            <a:pPr indent="-5715" lvl="0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67385" lvl="0" marL="615315" marR="5080" rtl="0" algn="l">
              <a:lnSpc>
                <a:spcPct val="100000"/>
              </a:lnSpc>
              <a:spcBef>
                <a:spcPts val="5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Co-chair openEHR Foundation  freshEHR Clinical Informatics Ltd.</a:t>
            </a:r>
          </a:p>
          <a:p>
            <a:pPr indent="-5715" lvl="0" marL="602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" lvl="0" marL="4666615" marR="0" rtl="0" algn="l">
              <a:lnSpc>
                <a:spcPct val="100000"/>
              </a:lnSpc>
              <a:spcBef>
                <a:spcPts val="224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 2016</a:t>
            </a:r>
          </a:p>
        </p:txBody>
      </p:sp>
      <p:sp>
        <p:nvSpPr>
          <p:cNvPr id="65" name="Shape 65"/>
          <p:cNvSpPr/>
          <p:nvPr/>
        </p:nvSpPr>
        <p:spPr>
          <a:xfrm>
            <a:off x="63500" y="63500"/>
            <a:ext cx="1206499" cy="86232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" name="Shape 66"/>
          <p:cNvSpPr/>
          <p:nvPr/>
        </p:nvSpPr>
        <p:spPr>
          <a:xfrm>
            <a:off x="275166" y="4769053"/>
            <a:ext cx="846665" cy="368353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7" name="Shape 67"/>
          <p:cNvSpPr txBox="1"/>
          <p:nvPr/>
        </p:nvSpPr>
        <p:spPr>
          <a:xfrm rot="-5400000">
            <a:off x="-423748" y="1463420"/>
            <a:ext cx="224028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5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#LCED16</a:t>
            </a:r>
          </a:p>
        </p:txBody>
      </p:sp>
      <p:sp>
        <p:nvSpPr>
          <p:cNvPr id="68" name="Shape 68"/>
          <p:cNvSpPr/>
          <p:nvPr/>
        </p:nvSpPr>
        <p:spPr>
          <a:xfrm>
            <a:off x="4318000" y="5283200"/>
            <a:ext cx="2311400" cy="393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" name="Shape 69"/>
          <p:cNvSpPr/>
          <p:nvPr/>
        </p:nvSpPr>
        <p:spPr>
          <a:xfrm>
            <a:off x="4013200" y="7658100"/>
            <a:ext cx="3162300" cy="60959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1" name="Shape 351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2" name="Shape 352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3" name="Shape 353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4" name="Shape 354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5" name="Shape 355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356" name="Shape 356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7" name="Shape 357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8" name="Shape 358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‘CDR’-based architecture</a:t>
            </a:r>
          </a:p>
        </p:txBody>
      </p:sp>
      <p:sp>
        <p:nvSpPr>
          <p:cNvPr id="360" name="Shape 360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1" name="Shape 361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2" name="Shape 362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3" name="Shape 363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4" name="Shape 364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5" name="Shape 365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6" name="Shape 366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7" name="Shape 367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8" name="Shape 368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9" name="Shape 369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0" name="Shape 370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1" name="Shape 371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2" name="Shape 372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3" name="Shape 373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4" name="Shape 374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5" name="Shape 375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6" name="Shape 376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7" name="Shape 377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8" name="Shape 378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9" name="Shape 379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80" name="Shape 380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81" name="Shape 381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82" name="Shape 382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83" name="Shape 383"/>
          <p:cNvSpPr/>
          <p:nvPr/>
        </p:nvSpPr>
        <p:spPr>
          <a:xfrm>
            <a:off x="6007100" y="6672464"/>
            <a:ext cx="1722703" cy="1722234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84" name="Shape 384"/>
          <p:cNvSpPr/>
          <p:nvPr/>
        </p:nvSpPr>
        <p:spPr>
          <a:xfrm>
            <a:off x="7598435" y="7289800"/>
            <a:ext cx="1494763" cy="121734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85" name="Shape 385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1" name="Shape 391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2" name="Shape 392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3" name="Shape 393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4" name="Shape 394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5" name="Shape 395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396" name="Shape 396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7" name="Shape 397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8" name="Shape 398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‘CDR’-based architecture</a:t>
            </a:r>
          </a:p>
        </p:txBody>
      </p:sp>
      <p:sp>
        <p:nvSpPr>
          <p:cNvPr id="400" name="Shape 400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1" name="Shape 401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2" name="Shape 402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3" name="Shape 403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4" name="Shape 404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5" name="Shape 405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6" name="Shape 406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7" name="Shape 407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8" name="Shape 408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9" name="Shape 409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0" name="Shape 410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1" name="Shape 411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2" name="Shape 412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3" name="Shape 413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4" name="Shape 414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5" name="Shape 415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6" name="Shape 416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7" name="Shape 417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8" name="Shape 418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9" name="Shape 419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20" name="Shape 420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21" name="Shape 421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22" name="Shape 422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23" name="Shape 423"/>
          <p:cNvSpPr/>
          <p:nvPr/>
        </p:nvSpPr>
        <p:spPr>
          <a:xfrm>
            <a:off x="5640539" y="6647064"/>
            <a:ext cx="1598459" cy="1602993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24" name="Shape 424"/>
          <p:cNvSpPr/>
          <p:nvPr/>
        </p:nvSpPr>
        <p:spPr>
          <a:xfrm>
            <a:off x="6972300" y="7193438"/>
            <a:ext cx="1676399" cy="1302861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25" name="Shape 425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31" name="Shape 431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32" name="Shape 432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33" name="Shape 433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34" name="Shape 434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35" name="Shape 435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436" name="Shape 436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37" name="Shape 437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38" name="Shape 438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‘CDR’-based architecture</a:t>
            </a:r>
          </a:p>
        </p:txBody>
      </p:sp>
      <p:sp>
        <p:nvSpPr>
          <p:cNvPr id="440" name="Shape 440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41" name="Shape 441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42" name="Shape 442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43" name="Shape 443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44" name="Shape 444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45" name="Shape 445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46" name="Shape 446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47" name="Shape 447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48" name="Shape 448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49" name="Shape 449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0" name="Shape 450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1" name="Shape 451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2" name="Shape 452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3" name="Shape 453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4" name="Shape 454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5" name="Shape 455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6" name="Shape 456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7" name="Shape 457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8" name="Shape 458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9" name="Shape 459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60" name="Shape 460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61" name="Shape 461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62" name="Shape 462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63" name="Shape 463"/>
          <p:cNvSpPr/>
          <p:nvPr/>
        </p:nvSpPr>
        <p:spPr>
          <a:xfrm>
            <a:off x="5364339" y="7404100"/>
            <a:ext cx="3385934" cy="7747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64" name="Shape 464"/>
          <p:cNvSpPr/>
          <p:nvPr/>
        </p:nvSpPr>
        <p:spPr>
          <a:xfrm>
            <a:off x="4254537" y="6923775"/>
            <a:ext cx="1737918" cy="173762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65" name="Shape 465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127000" y="368300"/>
            <a:ext cx="12728575" cy="1122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Two-level information modelling</a:t>
            </a:r>
          </a:p>
        </p:txBody>
      </p:sp>
      <p:sp>
        <p:nvSpPr>
          <p:cNvPr id="471" name="Shape 471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2" name="Shape 472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3" name="Shape 473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4" name="Shape 474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5" name="Shape 475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6" name="Shape 476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7" name="Shape 477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8" name="Shape 478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9" name="Shape 479"/>
          <p:cNvSpPr/>
          <p:nvPr/>
        </p:nvSpPr>
        <p:spPr>
          <a:xfrm>
            <a:off x="2755900" y="2120900"/>
            <a:ext cx="8013700" cy="61087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85" name="Shape 485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86" name="Shape 486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87" name="Shape 487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88" name="Shape 488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89" name="Shape 489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0" name="Shape 490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1" name="Shape 491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2" name="Shape 492"/>
          <p:cNvSpPr/>
          <p:nvPr/>
        </p:nvSpPr>
        <p:spPr>
          <a:xfrm>
            <a:off x="6007100" y="2819400"/>
            <a:ext cx="6769100" cy="29717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3" name="Shape 493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1938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openEHR: Archetypes</a:t>
            </a:r>
          </a:p>
        </p:txBody>
      </p:sp>
      <p:sp>
        <p:nvSpPr>
          <p:cNvPr id="494" name="Shape 494"/>
          <p:cNvSpPr/>
          <p:nvPr/>
        </p:nvSpPr>
        <p:spPr>
          <a:xfrm>
            <a:off x="292100" y="2183066"/>
            <a:ext cx="181050" cy="18105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5" name="Shape 495"/>
          <p:cNvSpPr/>
          <p:nvPr/>
        </p:nvSpPr>
        <p:spPr>
          <a:xfrm>
            <a:off x="292100" y="3391089"/>
            <a:ext cx="181050" cy="18105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6" name="Shape 496"/>
          <p:cNvSpPr/>
          <p:nvPr/>
        </p:nvSpPr>
        <p:spPr>
          <a:xfrm>
            <a:off x="736600" y="4593425"/>
            <a:ext cx="160934" cy="16093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7" name="Shape 497"/>
          <p:cNvSpPr/>
          <p:nvPr/>
        </p:nvSpPr>
        <p:spPr>
          <a:xfrm>
            <a:off x="736600" y="5293448"/>
            <a:ext cx="160934" cy="16093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8" name="Shape 498"/>
          <p:cNvSpPr/>
          <p:nvPr/>
        </p:nvSpPr>
        <p:spPr>
          <a:xfrm>
            <a:off x="736600" y="5993471"/>
            <a:ext cx="160934" cy="16093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9" name="Shape 499"/>
          <p:cNvSpPr/>
          <p:nvPr/>
        </p:nvSpPr>
        <p:spPr>
          <a:xfrm>
            <a:off x="292100" y="6699185"/>
            <a:ext cx="181050" cy="18105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00" name="Shape 500"/>
          <p:cNvSpPr/>
          <p:nvPr/>
        </p:nvSpPr>
        <p:spPr>
          <a:xfrm>
            <a:off x="736600" y="7431620"/>
            <a:ext cx="160934" cy="16093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01" name="Shape 501"/>
          <p:cNvSpPr txBox="1"/>
          <p:nvPr/>
        </p:nvSpPr>
        <p:spPr>
          <a:xfrm>
            <a:off x="673100" y="2011678"/>
            <a:ext cx="5966459" cy="6122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1746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150">
                <a:latin typeface="Arial"/>
                <a:ea typeface="Arial"/>
                <a:cs typeface="Arial"/>
                <a:sym typeface="Arial"/>
              </a:rPr>
              <a:t>open source computable models  of discrete clinical concepts</a:t>
            </a:r>
          </a:p>
          <a:p>
            <a:pPr indent="0" lvl="0" marL="12700" marR="198120" rtl="0" algn="l">
              <a:lnSpc>
                <a:spcPct val="117460"/>
              </a:lnSpc>
              <a:spcBef>
                <a:spcPts val="2100"/>
              </a:spcBef>
              <a:spcAft>
                <a:spcPts val="0"/>
              </a:spcAft>
              <a:buSzPct val="25000"/>
              <a:buNone/>
            </a:pPr>
            <a:r>
              <a:rPr lang="en-US" sz="3150">
                <a:latin typeface="Arial"/>
                <a:ea typeface="Arial"/>
                <a:cs typeface="Arial"/>
                <a:sym typeface="Arial"/>
              </a:rPr>
              <a:t>Familiar components of a health  record</a:t>
            </a:r>
          </a:p>
          <a:p>
            <a:pPr indent="0" lvl="0" marL="457200" marR="426084" rtl="0" algn="l">
              <a:lnSpc>
                <a:spcPct val="196428"/>
              </a:lnSpc>
              <a:spcBef>
                <a:spcPts val="459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Blood pressure,	Body weight  Medication order, Family history  Urea, Creatinine results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SzPct val="25000"/>
              <a:buNone/>
            </a:pPr>
            <a:r>
              <a:rPr lang="en-US" sz="3150">
                <a:latin typeface="Arial"/>
                <a:ea typeface="Arial"/>
                <a:cs typeface="Arial"/>
                <a:sym typeface="Arial"/>
              </a:rPr>
              <a:t>‘Maximal dataset’</a:t>
            </a:r>
          </a:p>
          <a:p>
            <a:pPr indent="0" lvl="0" marL="457200" marR="1506220" rtl="0" algn="l">
              <a:lnSpc>
                <a:spcPct val="101200"/>
              </a:lnSpc>
              <a:spcBef>
                <a:spcPts val="2130"/>
              </a:spcBef>
              <a:buSzPct val="250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Capture as many clinical  perspectives as possible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07" name="Shape 507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08" name="Shape 508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09" name="Shape 509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1" name="Shape 511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2" name="Shape 512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3" name="Shape 513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4" name="Shape 514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473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openEHR: Templates</a:t>
            </a:r>
          </a:p>
        </p:txBody>
      </p:sp>
      <p:sp>
        <p:nvSpPr>
          <p:cNvPr id="515" name="Shape 515"/>
          <p:cNvSpPr/>
          <p:nvPr/>
        </p:nvSpPr>
        <p:spPr>
          <a:xfrm>
            <a:off x="292100" y="2236622"/>
            <a:ext cx="187222" cy="18722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6" name="Shape 516"/>
          <p:cNvSpPr/>
          <p:nvPr/>
        </p:nvSpPr>
        <p:spPr>
          <a:xfrm>
            <a:off x="292100" y="4037989"/>
            <a:ext cx="187222" cy="18722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7" name="Shape 517"/>
          <p:cNvSpPr/>
          <p:nvPr/>
        </p:nvSpPr>
        <p:spPr>
          <a:xfrm>
            <a:off x="292100" y="5839357"/>
            <a:ext cx="187222" cy="18722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8" name="Shape 518"/>
          <p:cNvSpPr/>
          <p:nvPr/>
        </p:nvSpPr>
        <p:spPr>
          <a:xfrm>
            <a:off x="736600" y="7102740"/>
            <a:ext cx="166420" cy="16642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36600" y="7824609"/>
            <a:ext cx="166420" cy="16642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20" name="Shape 520"/>
          <p:cNvSpPr txBox="1"/>
          <p:nvPr/>
        </p:nvSpPr>
        <p:spPr>
          <a:xfrm>
            <a:off x="685800" y="2012772"/>
            <a:ext cx="5956935" cy="609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71145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50">
                <a:latin typeface="Arial"/>
                <a:ea typeface="Arial"/>
                <a:cs typeface="Arial"/>
                <a:sym typeface="Arial"/>
              </a:rPr>
              <a:t>Templates deliver the datasets  by aggregating archetypes  together</a:t>
            </a:r>
          </a:p>
          <a:p>
            <a:pPr indent="0" lvl="0" marL="12700" marR="38735" rtl="0" algn="l">
              <a:lnSpc>
                <a:spcPct val="102600"/>
              </a:lnSpc>
              <a:spcBef>
                <a:spcPts val="2195"/>
              </a:spcBef>
              <a:spcAft>
                <a:spcPts val="0"/>
              </a:spcAft>
              <a:buSzPct val="25000"/>
              <a:buNone/>
            </a:pPr>
            <a:r>
              <a:rPr lang="en-US" sz="3250">
                <a:latin typeface="Arial"/>
                <a:ea typeface="Arial"/>
                <a:cs typeface="Arial"/>
                <a:sym typeface="Arial"/>
              </a:rPr>
              <a:t>Key clinical endpoint and start  point for generation of technical  artefacts</a:t>
            </a:r>
          </a:p>
          <a:p>
            <a:pPr indent="0" lvl="0" marL="12700" marR="186055" rtl="0" algn="l">
              <a:lnSpc>
                <a:spcPct val="102600"/>
              </a:lnSpc>
              <a:spcBef>
                <a:spcPts val="2195"/>
              </a:spcBef>
              <a:spcAft>
                <a:spcPts val="0"/>
              </a:spcAft>
              <a:buSzPct val="25000"/>
              <a:buNone/>
            </a:pPr>
            <a:r>
              <a:rPr lang="en-US" sz="3250">
                <a:latin typeface="Arial"/>
                <a:ea typeface="Arial"/>
                <a:cs typeface="Arial"/>
                <a:sym typeface="Arial"/>
              </a:rPr>
              <a:t>i.e. openEHR archetypes and  templates can be used directly</a:t>
            </a:r>
          </a:p>
          <a:p>
            <a:pPr indent="0" lvl="0" marL="457200" marR="5080" rtl="0" algn="l">
              <a:lnSpc>
                <a:spcPct val="163800"/>
              </a:lnSpc>
              <a:spcBef>
                <a:spcPts val="30"/>
              </a:spcBef>
              <a:buSzPct val="25000"/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Class libraries, Message schema  GUI skeletons, API Profiles</a:t>
            </a:r>
          </a:p>
        </p:txBody>
      </p:sp>
      <p:sp>
        <p:nvSpPr>
          <p:cNvPr id="521" name="Shape 521"/>
          <p:cNvSpPr/>
          <p:nvPr/>
        </p:nvSpPr>
        <p:spPr>
          <a:xfrm>
            <a:off x="7533664" y="2827717"/>
            <a:ext cx="5244654" cy="521625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22" name="Shape 522"/>
          <p:cNvSpPr/>
          <p:nvPr/>
        </p:nvSpPr>
        <p:spPr>
          <a:xfrm>
            <a:off x="7785100" y="2959100"/>
            <a:ext cx="4737100" cy="4698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28" name="Shape 528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29" name="Shape 529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30" name="Shape 530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31" name="Shape 531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32" name="Shape 532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33" name="Shape 533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34" name="Shape 534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35" name="Shape 535"/>
          <p:cNvSpPr txBox="1"/>
          <p:nvPr>
            <p:ph type="title"/>
          </p:nvPr>
        </p:nvSpPr>
        <p:spPr>
          <a:xfrm>
            <a:off x="114300" y="393700"/>
            <a:ext cx="12766675" cy="1060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AQL: Information-model querying</a:t>
            </a:r>
          </a:p>
        </p:txBody>
      </p:sp>
      <p:sp>
        <p:nvSpPr>
          <p:cNvPr id="536" name="Shape 536"/>
          <p:cNvSpPr/>
          <p:nvPr/>
        </p:nvSpPr>
        <p:spPr>
          <a:xfrm>
            <a:off x="292100" y="2613190"/>
            <a:ext cx="205740" cy="2057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37" name="Shape 537"/>
          <p:cNvSpPr/>
          <p:nvPr/>
        </p:nvSpPr>
        <p:spPr>
          <a:xfrm>
            <a:off x="736600" y="4529619"/>
            <a:ext cx="182879" cy="18287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38" name="Shape 538"/>
          <p:cNvSpPr/>
          <p:nvPr/>
        </p:nvSpPr>
        <p:spPr>
          <a:xfrm>
            <a:off x="292100" y="6308889"/>
            <a:ext cx="205740" cy="2057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39" name="Shape 539"/>
          <p:cNvSpPr txBox="1"/>
          <p:nvPr/>
        </p:nvSpPr>
        <p:spPr>
          <a:xfrm>
            <a:off x="723900" y="2407919"/>
            <a:ext cx="6081394" cy="5342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0226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Information model querying,  independent of the actual  database querying</a:t>
            </a:r>
          </a:p>
          <a:p>
            <a:pPr indent="0" lvl="0" marL="457200" marR="872489" rtl="0" algn="l">
              <a:lnSpc>
                <a:spcPct val="118750"/>
              </a:lnSpc>
              <a:spcBef>
                <a:spcPts val="2400"/>
              </a:spcBef>
              <a:buSzPct val="250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vendor/technology neutral  querying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9444"/>
              </a:lnSpc>
              <a:spcBef>
                <a:spcPts val="252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To query an openEHR system  you only have to know which  archetypes are in use.</a:t>
            </a:r>
          </a:p>
        </p:txBody>
      </p:sp>
      <p:sp>
        <p:nvSpPr>
          <p:cNvPr id="540" name="Shape 540"/>
          <p:cNvSpPr/>
          <p:nvPr/>
        </p:nvSpPr>
        <p:spPr>
          <a:xfrm>
            <a:off x="6487717" y="3223525"/>
            <a:ext cx="6428740" cy="296510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41" name="Shape 541"/>
          <p:cNvSpPr/>
          <p:nvPr/>
        </p:nvSpPr>
        <p:spPr>
          <a:xfrm>
            <a:off x="6743700" y="3352800"/>
            <a:ext cx="5918200" cy="24511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47" name="Shape 547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48" name="Shape 548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49" name="Shape 549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50" name="Shape 550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51" name="Shape 551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52" name="Shape 552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53" name="Shape 553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114300" y="412750"/>
            <a:ext cx="12769214" cy="1021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6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Clinical Information models factory</a:t>
            </a:r>
          </a:p>
        </p:txBody>
      </p:sp>
      <p:sp>
        <p:nvSpPr>
          <p:cNvPr id="555" name="Shape 555"/>
          <p:cNvSpPr/>
          <p:nvPr/>
        </p:nvSpPr>
        <p:spPr>
          <a:xfrm>
            <a:off x="7226667" y="4355105"/>
            <a:ext cx="5712510" cy="441138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56" name="Shape 556"/>
          <p:cNvSpPr/>
          <p:nvPr/>
        </p:nvSpPr>
        <p:spPr>
          <a:xfrm>
            <a:off x="7480300" y="4483100"/>
            <a:ext cx="5206999" cy="3898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57" name="Shape 557"/>
          <p:cNvSpPr/>
          <p:nvPr/>
        </p:nvSpPr>
        <p:spPr>
          <a:xfrm>
            <a:off x="124863" y="2039188"/>
            <a:ext cx="7294637" cy="494570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58" name="Shape 558"/>
          <p:cNvSpPr/>
          <p:nvPr/>
        </p:nvSpPr>
        <p:spPr>
          <a:xfrm>
            <a:off x="381000" y="2171700"/>
            <a:ext cx="6781800" cy="443229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‘open platform’ architecture</a:t>
            </a:r>
          </a:p>
        </p:txBody>
      </p:sp>
      <p:sp>
        <p:nvSpPr>
          <p:cNvPr id="564" name="Shape 564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65" name="Shape 565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66" name="Shape 566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67" name="Shape 567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68" name="Shape 568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69" name="Shape 569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0" name="Shape 570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1" name="Shape 571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2" name="Shape 572"/>
          <p:cNvSpPr/>
          <p:nvPr/>
        </p:nvSpPr>
        <p:spPr>
          <a:xfrm>
            <a:off x="687852" y="6414946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3" name="Shape 573"/>
          <p:cNvSpPr/>
          <p:nvPr/>
        </p:nvSpPr>
        <p:spPr>
          <a:xfrm>
            <a:off x="789452" y="6491160"/>
            <a:ext cx="3374863" cy="173183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4" name="Shape 574"/>
          <p:cNvSpPr/>
          <p:nvPr/>
        </p:nvSpPr>
        <p:spPr>
          <a:xfrm>
            <a:off x="4703698" y="6397637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5" name="Shape 575"/>
          <p:cNvSpPr/>
          <p:nvPr/>
        </p:nvSpPr>
        <p:spPr>
          <a:xfrm>
            <a:off x="4805298" y="6473837"/>
            <a:ext cx="3374859" cy="17318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6" name="Shape 576"/>
          <p:cNvSpPr/>
          <p:nvPr/>
        </p:nvSpPr>
        <p:spPr>
          <a:xfrm>
            <a:off x="8740927" y="6397637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7" name="Shape 577"/>
          <p:cNvSpPr/>
          <p:nvPr/>
        </p:nvSpPr>
        <p:spPr>
          <a:xfrm>
            <a:off x="8842527" y="6473837"/>
            <a:ext cx="3374871" cy="17318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8" name="Shape 578"/>
          <p:cNvSpPr/>
          <p:nvPr/>
        </p:nvSpPr>
        <p:spPr>
          <a:xfrm>
            <a:off x="1957335" y="6769100"/>
            <a:ext cx="1039106" cy="103823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9" name="Shape 579"/>
          <p:cNvSpPr/>
          <p:nvPr/>
        </p:nvSpPr>
        <p:spPr>
          <a:xfrm>
            <a:off x="9855200" y="6769100"/>
            <a:ext cx="1028700" cy="103823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0" name="Shape 580"/>
          <p:cNvSpPr/>
          <p:nvPr/>
        </p:nvSpPr>
        <p:spPr>
          <a:xfrm>
            <a:off x="5816600" y="6769100"/>
            <a:ext cx="1028700" cy="103823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1" name="Shape 581"/>
          <p:cNvSpPr/>
          <p:nvPr/>
        </p:nvSpPr>
        <p:spPr>
          <a:xfrm>
            <a:off x="2819400" y="7166578"/>
            <a:ext cx="1028700" cy="103762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2" name="Shape 582"/>
          <p:cNvSpPr/>
          <p:nvPr/>
        </p:nvSpPr>
        <p:spPr>
          <a:xfrm>
            <a:off x="6759522" y="7355125"/>
            <a:ext cx="1038274" cy="849073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3" name="Shape 583"/>
          <p:cNvSpPr/>
          <p:nvPr/>
        </p:nvSpPr>
        <p:spPr>
          <a:xfrm>
            <a:off x="10706100" y="7367806"/>
            <a:ext cx="1037252" cy="80647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4" name="Shape 584"/>
          <p:cNvSpPr/>
          <p:nvPr/>
        </p:nvSpPr>
        <p:spPr>
          <a:xfrm>
            <a:off x="683333" y="4145762"/>
            <a:ext cx="11638127" cy="1960448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5" name="Shape 585"/>
          <p:cNvSpPr/>
          <p:nvPr/>
        </p:nvSpPr>
        <p:spPr>
          <a:xfrm>
            <a:off x="797633" y="4234662"/>
            <a:ext cx="11409680" cy="1732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8" y="0"/>
                </a:lnTo>
                <a:lnTo>
                  <a:pt x="119998" y="119970"/>
                </a:lnTo>
                <a:lnTo>
                  <a:pt x="0" y="11997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6" name="Shape 586"/>
          <p:cNvSpPr/>
          <p:nvPr/>
        </p:nvSpPr>
        <p:spPr>
          <a:xfrm>
            <a:off x="797633" y="4234662"/>
            <a:ext cx="11409680" cy="1732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8" y="0"/>
                </a:lnTo>
                <a:lnTo>
                  <a:pt x="119998" y="119970"/>
                </a:lnTo>
                <a:lnTo>
                  <a:pt x="0" y="11997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631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7" name="Shape 587"/>
          <p:cNvSpPr txBox="1"/>
          <p:nvPr/>
        </p:nvSpPr>
        <p:spPr>
          <a:xfrm>
            <a:off x="4064000" y="4813300"/>
            <a:ext cx="4886960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Information Model</a:t>
            </a:r>
          </a:p>
        </p:txBody>
      </p:sp>
      <p:sp>
        <p:nvSpPr>
          <p:cNvPr id="588" name="Shape 588"/>
          <p:cNvSpPr/>
          <p:nvPr/>
        </p:nvSpPr>
        <p:spPr>
          <a:xfrm>
            <a:off x="10208093" y="4440175"/>
            <a:ext cx="1113077" cy="1072437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9" name="Shape 589"/>
          <p:cNvSpPr/>
          <p:nvPr/>
        </p:nvSpPr>
        <p:spPr>
          <a:xfrm>
            <a:off x="10246193" y="4455273"/>
            <a:ext cx="1036877" cy="996237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0" name="Shape 590"/>
          <p:cNvSpPr/>
          <p:nvPr/>
        </p:nvSpPr>
        <p:spPr>
          <a:xfrm>
            <a:off x="682410" y="5584189"/>
            <a:ext cx="1547114" cy="1559547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1" name="Shape 591"/>
          <p:cNvSpPr/>
          <p:nvPr/>
        </p:nvSpPr>
        <p:spPr>
          <a:xfrm>
            <a:off x="939800" y="5715000"/>
            <a:ext cx="10414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2" name="Shape 592"/>
          <p:cNvSpPr/>
          <p:nvPr/>
        </p:nvSpPr>
        <p:spPr>
          <a:xfrm>
            <a:off x="4692255" y="5584189"/>
            <a:ext cx="1547114" cy="1559547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3" name="Shape 593"/>
          <p:cNvSpPr/>
          <p:nvPr/>
        </p:nvSpPr>
        <p:spPr>
          <a:xfrm>
            <a:off x="4940300" y="5715000"/>
            <a:ext cx="10414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4" name="Shape 594"/>
          <p:cNvSpPr/>
          <p:nvPr/>
        </p:nvSpPr>
        <p:spPr>
          <a:xfrm>
            <a:off x="8719425" y="5584189"/>
            <a:ext cx="1547101" cy="1559547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5" name="Shape 595"/>
          <p:cNvSpPr/>
          <p:nvPr/>
        </p:nvSpPr>
        <p:spPr>
          <a:xfrm>
            <a:off x="8978900" y="5715000"/>
            <a:ext cx="10287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6" name="Shape 596"/>
          <p:cNvSpPr/>
          <p:nvPr/>
        </p:nvSpPr>
        <p:spPr>
          <a:xfrm>
            <a:off x="685800" y="2005760"/>
            <a:ext cx="3891723" cy="192863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7" name="Shape 597"/>
          <p:cNvSpPr/>
          <p:nvPr/>
        </p:nvSpPr>
        <p:spPr>
          <a:xfrm>
            <a:off x="787400" y="2081949"/>
            <a:ext cx="3688715" cy="172592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66"/>
                </a:lnTo>
                <a:lnTo>
                  <a:pt x="0" y="119966"/>
                </a:lnTo>
                <a:lnTo>
                  <a:pt x="0" y="0"/>
                </a:lnTo>
                <a:close/>
              </a:path>
            </a:pathLst>
          </a:custGeom>
          <a:solidFill>
            <a:srgbClr val="428BD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98" name="Shape 598"/>
          <p:cNvSpPr txBox="1"/>
          <p:nvPr/>
        </p:nvSpPr>
        <p:spPr>
          <a:xfrm>
            <a:off x="1175029" y="2717800"/>
            <a:ext cx="745489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599" name="Shape 599"/>
          <p:cNvSpPr/>
          <p:nvPr/>
        </p:nvSpPr>
        <p:spPr>
          <a:xfrm>
            <a:off x="2519183" y="2540000"/>
            <a:ext cx="1379714" cy="811657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0" name="Shape 600"/>
          <p:cNvSpPr/>
          <p:nvPr/>
        </p:nvSpPr>
        <p:spPr>
          <a:xfrm>
            <a:off x="4554853" y="2005760"/>
            <a:ext cx="3891723" cy="192863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1" name="Shape 601"/>
          <p:cNvSpPr/>
          <p:nvPr/>
        </p:nvSpPr>
        <p:spPr>
          <a:xfrm>
            <a:off x="4656453" y="2081949"/>
            <a:ext cx="3688715" cy="172592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66"/>
                </a:lnTo>
                <a:lnTo>
                  <a:pt x="0" y="119966"/>
                </a:lnTo>
                <a:lnTo>
                  <a:pt x="0" y="0"/>
                </a:lnTo>
                <a:close/>
              </a:path>
            </a:pathLst>
          </a:custGeom>
          <a:solidFill>
            <a:srgbClr val="428BD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2" name="Shape 602"/>
          <p:cNvSpPr txBox="1"/>
          <p:nvPr/>
        </p:nvSpPr>
        <p:spPr>
          <a:xfrm>
            <a:off x="5048528" y="2717800"/>
            <a:ext cx="745489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603" name="Shape 603"/>
          <p:cNvSpPr/>
          <p:nvPr/>
        </p:nvSpPr>
        <p:spPr>
          <a:xfrm>
            <a:off x="6667500" y="2540000"/>
            <a:ext cx="1226384" cy="811657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4" name="Shape 604"/>
          <p:cNvSpPr/>
          <p:nvPr/>
        </p:nvSpPr>
        <p:spPr>
          <a:xfrm>
            <a:off x="8423896" y="2005760"/>
            <a:ext cx="3891723" cy="192863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5" name="Shape 605"/>
          <p:cNvSpPr/>
          <p:nvPr/>
        </p:nvSpPr>
        <p:spPr>
          <a:xfrm>
            <a:off x="8525496" y="2081949"/>
            <a:ext cx="3688715" cy="172592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66"/>
                </a:lnTo>
                <a:lnTo>
                  <a:pt x="0" y="119966"/>
                </a:lnTo>
                <a:lnTo>
                  <a:pt x="0" y="0"/>
                </a:lnTo>
                <a:close/>
              </a:path>
            </a:pathLst>
          </a:custGeom>
          <a:solidFill>
            <a:srgbClr val="428BD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6" name="Shape 606"/>
          <p:cNvSpPr txBox="1"/>
          <p:nvPr/>
        </p:nvSpPr>
        <p:spPr>
          <a:xfrm>
            <a:off x="8909328" y="2717800"/>
            <a:ext cx="745489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607" name="Shape 607"/>
          <p:cNvSpPr/>
          <p:nvPr/>
        </p:nvSpPr>
        <p:spPr>
          <a:xfrm>
            <a:off x="10274300" y="2603500"/>
            <a:ext cx="1382483" cy="684364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8" name="Shape 608"/>
          <p:cNvSpPr/>
          <p:nvPr/>
        </p:nvSpPr>
        <p:spPr>
          <a:xfrm>
            <a:off x="1706142" y="32708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09" name="Shape 609"/>
          <p:cNvSpPr/>
          <p:nvPr/>
        </p:nvSpPr>
        <p:spPr>
          <a:xfrm>
            <a:off x="1896642" y="32889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10" name="Shape 610"/>
          <p:cNvSpPr/>
          <p:nvPr/>
        </p:nvSpPr>
        <p:spPr>
          <a:xfrm>
            <a:off x="1744242" y="44340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11" name="Shape 611"/>
          <p:cNvSpPr/>
          <p:nvPr/>
        </p:nvSpPr>
        <p:spPr>
          <a:xfrm>
            <a:off x="5542775" y="32708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12" name="Shape 612"/>
          <p:cNvSpPr/>
          <p:nvPr/>
        </p:nvSpPr>
        <p:spPr>
          <a:xfrm>
            <a:off x="5733275" y="32889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13" name="Shape 613"/>
          <p:cNvSpPr/>
          <p:nvPr/>
        </p:nvSpPr>
        <p:spPr>
          <a:xfrm>
            <a:off x="5580875" y="44340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14" name="Shape 614"/>
          <p:cNvSpPr/>
          <p:nvPr/>
        </p:nvSpPr>
        <p:spPr>
          <a:xfrm>
            <a:off x="9379407" y="32708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15" name="Shape 615"/>
          <p:cNvSpPr/>
          <p:nvPr/>
        </p:nvSpPr>
        <p:spPr>
          <a:xfrm>
            <a:off x="9569907" y="32889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16" name="Shape 616"/>
          <p:cNvSpPr/>
          <p:nvPr/>
        </p:nvSpPr>
        <p:spPr>
          <a:xfrm>
            <a:off x="9417507" y="44340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‘open platform’ architecture</a:t>
            </a:r>
          </a:p>
        </p:txBody>
      </p:sp>
      <p:sp>
        <p:nvSpPr>
          <p:cNvPr id="622" name="Shape 622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23" name="Shape 623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24" name="Shape 624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25" name="Shape 625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26" name="Shape 626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27" name="Shape 627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28" name="Shape 628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29" name="Shape 629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0" name="Shape 630"/>
          <p:cNvSpPr/>
          <p:nvPr/>
        </p:nvSpPr>
        <p:spPr>
          <a:xfrm>
            <a:off x="687852" y="6414946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1" name="Shape 631"/>
          <p:cNvSpPr/>
          <p:nvPr/>
        </p:nvSpPr>
        <p:spPr>
          <a:xfrm>
            <a:off x="789452" y="6491160"/>
            <a:ext cx="3374863" cy="173183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2" name="Shape 632"/>
          <p:cNvSpPr/>
          <p:nvPr/>
        </p:nvSpPr>
        <p:spPr>
          <a:xfrm>
            <a:off x="4703698" y="6397637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3" name="Shape 633"/>
          <p:cNvSpPr/>
          <p:nvPr/>
        </p:nvSpPr>
        <p:spPr>
          <a:xfrm>
            <a:off x="4805298" y="6473837"/>
            <a:ext cx="3374859" cy="17318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4" name="Shape 634"/>
          <p:cNvSpPr/>
          <p:nvPr/>
        </p:nvSpPr>
        <p:spPr>
          <a:xfrm>
            <a:off x="8740927" y="6397637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5" name="Shape 635"/>
          <p:cNvSpPr/>
          <p:nvPr/>
        </p:nvSpPr>
        <p:spPr>
          <a:xfrm>
            <a:off x="8842527" y="6473837"/>
            <a:ext cx="3374871" cy="17318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6" name="Shape 636"/>
          <p:cNvSpPr/>
          <p:nvPr/>
        </p:nvSpPr>
        <p:spPr>
          <a:xfrm>
            <a:off x="1957335" y="6769100"/>
            <a:ext cx="1039106" cy="103823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7" name="Shape 637"/>
          <p:cNvSpPr/>
          <p:nvPr/>
        </p:nvSpPr>
        <p:spPr>
          <a:xfrm>
            <a:off x="9855200" y="6769100"/>
            <a:ext cx="1028700" cy="103823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8" name="Shape 638"/>
          <p:cNvSpPr/>
          <p:nvPr/>
        </p:nvSpPr>
        <p:spPr>
          <a:xfrm>
            <a:off x="5816600" y="6769100"/>
            <a:ext cx="1028700" cy="103823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39" name="Shape 639"/>
          <p:cNvSpPr/>
          <p:nvPr/>
        </p:nvSpPr>
        <p:spPr>
          <a:xfrm>
            <a:off x="2819400" y="7166578"/>
            <a:ext cx="1028700" cy="103762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0" name="Shape 640"/>
          <p:cNvSpPr/>
          <p:nvPr/>
        </p:nvSpPr>
        <p:spPr>
          <a:xfrm>
            <a:off x="6759522" y="7355125"/>
            <a:ext cx="1038274" cy="849073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1" name="Shape 641"/>
          <p:cNvSpPr/>
          <p:nvPr/>
        </p:nvSpPr>
        <p:spPr>
          <a:xfrm>
            <a:off x="10706100" y="7367806"/>
            <a:ext cx="1037252" cy="80647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2" name="Shape 642"/>
          <p:cNvSpPr/>
          <p:nvPr/>
        </p:nvSpPr>
        <p:spPr>
          <a:xfrm>
            <a:off x="683333" y="4145762"/>
            <a:ext cx="11638127" cy="1960448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3" name="Shape 643"/>
          <p:cNvSpPr/>
          <p:nvPr/>
        </p:nvSpPr>
        <p:spPr>
          <a:xfrm>
            <a:off x="797633" y="4234662"/>
            <a:ext cx="11409680" cy="1732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8" y="0"/>
                </a:lnTo>
                <a:lnTo>
                  <a:pt x="119998" y="119970"/>
                </a:lnTo>
                <a:lnTo>
                  <a:pt x="0" y="11997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4" name="Shape 644"/>
          <p:cNvSpPr/>
          <p:nvPr/>
        </p:nvSpPr>
        <p:spPr>
          <a:xfrm>
            <a:off x="797633" y="4234662"/>
            <a:ext cx="11409680" cy="1732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8" y="0"/>
                </a:lnTo>
                <a:lnTo>
                  <a:pt x="119998" y="119970"/>
                </a:lnTo>
                <a:lnTo>
                  <a:pt x="0" y="11997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631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5" name="Shape 645"/>
          <p:cNvSpPr txBox="1"/>
          <p:nvPr/>
        </p:nvSpPr>
        <p:spPr>
          <a:xfrm>
            <a:off x="4064000" y="4813300"/>
            <a:ext cx="4886960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Information Model</a:t>
            </a:r>
          </a:p>
        </p:txBody>
      </p:sp>
      <p:sp>
        <p:nvSpPr>
          <p:cNvPr id="646" name="Shape 646"/>
          <p:cNvSpPr/>
          <p:nvPr/>
        </p:nvSpPr>
        <p:spPr>
          <a:xfrm>
            <a:off x="10208093" y="4440175"/>
            <a:ext cx="1113077" cy="1072437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7" name="Shape 647"/>
          <p:cNvSpPr/>
          <p:nvPr/>
        </p:nvSpPr>
        <p:spPr>
          <a:xfrm>
            <a:off x="10246193" y="4455273"/>
            <a:ext cx="1036877" cy="996237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8" name="Shape 648"/>
          <p:cNvSpPr/>
          <p:nvPr/>
        </p:nvSpPr>
        <p:spPr>
          <a:xfrm>
            <a:off x="682410" y="5584189"/>
            <a:ext cx="1547114" cy="1559547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9" name="Shape 649"/>
          <p:cNvSpPr/>
          <p:nvPr/>
        </p:nvSpPr>
        <p:spPr>
          <a:xfrm>
            <a:off x="939800" y="5715000"/>
            <a:ext cx="10414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0" name="Shape 650"/>
          <p:cNvSpPr/>
          <p:nvPr/>
        </p:nvSpPr>
        <p:spPr>
          <a:xfrm>
            <a:off x="4692255" y="5584189"/>
            <a:ext cx="1547114" cy="1559547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1" name="Shape 651"/>
          <p:cNvSpPr/>
          <p:nvPr/>
        </p:nvSpPr>
        <p:spPr>
          <a:xfrm>
            <a:off x="4940300" y="5715000"/>
            <a:ext cx="10414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2" name="Shape 652"/>
          <p:cNvSpPr/>
          <p:nvPr/>
        </p:nvSpPr>
        <p:spPr>
          <a:xfrm>
            <a:off x="8719425" y="5584189"/>
            <a:ext cx="1547101" cy="1559547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3" name="Shape 653"/>
          <p:cNvSpPr/>
          <p:nvPr/>
        </p:nvSpPr>
        <p:spPr>
          <a:xfrm>
            <a:off x="8978900" y="5715000"/>
            <a:ext cx="10287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4" name="Shape 654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5" name="Shape 655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6" name="Shape 656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7" name="Shape 657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8" name="Shape 658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59" name="Shape 659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0" name="Shape 660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1" name="Shape 661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2" name="Shape 662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3" name="Shape 663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4" name="Shape 664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5" name="Shape 665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6" name="Shape 666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7" name="Shape 667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68" name="Shape 668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5" name="Shape 75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" name="Shape 76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" name="Shape 77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" name="Shape 78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9" name="Shape 79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" name="Shape 80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" name="Shape 81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6891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openEHR - key goal</a:t>
            </a:r>
          </a:p>
        </p:txBody>
      </p:sp>
      <p:sp>
        <p:nvSpPr>
          <p:cNvPr id="83" name="Shape 83"/>
          <p:cNvSpPr/>
          <p:nvPr/>
        </p:nvSpPr>
        <p:spPr>
          <a:xfrm>
            <a:off x="292100" y="2236063"/>
            <a:ext cx="195452" cy="19545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" name="Shape 84"/>
          <p:cNvSpPr/>
          <p:nvPr/>
        </p:nvSpPr>
        <p:spPr>
          <a:xfrm>
            <a:off x="292100" y="3567023"/>
            <a:ext cx="195452" cy="19545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" name="Shape 85"/>
          <p:cNvSpPr/>
          <p:nvPr/>
        </p:nvSpPr>
        <p:spPr>
          <a:xfrm>
            <a:off x="736600" y="5390171"/>
            <a:ext cx="173735" cy="17373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" name="Shape 86"/>
          <p:cNvSpPr/>
          <p:nvPr/>
        </p:nvSpPr>
        <p:spPr>
          <a:xfrm>
            <a:off x="736600" y="6594132"/>
            <a:ext cx="173735" cy="17373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7" name="Shape 87"/>
          <p:cNvSpPr/>
          <p:nvPr/>
        </p:nvSpPr>
        <p:spPr>
          <a:xfrm>
            <a:off x="736600" y="7340892"/>
            <a:ext cx="173735" cy="17373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" name="Shape 88"/>
          <p:cNvSpPr txBox="1"/>
          <p:nvPr/>
        </p:nvSpPr>
        <p:spPr>
          <a:xfrm>
            <a:off x="698500" y="2016708"/>
            <a:ext cx="6028055" cy="6073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Provide open specifications for  an eHealth platform</a:t>
            </a:r>
          </a:p>
          <a:p>
            <a:pPr indent="0" lvl="0" marL="12700" marR="407669" rtl="0" algn="l">
              <a:lnSpc>
                <a:spcPct val="100499"/>
              </a:lnSpc>
              <a:spcBef>
                <a:spcPts val="2300"/>
              </a:spcBef>
              <a:spcAft>
                <a:spcPts val="0"/>
              </a:spcAft>
              <a:buSzPct val="25000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keeping the data in any  openEHR system completely  interoperable</a:t>
            </a:r>
          </a:p>
          <a:p>
            <a:pPr indent="0" lvl="0" marL="457200" marR="864869" rtl="0" algn="l">
              <a:lnSpc>
                <a:spcPct val="100000"/>
              </a:lnSpc>
              <a:spcBef>
                <a:spcPts val="2220"/>
              </a:spcBef>
              <a:spcAft>
                <a:spcPts val="0"/>
              </a:spcAft>
              <a:buSzPct val="250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regardless of programming  language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ct val="250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regardless of human language</a:t>
            </a:r>
          </a:p>
          <a:p>
            <a:pPr indent="0" lvl="0" marL="457200" marR="184150" rtl="0" algn="l">
              <a:lnSpc>
                <a:spcPct val="100000"/>
              </a:lnSpc>
              <a:spcBef>
                <a:spcPts val="2300"/>
              </a:spcBef>
              <a:buSzPct val="250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regardless of internal database  technology</a:t>
            </a:r>
          </a:p>
        </p:txBody>
      </p:sp>
      <p:sp>
        <p:nvSpPr>
          <p:cNvPr id="89" name="Shape 89"/>
          <p:cNvSpPr/>
          <p:nvPr/>
        </p:nvSpPr>
        <p:spPr>
          <a:xfrm>
            <a:off x="6841502" y="3070960"/>
            <a:ext cx="5962484" cy="358818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" name="Shape 90"/>
          <p:cNvSpPr/>
          <p:nvPr/>
        </p:nvSpPr>
        <p:spPr>
          <a:xfrm>
            <a:off x="7099300" y="3200400"/>
            <a:ext cx="5448300" cy="30733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74" name="Shape 674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75" name="Shape 675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676" name="Shape 676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77" name="Shape 677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78" name="Shape 678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79" name="Shape 679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‘open platform’ architecture</a:t>
            </a:r>
          </a:p>
        </p:txBody>
      </p:sp>
      <p:sp>
        <p:nvSpPr>
          <p:cNvPr id="680" name="Shape 680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1" name="Shape 681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2" name="Shape 682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3" name="Shape 683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4" name="Shape 684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5" name="Shape 685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6" name="Shape 686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7" name="Shape 687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8" name="Shape 688"/>
          <p:cNvSpPr/>
          <p:nvPr/>
        </p:nvSpPr>
        <p:spPr>
          <a:xfrm>
            <a:off x="687852" y="6414946"/>
            <a:ext cx="3578058" cy="193504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89" name="Shape 689"/>
          <p:cNvSpPr/>
          <p:nvPr/>
        </p:nvSpPr>
        <p:spPr>
          <a:xfrm>
            <a:off x="789452" y="6491160"/>
            <a:ext cx="3374863" cy="173183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0" name="Shape 690"/>
          <p:cNvSpPr/>
          <p:nvPr/>
        </p:nvSpPr>
        <p:spPr>
          <a:xfrm>
            <a:off x="4703698" y="6397637"/>
            <a:ext cx="3578058" cy="193504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1" name="Shape 691"/>
          <p:cNvSpPr/>
          <p:nvPr/>
        </p:nvSpPr>
        <p:spPr>
          <a:xfrm>
            <a:off x="4805298" y="6473837"/>
            <a:ext cx="3374859" cy="173184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2" name="Shape 692"/>
          <p:cNvSpPr/>
          <p:nvPr/>
        </p:nvSpPr>
        <p:spPr>
          <a:xfrm>
            <a:off x="8740927" y="6397637"/>
            <a:ext cx="3578058" cy="193504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3" name="Shape 693"/>
          <p:cNvSpPr/>
          <p:nvPr/>
        </p:nvSpPr>
        <p:spPr>
          <a:xfrm>
            <a:off x="8842527" y="6473837"/>
            <a:ext cx="3374871" cy="173184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4" name="Shape 694"/>
          <p:cNvSpPr/>
          <p:nvPr/>
        </p:nvSpPr>
        <p:spPr>
          <a:xfrm>
            <a:off x="1957335" y="6769100"/>
            <a:ext cx="1039106" cy="103823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5" name="Shape 695"/>
          <p:cNvSpPr/>
          <p:nvPr/>
        </p:nvSpPr>
        <p:spPr>
          <a:xfrm>
            <a:off x="9855200" y="6769100"/>
            <a:ext cx="1028700" cy="1038236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6" name="Shape 696"/>
          <p:cNvSpPr/>
          <p:nvPr/>
        </p:nvSpPr>
        <p:spPr>
          <a:xfrm>
            <a:off x="5816600" y="6769100"/>
            <a:ext cx="1028700" cy="103823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7" name="Shape 697"/>
          <p:cNvSpPr/>
          <p:nvPr/>
        </p:nvSpPr>
        <p:spPr>
          <a:xfrm>
            <a:off x="2819400" y="7166578"/>
            <a:ext cx="1028700" cy="103762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8" name="Shape 698"/>
          <p:cNvSpPr/>
          <p:nvPr/>
        </p:nvSpPr>
        <p:spPr>
          <a:xfrm>
            <a:off x="6759522" y="7355125"/>
            <a:ext cx="1038274" cy="849073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99" name="Shape 699"/>
          <p:cNvSpPr/>
          <p:nvPr/>
        </p:nvSpPr>
        <p:spPr>
          <a:xfrm>
            <a:off x="10706100" y="7367806"/>
            <a:ext cx="1037252" cy="80647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0" name="Shape 700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1" name="Shape 701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2" name="Shape 702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3" name="Shape 703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4" name="Shape 704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5" name="Shape 705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6" name="Shape 706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7" name="Shape 707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8" name="Shape 708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09" name="Shape 709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10" name="Shape 710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11" name="Shape 711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12" name="Shape 712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13" name="Shape 713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14" name="Shape 714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0" name="Shape 720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1" name="Shape 721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2" name="Shape 722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3" name="Shape 723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4" name="Shape 724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725" name="Shape 725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6" name="Shape 726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7" name="Shape 727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28" name="Shape 728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‘open platform’ architecture</a:t>
            </a:r>
          </a:p>
        </p:txBody>
      </p:sp>
      <p:sp>
        <p:nvSpPr>
          <p:cNvPr id="729" name="Shape 729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0" name="Shape 730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1" name="Shape 731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2" name="Shape 732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3" name="Shape 733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4" name="Shape 734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5" name="Shape 735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6" name="Shape 736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7" name="Shape 737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8" name="Shape 738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39" name="Shape 739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0" name="Shape 740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1" name="Shape 741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2" name="Shape 742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3" name="Shape 743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4" name="Shape 744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5" name="Shape 745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6" name="Shape 746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7" name="Shape 747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8" name="Shape 748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9" name="Shape 749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50" name="Shape 750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51" name="Shape 751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52" name="Shape 752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58" name="Shape 758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59" name="Shape 759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0" name="Shape 760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1" name="Shape 761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2" name="Shape 762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763" name="Shape 763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4" name="Shape 764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5" name="Shape 765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6" name="Shape 766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‘open platform’ architecture</a:t>
            </a:r>
          </a:p>
        </p:txBody>
      </p:sp>
      <p:sp>
        <p:nvSpPr>
          <p:cNvPr id="767" name="Shape 767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8" name="Shape 768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69" name="Shape 769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0" name="Shape 770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1" name="Shape 771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2" name="Shape 772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3" name="Shape 773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4" name="Shape 774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5" name="Shape 775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6" name="Shape 776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7" name="Shape 777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8" name="Shape 778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79" name="Shape 779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0" name="Shape 780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1" name="Shape 781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2" name="Shape 782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3" name="Shape 783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4" name="Shape 784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5" name="Shape 785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6" name="Shape 786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7" name="Shape 787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8" name="Shape 788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89" name="Shape 789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90" name="Shape 790"/>
          <p:cNvSpPr/>
          <p:nvPr/>
        </p:nvSpPr>
        <p:spPr>
          <a:xfrm>
            <a:off x="6362700" y="6699236"/>
            <a:ext cx="1498599" cy="1504962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91" name="Shape 791"/>
          <p:cNvSpPr/>
          <p:nvPr/>
        </p:nvSpPr>
        <p:spPr>
          <a:xfrm>
            <a:off x="7950200" y="6997700"/>
            <a:ext cx="1498599" cy="149859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92" name="Shape 792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98" name="Shape 798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99" name="Shape 799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0" name="Shape 800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1" name="Shape 801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2" name="Shape 802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803" name="Shape 803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4" name="Shape 804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5" name="Shape 805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6" name="Shape 806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‘open platform’ architecture</a:t>
            </a:r>
          </a:p>
        </p:txBody>
      </p:sp>
      <p:sp>
        <p:nvSpPr>
          <p:cNvPr id="807" name="Shape 807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8" name="Shape 808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09" name="Shape 809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0" name="Shape 810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1" name="Shape 811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2" name="Shape 812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3" name="Shape 813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4" name="Shape 814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5" name="Shape 815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6" name="Shape 816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7" name="Shape 817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8" name="Shape 818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19" name="Shape 819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0" name="Shape 820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1" name="Shape 821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2" name="Shape 822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3" name="Shape 823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4" name="Shape 824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5" name="Shape 825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6" name="Shape 826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7" name="Shape 827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8" name="Shape 828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9" name="Shape 829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0" name="Shape 830"/>
          <p:cNvSpPr/>
          <p:nvPr/>
        </p:nvSpPr>
        <p:spPr>
          <a:xfrm>
            <a:off x="6007100" y="6672464"/>
            <a:ext cx="1722703" cy="1722234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1" name="Shape 831"/>
          <p:cNvSpPr/>
          <p:nvPr/>
        </p:nvSpPr>
        <p:spPr>
          <a:xfrm>
            <a:off x="7598435" y="7289800"/>
            <a:ext cx="1494763" cy="121734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2" name="Shape 832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8" name="Shape 838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9" name="Shape 839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0" name="Shape 840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1" name="Shape 841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2" name="Shape 842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843" name="Shape 843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4" name="Shape 844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5" name="Shape 845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6" name="Shape 846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‘open platform’ architecture</a:t>
            </a:r>
          </a:p>
        </p:txBody>
      </p:sp>
      <p:sp>
        <p:nvSpPr>
          <p:cNvPr id="847" name="Shape 847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8" name="Shape 848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49" name="Shape 849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0" name="Shape 850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1" name="Shape 851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2" name="Shape 852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3" name="Shape 853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4" name="Shape 854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5" name="Shape 855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6" name="Shape 856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7" name="Shape 857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8" name="Shape 858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9" name="Shape 859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0" name="Shape 860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1" name="Shape 861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2" name="Shape 862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3" name="Shape 863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4" name="Shape 864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5" name="Shape 865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6" name="Shape 866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7" name="Shape 867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8" name="Shape 868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69" name="Shape 869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70" name="Shape 870"/>
          <p:cNvSpPr/>
          <p:nvPr/>
        </p:nvSpPr>
        <p:spPr>
          <a:xfrm>
            <a:off x="5640539" y="6647064"/>
            <a:ext cx="1598459" cy="1602993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71" name="Shape 871"/>
          <p:cNvSpPr/>
          <p:nvPr/>
        </p:nvSpPr>
        <p:spPr>
          <a:xfrm>
            <a:off x="6972300" y="7193438"/>
            <a:ext cx="1676399" cy="1302861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72" name="Shape 872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78" name="Shape 878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79" name="Shape 879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0" name="Shape 880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1" name="Shape 881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2" name="Shape 882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883" name="Shape 883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4" name="Shape 884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5" name="Shape 885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6" name="Shape 886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‘open platform’ architecture</a:t>
            </a:r>
          </a:p>
        </p:txBody>
      </p:sp>
      <p:sp>
        <p:nvSpPr>
          <p:cNvPr id="887" name="Shape 887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8" name="Shape 888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89" name="Shape 889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0" name="Shape 890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1" name="Shape 891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2" name="Shape 892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3" name="Shape 893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4" name="Shape 894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5" name="Shape 895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6" name="Shape 896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7" name="Shape 897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8" name="Shape 898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9" name="Shape 899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0" name="Shape 900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1" name="Shape 901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2" name="Shape 902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3" name="Shape 903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4" name="Shape 904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5" name="Shape 905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6" name="Shape 906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7" name="Shape 907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8" name="Shape 908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9" name="Shape 909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10" name="Shape 910"/>
          <p:cNvSpPr/>
          <p:nvPr/>
        </p:nvSpPr>
        <p:spPr>
          <a:xfrm>
            <a:off x="5364339" y="7404100"/>
            <a:ext cx="3385934" cy="7747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11" name="Shape 911"/>
          <p:cNvSpPr/>
          <p:nvPr/>
        </p:nvSpPr>
        <p:spPr>
          <a:xfrm>
            <a:off x="4254537" y="6923775"/>
            <a:ext cx="1737918" cy="1737624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12" name="Shape 912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18" name="Shape 918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19" name="Shape 919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20" name="Shape 920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21" name="Shape 921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22" name="Shape 922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23" name="Shape 923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24" name="Shape 924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25" name="Shape 925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235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good news…</a:t>
            </a:r>
          </a:p>
        </p:txBody>
      </p:sp>
      <p:sp>
        <p:nvSpPr>
          <p:cNvPr id="926" name="Shape 926"/>
          <p:cNvSpPr/>
          <p:nvPr/>
        </p:nvSpPr>
        <p:spPr>
          <a:xfrm>
            <a:off x="292100" y="2702090"/>
            <a:ext cx="205740" cy="2057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27" name="Shape 927"/>
          <p:cNvSpPr/>
          <p:nvPr/>
        </p:nvSpPr>
        <p:spPr>
          <a:xfrm>
            <a:off x="736600" y="4618519"/>
            <a:ext cx="182879" cy="18287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28" name="Shape 928"/>
          <p:cNvSpPr/>
          <p:nvPr/>
        </p:nvSpPr>
        <p:spPr>
          <a:xfrm>
            <a:off x="736600" y="5888519"/>
            <a:ext cx="182879" cy="18287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29" name="Shape 929"/>
          <p:cNvSpPr txBox="1"/>
          <p:nvPr/>
        </p:nvSpPr>
        <p:spPr>
          <a:xfrm>
            <a:off x="723900" y="2496819"/>
            <a:ext cx="5259704" cy="5153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You do not have to build  your own openEHR back-  end ‘CDR’…</a:t>
            </a:r>
          </a:p>
          <a:p>
            <a:pPr indent="0" lvl="0" marL="457200" marR="58419" rtl="0" algn="l">
              <a:lnSpc>
                <a:spcPct val="118750"/>
              </a:lnSpc>
              <a:spcBef>
                <a:spcPts val="240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over 10 providers of  openEHR CDR services</a:t>
            </a:r>
          </a:p>
          <a:p>
            <a:pPr indent="0" lvl="0" marL="457200" marR="58419" rtl="0" algn="l">
              <a:lnSpc>
                <a:spcPct val="118750"/>
              </a:lnSpc>
              <a:spcBef>
                <a:spcPts val="2400"/>
              </a:spcBef>
              <a:buSzPct val="250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the APIs are compact and  easy to use once you  understand the basic  concepts</a:t>
            </a:r>
          </a:p>
        </p:txBody>
      </p:sp>
      <p:sp>
        <p:nvSpPr>
          <p:cNvPr id="930" name="Shape 930"/>
          <p:cNvSpPr/>
          <p:nvPr/>
        </p:nvSpPr>
        <p:spPr>
          <a:xfrm>
            <a:off x="6756400" y="7302500"/>
            <a:ext cx="1231899" cy="5460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1" name="Shape 931"/>
          <p:cNvSpPr/>
          <p:nvPr/>
        </p:nvSpPr>
        <p:spPr>
          <a:xfrm>
            <a:off x="10922000" y="3975100"/>
            <a:ext cx="1689100" cy="1003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2" name="Shape 932"/>
          <p:cNvSpPr/>
          <p:nvPr/>
        </p:nvSpPr>
        <p:spPr>
          <a:xfrm>
            <a:off x="7581900" y="5473700"/>
            <a:ext cx="2882899" cy="48259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3" name="Shape 933"/>
          <p:cNvSpPr/>
          <p:nvPr/>
        </p:nvSpPr>
        <p:spPr>
          <a:xfrm>
            <a:off x="8331200" y="6718300"/>
            <a:ext cx="2654299" cy="3175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4" name="Shape 934"/>
          <p:cNvSpPr/>
          <p:nvPr/>
        </p:nvSpPr>
        <p:spPr>
          <a:xfrm>
            <a:off x="8763000" y="7810500"/>
            <a:ext cx="1790699" cy="5715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5" name="Shape 935"/>
          <p:cNvSpPr/>
          <p:nvPr/>
        </p:nvSpPr>
        <p:spPr>
          <a:xfrm>
            <a:off x="11328400" y="6718300"/>
            <a:ext cx="1231899" cy="12445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6" name="Shape 936"/>
          <p:cNvSpPr/>
          <p:nvPr/>
        </p:nvSpPr>
        <p:spPr>
          <a:xfrm>
            <a:off x="7404100" y="2197100"/>
            <a:ext cx="1714500" cy="12064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7" name="Shape 937"/>
          <p:cNvSpPr/>
          <p:nvPr/>
        </p:nvSpPr>
        <p:spPr>
          <a:xfrm>
            <a:off x="7327900" y="3556000"/>
            <a:ext cx="1854200" cy="1854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8" name="Shape 938"/>
          <p:cNvSpPr/>
          <p:nvPr/>
        </p:nvSpPr>
        <p:spPr>
          <a:xfrm>
            <a:off x="10604500" y="1905000"/>
            <a:ext cx="1498599" cy="14985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9" name="Shape 939"/>
          <p:cNvSpPr/>
          <p:nvPr/>
        </p:nvSpPr>
        <p:spPr>
          <a:xfrm>
            <a:off x="9334500" y="3124200"/>
            <a:ext cx="1041400" cy="10414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/>
          <p:nvPr/>
        </p:nvSpPr>
        <p:spPr>
          <a:xfrm>
            <a:off x="864983" y="2154109"/>
            <a:ext cx="6198869" cy="740790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92"/>
                </a:lnTo>
                <a:lnTo>
                  <a:pt x="0" y="119992"/>
                </a:lnTo>
                <a:lnTo>
                  <a:pt x="0" y="0"/>
                </a:lnTo>
                <a:close/>
              </a:path>
            </a:pathLst>
          </a:custGeom>
          <a:solidFill>
            <a:srgbClr val="D783FF">
              <a:alpha val="17647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45" name="Shape 945"/>
          <p:cNvSpPr/>
          <p:nvPr/>
        </p:nvSpPr>
        <p:spPr>
          <a:xfrm>
            <a:off x="864983" y="2154109"/>
            <a:ext cx="6198869" cy="740790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92"/>
                </a:lnTo>
                <a:lnTo>
                  <a:pt x="0" y="11999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85888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46" name="Shape 946"/>
          <p:cNvSpPr/>
          <p:nvPr/>
        </p:nvSpPr>
        <p:spPr>
          <a:xfrm>
            <a:off x="2054693" y="3195319"/>
            <a:ext cx="4014888" cy="13045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47" name="Shape 947"/>
          <p:cNvSpPr/>
          <p:nvPr/>
        </p:nvSpPr>
        <p:spPr>
          <a:xfrm>
            <a:off x="2092793" y="3208019"/>
            <a:ext cx="3938689" cy="1228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48" name="Shape 948"/>
          <p:cNvSpPr/>
          <p:nvPr/>
        </p:nvSpPr>
        <p:spPr>
          <a:xfrm>
            <a:off x="2244496" y="4633555"/>
            <a:ext cx="3635285" cy="13913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49" name="Shape 949"/>
          <p:cNvSpPr/>
          <p:nvPr/>
        </p:nvSpPr>
        <p:spPr>
          <a:xfrm>
            <a:off x="2282596" y="4646269"/>
            <a:ext cx="3559086" cy="13151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0" name="Shape 950"/>
          <p:cNvSpPr txBox="1"/>
          <p:nvPr/>
        </p:nvSpPr>
        <p:spPr>
          <a:xfrm>
            <a:off x="1536319" y="3023400"/>
            <a:ext cx="4855845" cy="3175634"/>
          </a:xfrm>
          <a:prstGeom prst="rect">
            <a:avLst/>
          </a:prstGeom>
          <a:noFill/>
          <a:ln cap="flat" cmpd="sng" w="25400">
            <a:solidFill>
              <a:srgbClr val="85888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224775">
            <a:noAutofit/>
          </a:bodyPr>
          <a:lstStyle/>
          <a:p>
            <a:pPr indent="0" lvl="0" marL="1193800" marR="991869" rtl="0" algn="ctr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SMARTPlatforms  Pluggable Webapp  API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" lvl="0" marL="200025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HL7 FHIR</a:t>
            </a:r>
          </a:p>
          <a:p>
            <a:pPr indent="-12700" lvl="0" marL="1193800" marR="986155" rtl="0" algn="ctr">
              <a:lnSpc>
                <a:spcPct val="100699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Clinical Content  Exchange NHS API</a:t>
            </a:r>
          </a:p>
        </p:txBody>
      </p:sp>
      <p:sp>
        <p:nvSpPr>
          <p:cNvPr id="951" name="Shape 951"/>
          <p:cNvSpPr/>
          <p:nvPr/>
        </p:nvSpPr>
        <p:spPr>
          <a:xfrm>
            <a:off x="4077741" y="7478235"/>
            <a:ext cx="2234488" cy="153015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2" name="Shape 952"/>
          <p:cNvSpPr/>
          <p:nvPr/>
        </p:nvSpPr>
        <p:spPr>
          <a:xfrm>
            <a:off x="4115841" y="7490928"/>
            <a:ext cx="2158287" cy="14539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3" name="Shape 953"/>
          <p:cNvSpPr txBox="1"/>
          <p:nvPr/>
        </p:nvSpPr>
        <p:spPr>
          <a:xfrm>
            <a:off x="4241800" y="7833339"/>
            <a:ext cx="1900555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69900" lvl="0" marL="12700" marR="5080" rtl="0" algn="l">
              <a:lnSpc>
                <a:spcPct val="100699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‘inVivo’  Datastore API</a:t>
            </a:r>
          </a:p>
        </p:txBody>
      </p:sp>
      <p:sp>
        <p:nvSpPr>
          <p:cNvPr id="954" name="Shape 954"/>
          <p:cNvSpPr/>
          <p:nvPr/>
        </p:nvSpPr>
        <p:spPr>
          <a:xfrm>
            <a:off x="7646110" y="5592864"/>
            <a:ext cx="4236097" cy="176212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5" name="Shape 955"/>
          <p:cNvSpPr/>
          <p:nvPr/>
        </p:nvSpPr>
        <p:spPr>
          <a:xfrm>
            <a:off x="7684210" y="5643664"/>
            <a:ext cx="4134497" cy="16605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6" name="Shape 956"/>
          <p:cNvSpPr/>
          <p:nvPr/>
        </p:nvSpPr>
        <p:spPr>
          <a:xfrm>
            <a:off x="7684210" y="5643664"/>
            <a:ext cx="4134485" cy="1660525"/>
          </a:xfrm>
          <a:custGeom>
            <a:pathLst>
              <a:path extrusionOk="0" h="120000" w="120000">
                <a:moveTo>
                  <a:pt x="112770" y="0"/>
                </a:moveTo>
                <a:lnTo>
                  <a:pt x="7229" y="0"/>
                </a:lnTo>
                <a:lnTo>
                  <a:pt x="5929" y="290"/>
                </a:lnTo>
                <a:lnTo>
                  <a:pt x="4706" y="1126"/>
                </a:lnTo>
                <a:lnTo>
                  <a:pt x="3580" y="2457"/>
                </a:lnTo>
                <a:lnTo>
                  <a:pt x="2571" y="4233"/>
                </a:lnTo>
                <a:lnTo>
                  <a:pt x="1700" y="6402"/>
                </a:lnTo>
                <a:lnTo>
                  <a:pt x="986" y="8915"/>
                </a:lnTo>
                <a:lnTo>
                  <a:pt x="452" y="11719"/>
                </a:lnTo>
                <a:lnTo>
                  <a:pt x="116" y="14764"/>
                </a:lnTo>
                <a:lnTo>
                  <a:pt x="0" y="18000"/>
                </a:lnTo>
                <a:lnTo>
                  <a:pt x="0" y="102000"/>
                </a:lnTo>
                <a:lnTo>
                  <a:pt x="116" y="105235"/>
                </a:lnTo>
                <a:lnTo>
                  <a:pt x="452" y="108281"/>
                </a:lnTo>
                <a:lnTo>
                  <a:pt x="986" y="111085"/>
                </a:lnTo>
                <a:lnTo>
                  <a:pt x="1700" y="113597"/>
                </a:lnTo>
                <a:lnTo>
                  <a:pt x="2571" y="115766"/>
                </a:lnTo>
                <a:lnTo>
                  <a:pt x="3580" y="117542"/>
                </a:lnTo>
                <a:lnTo>
                  <a:pt x="4706" y="118873"/>
                </a:lnTo>
                <a:lnTo>
                  <a:pt x="5929" y="119709"/>
                </a:lnTo>
                <a:lnTo>
                  <a:pt x="7229" y="120000"/>
                </a:lnTo>
                <a:lnTo>
                  <a:pt x="112770" y="120000"/>
                </a:lnTo>
                <a:lnTo>
                  <a:pt x="114070" y="119709"/>
                </a:lnTo>
                <a:lnTo>
                  <a:pt x="115293" y="118873"/>
                </a:lnTo>
                <a:lnTo>
                  <a:pt x="116419" y="117542"/>
                </a:lnTo>
                <a:lnTo>
                  <a:pt x="117428" y="115766"/>
                </a:lnTo>
                <a:lnTo>
                  <a:pt x="118300" y="113597"/>
                </a:lnTo>
                <a:lnTo>
                  <a:pt x="119013" y="111085"/>
                </a:lnTo>
                <a:lnTo>
                  <a:pt x="119548" y="108281"/>
                </a:lnTo>
                <a:lnTo>
                  <a:pt x="119883" y="105235"/>
                </a:lnTo>
                <a:lnTo>
                  <a:pt x="120000" y="102000"/>
                </a:lnTo>
                <a:lnTo>
                  <a:pt x="120000" y="18000"/>
                </a:lnTo>
                <a:lnTo>
                  <a:pt x="119883" y="14764"/>
                </a:lnTo>
                <a:lnTo>
                  <a:pt x="119548" y="11719"/>
                </a:lnTo>
                <a:lnTo>
                  <a:pt x="119013" y="8915"/>
                </a:lnTo>
                <a:lnTo>
                  <a:pt x="118300" y="6402"/>
                </a:lnTo>
                <a:lnTo>
                  <a:pt x="117428" y="4233"/>
                </a:lnTo>
                <a:lnTo>
                  <a:pt x="116419" y="2457"/>
                </a:lnTo>
                <a:lnTo>
                  <a:pt x="115293" y="1126"/>
                </a:lnTo>
                <a:lnTo>
                  <a:pt x="114070" y="290"/>
                </a:lnTo>
                <a:lnTo>
                  <a:pt x="112770" y="0"/>
                </a:lnTo>
                <a:close/>
              </a:path>
            </a:pathLst>
          </a:custGeom>
          <a:solidFill>
            <a:srgbClr val="00D026">
              <a:alpha val="4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7" name="Shape 957"/>
          <p:cNvSpPr txBox="1"/>
          <p:nvPr/>
        </p:nvSpPr>
        <p:spPr>
          <a:xfrm>
            <a:off x="8708034" y="5915639"/>
            <a:ext cx="2176779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457200" lvl="0" marL="12700" marR="5080" rtl="0" algn="l">
              <a:lnSpc>
                <a:spcPct val="100699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Detailed  Clinical Content  Development</a:t>
            </a:r>
          </a:p>
        </p:txBody>
      </p:sp>
      <p:sp>
        <p:nvSpPr>
          <p:cNvPr id="958" name="Shape 958"/>
          <p:cNvSpPr/>
          <p:nvPr/>
        </p:nvSpPr>
        <p:spPr>
          <a:xfrm>
            <a:off x="8566492" y="3776014"/>
            <a:ext cx="3851845" cy="138026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59" name="Shape 959"/>
          <p:cNvSpPr/>
          <p:nvPr/>
        </p:nvSpPr>
        <p:spPr>
          <a:xfrm>
            <a:off x="8572385" y="3785157"/>
            <a:ext cx="3801033" cy="132946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0" name="Shape 960"/>
          <p:cNvSpPr/>
          <p:nvPr/>
        </p:nvSpPr>
        <p:spPr>
          <a:xfrm>
            <a:off x="8572385" y="3785157"/>
            <a:ext cx="3801110" cy="132969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0"/>
                </a:lnTo>
                <a:lnTo>
                  <a:pt x="119997" y="119979"/>
                </a:lnTo>
                <a:lnTo>
                  <a:pt x="0" y="119979"/>
                </a:lnTo>
                <a:lnTo>
                  <a:pt x="0" y="0"/>
                </a:lnTo>
                <a:close/>
              </a:path>
            </a:pathLst>
          </a:custGeom>
          <a:solidFill>
            <a:srgbClr val="8336BC">
              <a:alpha val="4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1" name="Shape 961"/>
          <p:cNvSpPr txBox="1"/>
          <p:nvPr/>
        </p:nvSpPr>
        <p:spPr>
          <a:xfrm>
            <a:off x="8572385" y="3785157"/>
            <a:ext cx="3801110" cy="1329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Clinical leadership PRSB</a:t>
            </a:r>
          </a:p>
        </p:txBody>
      </p:sp>
      <p:sp>
        <p:nvSpPr>
          <p:cNvPr id="962" name="Shape 962"/>
          <p:cNvSpPr/>
          <p:nvPr/>
        </p:nvSpPr>
        <p:spPr>
          <a:xfrm>
            <a:off x="9837571" y="7822982"/>
            <a:ext cx="1934361" cy="114632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3" name="Shape 963"/>
          <p:cNvSpPr/>
          <p:nvPr/>
        </p:nvSpPr>
        <p:spPr>
          <a:xfrm>
            <a:off x="9875671" y="7835682"/>
            <a:ext cx="1858161" cy="107012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4" name="Shape 964"/>
          <p:cNvSpPr/>
          <p:nvPr/>
        </p:nvSpPr>
        <p:spPr>
          <a:xfrm>
            <a:off x="9875671" y="7835682"/>
            <a:ext cx="1858644" cy="107060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68" y="0"/>
                </a:lnTo>
                <a:lnTo>
                  <a:pt x="119968" y="119946"/>
                </a:lnTo>
                <a:lnTo>
                  <a:pt x="0" y="119946"/>
                </a:lnTo>
                <a:lnTo>
                  <a:pt x="0" y="0"/>
                </a:lnTo>
                <a:close/>
              </a:path>
            </a:pathLst>
          </a:custGeom>
          <a:solidFill>
            <a:srgbClr val="009CFD">
              <a:alpha val="4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5" name="Shape 965"/>
          <p:cNvSpPr txBox="1"/>
          <p:nvPr/>
        </p:nvSpPr>
        <p:spPr>
          <a:xfrm>
            <a:off x="9969500" y="7985739"/>
            <a:ext cx="167386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68300" lvl="0" marL="381000" marR="5080" rtl="0" algn="l">
              <a:lnSpc>
                <a:spcPct val="100699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Terminology  Centre</a:t>
            </a:r>
          </a:p>
        </p:txBody>
      </p:sp>
      <p:sp>
        <p:nvSpPr>
          <p:cNvPr id="966" name="Shape 966"/>
          <p:cNvSpPr/>
          <p:nvPr/>
        </p:nvSpPr>
        <p:spPr>
          <a:xfrm>
            <a:off x="7631911" y="7822982"/>
            <a:ext cx="1934361" cy="114632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7" name="Shape 967"/>
          <p:cNvSpPr/>
          <p:nvPr/>
        </p:nvSpPr>
        <p:spPr>
          <a:xfrm>
            <a:off x="7670011" y="7835682"/>
            <a:ext cx="1858161" cy="107012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8" name="Shape 968"/>
          <p:cNvSpPr/>
          <p:nvPr/>
        </p:nvSpPr>
        <p:spPr>
          <a:xfrm>
            <a:off x="7670011" y="7835682"/>
            <a:ext cx="1858644" cy="107060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68" y="0"/>
                </a:lnTo>
                <a:lnTo>
                  <a:pt x="119968" y="119946"/>
                </a:lnTo>
                <a:lnTo>
                  <a:pt x="0" y="119946"/>
                </a:lnTo>
                <a:lnTo>
                  <a:pt x="0" y="0"/>
                </a:lnTo>
                <a:close/>
              </a:path>
            </a:pathLst>
          </a:custGeom>
          <a:solidFill>
            <a:srgbClr val="009CFD">
              <a:alpha val="4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9" name="Shape 969"/>
          <p:cNvSpPr txBox="1"/>
          <p:nvPr/>
        </p:nvSpPr>
        <p:spPr>
          <a:xfrm>
            <a:off x="8115300" y="8178800"/>
            <a:ext cx="956943" cy="38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HSCIC</a:t>
            </a:r>
          </a:p>
        </p:txBody>
      </p:sp>
      <p:sp>
        <p:nvSpPr>
          <p:cNvPr id="970" name="Shape 970"/>
          <p:cNvSpPr/>
          <p:nvPr/>
        </p:nvSpPr>
        <p:spPr>
          <a:xfrm>
            <a:off x="1699983" y="7478235"/>
            <a:ext cx="2234488" cy="153015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1" name="Shape 971"/>
          <p:cNvSpPr/>
          <p:nvPr/>
        </p:nvSpPr>
        <p:spPr>
          <a:xfrm>
            <a:off x="1738083" y="7490928"/>
            <a:ext cx="2158300" cy="14539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2" name="Shape 972"/>
          <p:cNvSpPr txBox="1"/>
          <p:nvPr/>
        </p:nvSpPr>
        <p:spPr>
          <a:xfrm>
            <a:off x="2146300" y="7655539"/>
            <a:ext cx="132969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12700" lvl="0" marL="12700" marR="5080" rtl="0" algn="ctr">
              <a:lnSpc>
                <a:spcPct val="100699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Non  openEHR  systems</a:t>
            </a:r>
          </a:p>
        </p:txBody>
      </p:sp>
      <p:sp>
        <p:nvSpPr>
          <p:cNvPr id="973" name="Shape 973"/>
          <p:cNvSpPr/>
          <p:nvPr/>
        </p:nvSpPr>
        <p:spPr>
          <a:xfrm>
            <a:off x="1485519" y="6401575"/>
            <a:ext cx="4982831" cy="10020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4" name="Shape 974"/>
          <p:cNvSpPr/>
          <p:nvPr/>
        </p:nvSpPr>
        <p:spPr>
          <a:xfrm>
            <a:off x="1523619" y="6452387"/>
            <a:ext cx="4881232" cy="90042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5" name="Shape 975"/>
          <p:cNvSpPr/>
          <p:nvPr/>
        </p:nvSpPr>
        <p:spPr>
          <a:xfrm>
            <a:off x="1523619" y="6452387"/>
            <a:ext cx="4881244" cy="900429"/>
          </a:xfrm>
          <a:custGeom>
            <a:pathLst>
              <a:path extrusionOk="0" h="120000" w="120000">
                <a:moveTo>
                  <a:pt x="113876" y="0"/>
                </a:moveTo>
                <a:lnTo>
                  <a:pt x="6123" y="0"/>
                </a:lnTo>
                <a:lnTo>
                  <a:pt x="5022" y="534"/>
                </a:lnTo>
                <a:lnTo>
                  <a:pt x="3986" y="2076"/>
                </a:lnTo>
                <a:lnTo>
                  <a:pt x="3032" y="4531"/>
                </a:lnTo>
                <a:lnTo>
                  <a:pt x="2178" y="7806"/>
                </a:lnTo>
                <a:lnTo>
                  <a:pt x="1440" y="11807"/>
                </a:lnTo>
                <a:lnTo>
                  <a:pt x="836" y="16439"/>
                </a:lnTo>
                <a:lnTo>
                  <a:pt x="383" y="21610"/>
                </a:lnTo>
                <a:lnTo>
                  <a:pt x="98" y="27226"/>
                </a:lnTo>
                <a:lnTo>
                  <a:pt x="0" y="33193"/>
                </a:lnTo>
                <a:lnTo>
                  <a:pt x="0" y="86806"/>
                </a:lnTo>
                <a:lnTo>
                  <a:pt x="98" y="92773"/>
                </a:lnTo>
                <a:lnTo>
                  <a:pt x="383" y="98389"/>
                </a:lnTo>
                <a:lnTo>
                  <a:pt x="836" y="103560"/>
                </a:lnTo>
                <a:lnTo>
                  <a:pt x="1440" y="108192"/>
                </a:lnTo>
                <a:lnTo>
                  <a:pt x="2178" y="112193"/>
                </a:lnTo>
                <a:lnTo>
                  <a:pt x="3032" y="115468"/>
                </a:lnTo>
                <a:lnTo>
                  <a:pt x="3986" y="117923"/>
                </a:lnTo>
                <a:lnTo>
                  <a:pt x="5022" y="119465"/>
                </a:lnTo>
                <a:lnTo>
                  <a:pt x="6123" y="120000"/>
                </a:lnTo>
                <a:lnTo>
                  <a:pt x="113876" y="120000"/>
                </a:lnTo>
                <a:lnTo>
                  <a:pt x="114976" y="119465"/>
                </a:lnTo>
                <a:lnTo>
                  <a:pt x="116012" y="117923"/>
                </a:lnTo>
                <a:lnTo>
                  <a:pt x="116966" y="115468"/>
                </a:lnTo>
                <a:lnTo>
                  <a:pt x="117821" y="112193"/>
                </a:lnTo>
                <a:lnTo>
                  <a:pt x="118559" y="108192"/>
                </a:lnTo>
                <a:lnTo>
                  <a:pt x="119163" y="103560"/>
                </a:lnTo>
                <a:lnTo>
                  <a:pt x="119616" y="98389"/>
                </a:lnTo>
                <a:lnTo>
                  <a:pt x="119901" y="92773"/>
                </a:lnTo>
                <a:lnTo>
                  <a:pt x="119999" y="86806"/>
                </a:lnTo>
                <a:lnTo>
                  <a:pt x="119999" y="33193"/>
                </a:lnTo>
                <a:lnTo>
                  <a:pt x="119901" y="27226"/>
                </a:lnTo>
                <a:lnTo>
                  <a:pt x="119616" y="21610"/>
                </a:lnTo>
                <a:lnTo>
                  <a:pt x="119163" y="16439"/>
                </a:lnTo>
                <a:lnTo>
                  <a:pt x="118559" y="11807"/>
                </a:lnTo>
                <a:lnTo>
                  <a:pt x="117821" y="7806"/>
                </a:lnTo>
                <a:lnTo>
                  <a:pt x="116966" y="4531"/>
                </a:lnTo>
                <a:lnTo>
                  <a:pt x="116012" y="2076"/>
                </a:lnTo>
                <a:lnTo>
                  <a:pt x="114976" y="534"/>
                </a:lnTo>
                <a:lnTo>
                  <a:pt x="113876" y="0"/>
                </a:lnTo>
                <a:close/>
              </a:path>
            </a:pathLst>
          </a:custGeom>
          <a:solidFill>
            <a:srgbClr val="6EA2FF">
              <a:alpha val="50980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6" name="Shape 976"/>
          <p:cNvSpPr txBox="1"/>
          <p:nvPr/>
        </p:nvSpPr>
        <p:spPr>
          <a:xfrm>
            <a:off x="1917700" y="6525239"/>
            <a:ext cx="409956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762000" lvl="0" marL="774700" marR="5080" rtl="0" algn="l">
              <a:lnSpc>
                <a:spcPct val="100699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Archetype+ SNOMED Clinical  Content definitions</a:t>
            </a:r>
          </a:p>
        </p:txBody>
      </p:sp>
      <p:sp>
        <p:nvSpPr>
          <p:cNvPr id="977" name="Shape 977"/>
          <p:cNvSpPr/>
          <p:nvPr/>
        </p:nvSpPr>
        <p:spPr>
          <a:xfrm>
            <a:off x="9524377" y="5173332"/>
            <a:ext cx="123761" cy="41111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8" name="Shape 978"/>
          <p:cNvSpPr/>
          <p:nvPr/>
        </p:nvSpPr>
        <p:spPr>
          <a:xfrm>
            <a:off x="8706370" y="7472642"/>
            <a:ext cx="0" cy="30416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863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9" name="Shape 979"/>
          <p:cNvSpPr/>
          <p:nvPr/>
        </p:nvSpPr>
        <p:spPr>
          <a:xfrm>
            <a:off x="8645410" y="7363421"/>
            <a:ext cx="121920" cy="12192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6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0" name="Shape 980"/>
          <p:cNvSpPr/>
          <p:nvPr/>
        </p:nvSpPr>
        <p:spPr>
          <a:xfrm>
            <a:off x="10472902" y="7472642"/>
            <a:ext cx="0" cy="30416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863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1" name="Shape 981"/>
          <p:cNvSpPr/>
          <p:nvPr/>
        </p:nvSpPr>
        <p:spPr>
          <a:xfrm>
            <a:off x="10411942" y="7363421"/>
            <a:ext cx="121920" cy="12192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0" y="119999"/>
                </a:lnTo>
                <a:lnTo>
                  <a:pt x="120000" y="119999"/>
                </a:lnTo>
                <a:lnTo>
                  <a:pt x="6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2" name="Shape 982"/>
          <p:cNvSpPr/>
          <p:nvPr/>
        </p:nvSpPr>
        <p:spPr>
          <a:xfrm>
            <a:off x="6858460" y="6807060"/>
            <a:ext cx="593090" cy="105409"/>
          </a:xfrm>
          <a:custGeom>
            <a:pathLst>
              <a:path extrusionOk="0" h="120000" w="120000">
                <a:moveTo>
                  <a:pt x="0" y="59756"/>
                </a:moveTo>
                <a:lnTo>
                  <a:pt x="119940" y="59756"/>
                </a:lnTo>
              </a:path>
            </a:pathLst>
          </a:custGeom>
          <a:noFill/>
          <a:ln cap="flat" cmpd="sng" w="1049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3" name="Shape 983"/>
          <p:cNvSpPr/>
          <p:nvPr/>
        </p:nvSpPr>
        <p:spPr>
          <a:xfrm>
            <a:off x="6518312" y="6708102"/>
            <a:ext cx="424815" cy="390524"/>
          </a:xfrm>
          <a:custGeom>
            <a:pathLst>
              <a:path extrusionOk="0" h="120000" w="120000">
                <a:moveTo>
                  <a:pt x="100455" y="0"/>
                </a:moveTo>
                <a:lnTo>
                  <a:pt x="0" y="81178"/>
                </a:lnTo>
                <a:lnTo>
                  <a:pt x="119974" y="119890"/>
                </a:lnTo>
                <a:lnTo>
                  <a:pt x="1004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4" name="Shape 984"/>
          <p:cNvSpPr/>
          <p:nvPr/>
        </p:nvSpPr>
        <p:spPr>
          <a:xfrm>
            <a:off x="3964241" y="6346137"/>
            <a:ext cx="0" cy="16192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765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5" name="Shape 985"/>
          <p:cNvSpPr/>
          <p:nvPr/>
        </p:nvSpPr>
        <p:spPr>
          <a:xfrm>
            <a:off x="3903280" y="6236919"/>
            <a:ext cx="121920" cy="121920"/>
          </a:xfrm>
          <a:custGeom>
            <a:pathLst>
              <a:path extrusionOk="0" h="120000" w="120000">
                <a:moveTo>
                  <a:pt x="59999" y="0"/>
                </a:moveTo>
                <a:lnTo>
                  <a:pt x="0" y="120000"/>
                </a:lnTo>
                <a:lnTo>
                  <a:pt x="119999" y="120000"/>
                </a:lnTo>
                <a:lnTo>
                  <a:pt x="59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6" name="Shape 986"/>
          <p:cNvSpPr/>
          <p:nvPr/>
        </p:nvSpPr>
        <p:spPr>
          <a:xfrm>
            <a:off x="7937500" y="1422400"/>
            <a:ext cx="1320800" cy="14478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7" name="Shape 987"/>
          <p:cNvSpPr/>
          <p:nvPr/>
        </p:nvSpPr>
        <p:spPr>
          <a:xfrm>
            <a:off x="6568896" y="2622905"/>
            <a:ext cx="867027" cy="6739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8" name="Shape 988"/>
          <p:cNvSpPr/>
          <p:nvPr/>
        </p:nvSpPr>
        <p:spPr>
          <a:xfrm>
            <a:off x="3403600" y="2247900"/>
            <a:ext cx="3048000" cy="6985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9" name="Shape 989"/>
          <p:cNvSpPr/>
          <p:nvPr/>
        </p:nvSpPr>
        <p:spPr>
          <a:xfrm>
            <a:off x="4848135" y="3676632"/>
            <a:ext cx="1534197" cy="821568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0" name="Shape 990"/>
          <p:cNvSpPr/>
          <p:nvPr/>
        </p:nvSpPr>
        <p:spPr>
          <a:xfrm>
            <a:off x="5105400" y="3797300"/>
            <a:ext cx="1028700" cy="3175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1" name="Shape 991"/>
          <p:cNvSpPr/>
          <p:nvPr/>
        </p:nvSpPr>
        <p:spPr>
          <a:xfrm>
            <a:off x="4978400" y="4660900"/>
            <a:ext cx="939799" cy="3810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2" name="Shape 992"/>
          <p:cNvSpPr/>
          <p:nvPr/>
        </p:nvSpPr>
        <p:spPr>
          <a:xfrm>
            <a:off x="4432300" y="7594600"/>
            <a:ext cx="1003300" cy="3302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3" name="Shape 993"/>
          <p:cNvSpPr/>
          <p:nvPr/>
        </p:nvSpPr>
        <p:spPr>
          <a:xfrm>
            <a:off x="11125200" y="3175000"/>
            <a:ext cx="1206499" cy="7239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4" name="Shape 994"/>
          <p:cNvSpPr/>
          <p:nvPr/>
        </p:nvSpPr>
        <p:spPr>
          <a:xfrm>
            <a:off x="7993671" y="2913048"/>
            <a:ext cx="462229" cy="3136064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5" name="Shape 995"/>
          <p:cNvSpPr/>
          <p:nvPr/>
        </p:nvSpPr>
        <p:spPr>
          <a:xfrm>
            <a:off x="800100" y="723900"/>
            <a:ext cx="4038599" cy="9017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6" name="Shape 996"/>
          <p:cNvSpPr/>
          <p:nvPr/>
        </p:nvSpPr>
        <p:spPr>
          <a:xfrm>
            <a:off x="10947400" y="431800"/>
            <a:ext cx="1574800" cy="2438399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7" name="Shape 997"/>
          <p:cNvSpPr/>
          <p:nvPr/>
        </p:nvSpPr>
        <p:spPr>
          <a:xfrm>
            <a:off x="5130800" y="330200"/>
            <a:ext cx="2514599" cy="16637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8" name="Shape 998"/>
          <p:cNvSpPr/>
          <p:nvPr/>
        </p:nvSpPr>
        <p:spPr>
          <a:xfrm>
            <a:off x="1028700" y="2286000"/>
            <a:ext cx="2260599" cy="622299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3022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‘feral’ systems</a:t>
            </a:r>
          </a:p>
        </p:txBody>
      </p:sp>
      <p:sp>
        <p:nvSpPr>
          <p:cNvPr id="1004" name="Shape 1004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5" name="Shape 1005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6" name="Shape 1006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7" name="Shape 1007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8" name="Shape 1008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9" name="Shape 1009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0" name="Shape 1010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1" name="Shape 1011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2" name="Shape 1012"/>
          <p:cNvSpPr/>
          <p:nvPr/>
        </p:nvSpPr>
        <p:spPr>
          <a:xfrm>
            <a:off x="79679" y="2690011"/>
            <a:ext cx="7625955" cy="544869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3" name="Shape 1013"/>
          <p:cNvSpPr/>
          <p:nvPr/>
        </p:nvSpPr>
        <p:spPr>
          <a:xfrm>
            <a:off x="330200" y="2819400"/>
            <a:ext cx="7124700" cy="49402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4" name="Shape 1014"/>
          <p:cNvSpPr/>
          <p:nvPr/>
        </p:nvSpPr>
        <p:spPr>
          <a:xfrm>
            <a:off x="7823200" y="2133600"/>
            <a:ext cx="3505200" cy="37211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5" name="Shape 1015"/>
          <p:cNvSpPr/>
          <p:nvPr/>
        </p:nvSpPr>
        <p:spPr>
          <a:xfrm>
            <a:off x="952500" y="4483100"/>
            <a:ext cx="1016000" cy="1041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6" name="Shape 1016"/>
          <p:cNvSpPr/>
          <p:nvPr/>
        </p:nvSpPr>
        <p:spPr>
          <a:xfrm>
            <a:off x="8205735" y="5670487"/>
            <a:ext cx="4799063" cy="347517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7" name="Shape 1017"/>
          <p:cNvSpPr/>
          <p:nvPr/>
        </p:nvSpPr>
        <p:spPr>
          <a:xfrm>
            <a:off x="8458200" y="5791200"/>
            <a:ext cx="4368799" cy="29717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3" name="Shape 1023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4" name="Shape 1024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5" name="Shape 1025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6" name="Shape 1026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7" name="Shape 1027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8" name="Shape 1028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9" name="Shape 1029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0" name="Shape 1030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openEHR CDR summary</a:t>
            </a:r>
          </a:p>
        </p:txBody>
      </p:sp>
      <p:sp>
        <p:nvSpPr>
          <p:cNvPr id="1031" name="Shape 1031"/>
          <p:cNvSpPr/>
          <p:nvPr/>
        </p:nvSpPr>
        <p:spPr>
          <a:xfrm>
            <a:off x="292100" y="2366377"/>
            <a:ext cx="193395" cy="19339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2" name="Shape 1032"/>
          <p:cNvSpPr/>
          <p:nvPr/>
        </p:nvSpPr>
        <p:spPr>
          <a:xfrm>
            <a:off x="292100" y="3694289"/>
            <a:ext cx="193395" cy="19339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3" name="Shape 1033"/>
          <p:cNvSpPr/>
          <p:nvPr/>
        </p:nvSpPr>
        <p:spPr>
          <a:xfrm>
            <a:off x="736600" y="6034721"/>
            <a:ext cx="171907" cy="17190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4" name="Shape 1034"/>
          <p:cNvSpPr/>
          <p:nvPr/>
        </p:nvSpPr>
        <p:spPr>
          <a:xfrm>
            <a:off x="736600" y="7235634"/>
            <a:ext cx="171907" cy="17190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5" name="Shape 1035"/>
          <p:cNvSpPr txBox="1"/>
          <p:nvPr/>
        </p:nvSpPr>
        <p:spPr>
          <a:xfrm>
            <a:off x="698500" y="2142439"/>
            <a:ext cx="6209665" cy="5845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49554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Designed for storing and  querying rich clinical dataset</a:t>
            </a:r>
          </a:p>
          <a:p>
            <a:pPr indent="0" lvl="0" marL="12700" marR="249554" rtl="0" algn="l">
              <a:lnSpc>
                <a:spcPct val="102000"/>
              </a:lnSpc>
              <a:spcBef>
                <a:spcPts val="2300"/>
              </a:spcBef>
              <a:spcAft>
                <a:spcPts val="0"/>
              </a:spcAft>
              <a:buSzPct val="25000"/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New content is defined directly  by clinicians and can be  immediately uploaded into the  clinical data repository</a:t>
            </a:r>
          </a:p>
          <a:p>
            <a:pPr indent="0" lvl="0" marL="457200" marR="266700" rtl="0" algn="l">
              <a:lnSpc>
                <a:spcPct val="100000"/>
              </a:lnSpc>
              <a:spcBef>
                <a:spcPts val="2230"/>
              </a:spcBef>
              <a:spcAft>
                <a:spcPts val="0"/>
              </a:spcAft>
              <a:buSzPct val="250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Vendor-neutral data models  Technology-neutral data models</a:t>
            </a:r>
          </a:p>
          <a:p>
            <a:pPr indent="0" lvl="0" marL="457200" marR="5080" rtl="0" algn="l">
              <a:lnSpc>
                <a:spcPct val="100000"/>
              </a:lnSpc>
              <a:spcBef>
                <a:spcPts val="2300"/>
              </a:spcBef>
              <a:buSzPct val="250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Vendor-neutral data querying  Technology-neutral data querying</a:t>
            </a:r>
          </a:p>
        </p:txBody>
      </p:sp>
      <p:sp>
        <p:nvSpPr>
          <p:cNvPr id="1036" name="Shape 1036"/>
          <p:cNvSpPr/>
          <p:nvPr/>
        </p:nvSpPr>
        <p:spPr>
          <a:xfrm>
            <a:off x="7149197" y="2597758"/>
            <a:ext cx="5735255" cy="33625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7" name="Shape 1037"/>
          <p:cNvSpPr/>
          <p:nvPr/>
        </p:nvSpPr>
        <p:spPr>
          <a:xfrm>
            <a:off x="7404100" y="2730500"/>
            <a:ext cx="5232400" cy="2844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8" name="Shape 1038"/>
          <p:cNvSpPr/>
          <p:nvPr/>
        </p:nvSpPr>
        <p:spPr>
          <a:xfrm>
            <a:off x="7533449" y="4212296"/>
            <a:ext cx="4966740" cy="353882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9" name="Shape 1039"/>
          <p:cNvSpPr/>
          <p:nvPr/>
        </p:nvSpPr>
        <p:spPr>
          <a:xfrm>
            <a:off x="7785100" y="4343400"/>
            <a:ext cx="4457700" cy="302259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40" name="Shape 1040"/>
          <p:cNvSpPr/>
          <p:nvPr/>
        </p:nvSpPr>
        <p:spPr>
          <a:xfrm>
            <a:off x="8915400" y="7747000"/>
            <a:ext cx="3162300" cy="6095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" name="Shape 97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" name="Shape 98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9" name="Shape 99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" name="Shape 100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" name="Shape 101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" name="Shape 102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" name="Shape 103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4" name="Shape 104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699000" y="7734300"/>
            <a:ext cx="3591560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www.openehr.org</a:t>
            </a:r>
          </a:p>
        </p:txBody>
      </p:sp>
      <p:sp>
        <p:nvSpPr>
          <p:cNvPr id="110" name="Shape 110"/>
          <p:cNvSpPr/>
          <p:nvPr/>
        </p:nvSpPr>
        <p:spPr>
          <a:xfrm>
            <a:off x="193255" y="516458"/>
            <a:ext cx="12592888" cy="68800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1" name="Shape 111"/>
          <p:cNvSpPr/>
          <p:nvPr/>
        </p:nvSpPr>
        <p:spPr>
          <a:xfrm>
            <a:off x="444500" y="647700"/>
            <a:ext cx="12090399" cy="63626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‘CDR’-based architecture</a:t>
            </a:r>
          </a:p>
        </p:txBody>
      </p:sp>
      <p:sp>
        <p:nvSpPr>
          <p:cNvPr id="117" name="Shape 117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8" name="Shape 118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9" name="Shape 119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0" name="Shape 120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2" name="Shape 122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3" name="Shape 123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4" name="Shape 124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5" name="Shape 125"/>
          <p:cNvSpPr/>
          <p:nvPr/>
        </p:nvSpPr>
        <p:spPr>
          <a:xfrm>
            <a:off x="687852" y="6414946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6" name="Shape 126"/>
          <p:cNvSpPr/>
          <p:nvPr/>
        </p:nvSpPr>
        <p:spPr>
          <a:xfrm>
            <a:off x="789452" y="6491160"/>
            <a:ext cx="3374863" cy="173183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7" name="Shape 127"/>
          <p:cNvSpPr/>
          <p:nvPr/>
        </p:nvSpPr>
        <p:spPr>
          <a:xfrm>
            <a:off x="4703698" y="6397637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8" name="Shape 128"/>
          <p:cNvSpPr/>
          <p:nvPr/>
        </p:nvSpPr>
        <p:spPr>
          <a:xfrm>
            <a:off x="4805298" y="6473837"/>
            <a:ext cx="3374859" cy="17318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9" name="Shape 129"/>
          <p:cNvSpPr/>
          <p:nvPr/>
        </p:nvSpPr>
        <p:spPr>
          <a:xfrm>
            <a:off x="8740927" y="6397637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0" name="Shape 130"/>
          <p:cNvSpPr/>
          <p:nvPr/>
        </p:nvSpPr>
        <p:spPr>
          <a:xfrm>
            <a:off x="8842527" y="6473837"/>
            <a:ext cx="3374871" cy="17318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1" name="Shape 131"/>
          <p:cNvSpPr/>
          <p:nvPr/>
        </p:nvSpPr>
        <p:spPr>
          <a:xfrm>
            <a:off x="1957335" y="6769100"/>
            <a:ext cx="1039106" cy="103823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2" name="Shape 132"/>
          <p:cNvSpPr/>
          <p:nvPr/>
        </p:nvSpPr>
        <p:spPr>
          <a:xfrm>
            <a:off x="9855200" y="6769100"/>
            <a:ext cx="1028700" cy="103823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3" name="Shape 133"/>
          <p:cNvSpPr/>
          <p:nvPr/>
        </p:nvSpPr>
        <p:spPr>
          <a:xfrm>
            <a:off x="5816600" y="6769100"/>
            <a:ext cx="1028700" cy="103823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4" name="Shape 134"/>
          <p:cNvSpPr/>
          <p:nvPr/>
        </p:nvSpPr>
        <p:spPr>
          <a:xfrm>
            <a:off x="2819400" y="7166578"/>
            <a:ext cx="1028700" cy="103762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5" name="Shape 135"/>
          <p:cNvSpPr/>
          <p:nvPr/>
        </p:nvSpPr>
        <p:spPr>
          <a:xfrm>
            <a:off x="6759522" y="7355125"/>
            <a:ext cx="1038274" cy="849073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6" name="Shape 136"/>
          <p:cNvSpPr/>
          <p:nvPr/>
        </p:nvSpPr>
        <p:spPr>
          <a:xfrm>
            <a:off x="10706100" y="7367806"/>
            <a:ext cx="1037252" cy="80647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7" name="Shape 137"/>
          <p:cNvSpPr/>
          <p:nvPr/>
        </p:nvSpPr>
        <p:spPr>
          <a:xfrm>
            <a:off x="683333" y="4145762"/>
            <a:ext cx="11638127" cy="1960448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8" name="Shape 138"/>
          <p:cNvSpPr/>
          <p:nvPr/>
        </p:nvSpPr>
        <p:spPr>
          <a:xfrm>
            <a:off x="797633" y="4234662"/>
            <a:ext cx="11409680" cy="1732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8" y="0"/>
                </a:lnTo>
                <a:lnTo>
                  <a:pt x="119998" y="119970"/>
                </a:lnTo>
                <a:lnTo>
                  <a:pt x="0" y="11997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9" name="Shape 139"/>
          <p:cNvSpPr/>
          <p:nvPr/>
        </p:nvSpPr>
        <p:spPr>
          <a:xfrm>
            <a:off x="797633" y="4234662"/>
            <a:ext cx="11409680" cy="1732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8" y="0"/>
                </a:lnTo>
                <a:lnTo>
                  <a:pt x="119998" y="119970"/>
                </a:lnTo>
                <a:lnTo>
                  <a:pt x="0" y="11997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631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0" name="Shape 140"/>
          <p:cNvSpPr txBox="1"/>
          <p:nvPr/>
        </p:nvSpPr>
        <p:spPr>
          <a:xfrm>
            <a:off x="4064000" y="4813300"/>
            <a:ext cx="4886960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Information Model</a:t>
            </a:r>
          </a:p>
        </p:txBody>
      </p:sp>
      <p:sp>
        <p:nvSpPr>
          <p:cNvPr id="141" name="Shape 141"/>
          <p:cNvSpPr/>
          <p:nvPr/>
        </p:nvSpPr>
        <p:spPr>
          <a:xfrm>
            <a:off x="10208093" y="4440175"/>
            <a:ext cx="1113077" cy="1072437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2" name="Shape 142"/>
          <p:cNvSpPr/>
          <p:nvPr/>
        </p:nvSpPr>
        <p:spPr>
          <a:xfrm>
            <a:off x="10246193" y="4455273"/>
            <a:ext cx="1036877" cy="996237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3" name="Shape 143"/>
          <p:cNvSpPr/>
          <p:nvPr/>
        </p:nvSpPr>
        <p:spPr>
          <a:xfrm>
            <a:off x="682410" y="5584189"/>
            <a:ext cx="1547114" cy="1559547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4" name="Shape 144"/>
          <p:cNvSpPr/>
          <p:nvPr/>
        </p:nvSpPr>
        <p:spPr>
          <a:xfrm>
            <a:off x="939800" y="5715000"/>
            <a:ext cx="10414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5" name="Shape 145"/>
          <p:cNvSpPr/>
          <p:nvPr/>
        </p:nvSpPr>
        <p:spPr>
          <a:xfrm>
            <a:off x="4692255" y="5584189"/>
            <a:ext cx="1547114" cy="1559547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6" name="Shape 146"/>
          <p:cNvSpPr/>
          <p:nvPr/>
        </p:nvSpPr>
        <p:spPr>
          <a:xfrm>
            <a:off x="4940300" y="5715000"/>
            <a:ext cx="10414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7" name="Shape 147"/>
          <p:cNvSpPr/>
          <p:nvPr/>
        </p:nvSpPr>
        <p:spPr>
          <a:xfrm>
            <a:off x="8719425" y="5584189"/>
            <a:ext cx="1547101" cy="1559547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8" name="Shape 148"/>
          <p:cNvSpPr/>
          <p:nvPr/>
        </p:nvSpPr>
        <p:spPr>
          <a:xfrm>
            <a:off x="8978900" y="5715000"/>
            <a:ext cx="10287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9" name="Shape 149"/>
          <p:cNvSpPr/>
          <p:nvPr/>
        </p:nvSpPr>
        <p:spPr>
          <a:xfrm>
            <a:off x="685800" y="2005760"/>
            <a:ext cx="3891723" cy="192863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0" name="Shape 150"/>
          <p:cNvSpPr/>
          <p:nvPr/>
        </p:nvSpPr>
        <p:spPr>
          <a:xfrm>
            <a:off x="787400" y="2081949"/>
            <a:ext cx="3688715" cy="172592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66"/>
                </a:lnTo>
                <a:lnTo>
                  <a:pt x="0" y="119966"/>
                </a:lnTo>
                <a:lnTo>
                  <a:pt x="0" y="0"/>
                </a:lnTo>
                <a:close/>
              </a:path>
            </a:pathLst>
          </a:custGeom>
          <a:solidFill>
            <a:srgbClr val="428BD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1" name="Shape 151"/>
          <p:cNvSpPr txBox="1"/>
          <p:nvPr/>
        </p:nvSpPr>
        <p:spPr>
          <a:xfrm>
            <a:off x="1175029" y="2717800"/>
            <a:ext cx="745489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152" name="Shape 152"/>
          <p:cNvSpPr/>
          <p:nvPr/>
        </p:nvSpPr>
        <p:spPr>
          <a:xfrm>
            <a:off x="2519183" y="2540000"/>
            <a:ext cx="1379714" cy="811657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3" name="Shape 153"/>
          <p:cNvSpPr/>
          <p:nvPr/>
        </p:nvSpPr>
        <p:spPr>
          <a:xfrm>
            <a:off x="4554853" y="2005760"/>
            <a:ext cx="3891723" cy="192863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/>
          <p:nvPr/>
        </p:nvSpPr>
        <p:spPr>
          <a:xfrm>
            <a:off x="4656453" y="2081949"/>
            <a:ext cx="3688715" cy="172592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66"/>
                </a:lnTo>
                <a:lnTo>
                  <a:pt x="0" y="119966"/>
                </a:lnTo>
                <a:lnTo>
                  <a:pt x="0" y="0"/>
                </a:lnTo>
                <a:close/>
              </a:path>
            </a:pathLst>
          </a:custGeom>
          <a:solidFill>
            <a:srgbClr val="428BD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5" name="Shape 155"/>
          <p:cNvSpPr txBox="1"/>
          <p:nvPr/>
        </p:nvSpPr>
        <p:spPr>
          <a:xfrm>
            <a:off x="5048528" y="2717800"/>
            <a:ext cx="745489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156" name="Shape 156"/>
          <p:cNvSpPr/>
          <p:nvPr/>
        </p:nvSpPr>
        <p:spPr>
          <a:xfrm>
            <a:off x="6667500" y="2540000"/>
            <a:ext cx="1226384" cy="811657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7" name="Shape 157"/>
          <p:cNvSpPr/>
          <p:nvPr/>
        </p:nvSpPr>
        <p:spPr>
          <a:xfrm>
            <a:off x="8423896" y="2005760"/>
            <a:ext cx="3891723" cy="1928633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8" name="Shape 158"/>
          <p:cNvSpPr/>
          <p:nvPr/>
        </p:nvSpPr>
        <p:spPr>
          <a:xfrm>
            <a:off x="8525496" y="2081949"/>
            <a:ext cx="3688715" cy="172592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66"/>
                </a:lnTo>
                <a:lnTo>
                  <a:pt x="0" y="119966"/>
                </a:lnTo>
                <a:lnTo>
                  <a:pt x="0" y="0"/>
                </a:lnTo>
                <a:close/>
              </a:path>
            </a:pathLst>
          </a:custGeom>
          <a:solidFill>
            <a:srgbClr val="428BD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9" name="Shape 159"/>
          <p:cNvSpPr txBox="1"/>
          <p:nvPr/>
        </p:nvSpPr>
        <p:spPr>
          <a:xfrm>
            <a:off x="8909328" y="2717800"/>
            <a:ext cx="745489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160" name="Shape 160"/>
          <p:cNvSpPr/>
          <p:nvPr/>
        </p:nvSpPr>
        <p:spPr>
          <a:xfrm>
            <a:off x="10274300" y="2603500"/>
            <a:ext cx="1382483" cy="684364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1706142" y="32708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2" name="Shape 162"/>
          <p:cNvSpPr/>
          <p:nvPr/>
        </p:nvSpPr>
        <p:spPr>
          <a:xfrm>
            <a:off x="1896642" y="32889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3" name="Shape 163"/>
          <p:cNvSpPr/>
          <p:nvPr/>
        </p:nvSpPr>
        <p:spPr>
          <a:xfrm>
            <a:off x="1744242" y="44340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4" name="Shape 164"/>
          <p:cNvSpPr/>
          <p:nvPr/>
        </p:nvSpPr>
        <p:spPr>
          <a:xfrm>
            <a:off x="5542775" y="32708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5" name="Shape 165"/>
          <p:cNvSpPr/>
          <p:nvPr/>
        </p:nvSpPr>
        <p:spPr>
          <a:xfrm>
            <a:off x="5733275" y="32889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6" name="Shape 166"/>
          <p:cNvSpPr/>
          <p:nvPr/>
        </p:nvSpPr>
        <p:spPr>
          <a:xfrm>
            <a:off x="5580875" y="44340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7" name="Shape 167"/>
          <p:cNvSpPr/>
          <p:nvPr/>
        </p:nvSpPr>
        <p:spPr>
          <a:xfrm>
            <a:off x="9379407" y="32708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8" name="Shape 168"/>
          <p:cNvSpPr/>
          <p:nvPr/>
        </p:nvSpPr>
        <p:spPr>
          <a:xfrm>
            <a:off x="9569907" y="32889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9" name="Shape 169"/>
          <p:cNvSpPr/>
          <p:nvPr/>
        </p:nvSpPr>
        <p:spPr>
          <a:xfrm>
            <a:off x="9417507" y="44340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‘CDR’-based architecture</a:t>
            </a:r>
          </a:p>
        </p:txBody>
      </p:sp>
      <p:sp>
        <p:nvSpPr>
          <p:cNvPr id="175" name="Shape 175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6" name="Shape 176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7" name="Shape 177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8" name="Shape 178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9" name="Shape 179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0" name="Shape 180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1" name="Shape 181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2" name="Shape 182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3" name="Shape 183"/>
          <p:cNvSpPr/>
          <p:nvPr/>
        </p:nvSpPr>
        <p:spPr>
          <a:xfrm>
            <a:off x="687852" y="6414946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4" name="Shape 184"/>
          <p:cNvSpPr/>
          <p:nvPr/>
        </p:nvSpPr>
        <p:spPr>
          <a:xfrm>
            <a:off x="789452" y="6491160"/>
            <a:ext cx="3374863" cy="173183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5" name="Shape 185"/>
          <p:cNvSpPr/>
          <p:nvPr/>
        </p:nvSpPr>
        <p:spPr>
          <a:xfrm>
            <a:off x="4703698" y="6397637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6" name="Shape 186"/>
          <p:cNvSpPr/>
          <p:nvPr/>
        </p:nvSpPr>
        <p:spPr>
          <a:xfrm>
            <a:off x="4805298" y="6473837"/>
            <a:ext cx="3374859" cy="17318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7" name="Shape 187"/>
          <p:cNvSpPr/>
          <p:nvPr/>
        </p:nvSpPr>
        <p:spPr>
          <a:xfrm>
            <a:off x="8740927" y="6397637"/>
            <a:ext cx="3578058" cy="193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8" name="Shape 188"/>
          <p:cNvSpPr/>
          <p:nvPr/>
        </p:nvSpPr>
        <p:spPr>
          <a:xfrm>
            <a:off x="8842527" y="6473837"/>
            <a:ext cx="3374871" cy="17318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9" name="Shape 189"/>
          <p:cNvSpPr/>
          <p:nvPr/>
        </p:nvSpPr>
        <p:spPr>
          <a:xfrm>
            <a:off x="1957335" y="6769100"/>
            <a:ext cx="1039106" cy="103823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0" name="Shape 190"/>
          <p:cNvSpPr/>
          <p:nvPr/>
        </p:nvSpPr>
        <p:spPr>
          <a:xfrm>
            <a:off x="9855200" y="6769100"/>
            <a:ext cx="1028700" cy="103823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1" name="Shape 191"/>
          <p:cNvSpPr/>
          <p:nvPr/>
        </p:nvSpPr>
        <p:spPr>
          <a:xfrm>
            <a:off x="5816600" y="6769100"/>
            <a:ext cx="1028700" cy="103823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2" name="Shape 192"/>
          <p:cNvSpPr/>
          <p:nvPr/>
        </p:nvSpPr>
        <p:spPr>
          <a:xfrm>
            <a:off x="2819400" y="7166578"/>
            <a:ext cx="1028700" cy="103762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3" name="Shape 193"/>
          <p:cNvSpPr/>
          <p:nvPr/>
        </p:nvSpPr>
        <p:spPr>
          <a:xfrm>
            <a:off x="6759522" y="7355125"/>
            <a:ext cx="1038274" cy="849073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4" name="Shape 194"/>
          <p:cNvSpPr/>
          <p:nvPr/>
        </p:nvSpPr>
        <p:spPr>
          <a:xfrm>
            <a:off x="10706100" y="7367806"/>
            <a:ext cx="1037252" cy="80647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5" name="Shape 195"/>
          <p:cNvSpPr/>
          <p:nvPr/>
        </p:nvSpPr>
        <p:spPr>
          <a:xfrm>
            <a:off x="683333" y="4145762"/>
            <a:ext cx="11638127" cy="1960448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6" name="Shape 196"/>
          <p:cNvSpPr/>
          <p:nvPr/>
        </p:nvSpPr>
        <p:spPr>
          <a:xfrm>
            <a:off x="797633" y="4234662"/>
            <a:ext cx="11409680" cy="1732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8" y="0"/>
                </a:lnTo>
                <a:lnTo>
                  <a:pt x="119998" y="119970"/>
                </a:lnTo>
                <a:lnTo>
                  <a:pt x="0" y="119970"/>
                </a:lnTo>
                <a:lnTo>
                  <a:pt x="0" y="0"/>
                </a:lnTo>
                <a:close/>
              </a:path>
            </a:pathLst>
          </a:custGeom>
          <a:solidFill>
            <a:srgbClr val="00882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7" name="Shape 197"/>
          <p:cNvSpPr/>
          <p:nvPr/>
        </p:nvSpPr>
        <p:spPr>
          <a:xfrm>
            <a:off x="797633" y="4234662"/>
            <a:ext cx="11409680" cy="173228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8" y="0"/>
                </a:lnTo>
                <a:lnTo>
                  <a:pt x="119998" y="119970"/>
                </a:lnTo>
                <a:lnTo>
                  <a:pt x="0" y="11997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631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8" name="Shape 198"/>
          <p:cNvSpPr txBox="1"/>
          <p:nvPr/>
        </p:nvSpPr>
        <p:spPr>
          <a:xfrm>
            <a:off x="4064000" y="4813300"/>
            <a:ext cx="4886960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Information Model</a:t>
            </a:r>
          </a:p>
        </p:txBody>
      </p:sp>
      <p:sp>
        <p:nvSpPr>
          <p:cNvPr id="199" name="Shape 199"/>
          <p:cNvSpPr/>
          <p:nvPr/>
        </p:nvSpPr>
        <p:spPr>
          <a:xfrm>
            <a:off x="10208093" y="4440175"/>
            <a:ext cx="1113077" cy="1072437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0" name="Shape 200"/>
          <p:cNvSpPr/>
          <p:nvPr/>
        </p:nvSpPr>
        <p:spPr>
          <a:xfrm>
            <a:off x="10246193" y="4455273"/>
            <a:ext cx="1036877" cy="996237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1" name="Shape 201"/>
          <p:cNvSpPr/>
          <p:nvPr/>
        </p:nvSpPr>
        <p:spPr>
          <a:xfrm>
            <a:off x="682410" y="5584189"/>
            <a:ext cx="1547114" cy="1559547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2" name="Shape 202"/>
          <p:cNvSpPr/>
          <p:nvPr/>
        </p:nvSpPr>
        <p:spPr>
          <a:xfrm>
            <a:off x="939800" y="5715000"/>
            <a:ext cx="10414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3" name="Shape 203"/>
          <p:cNvSpPr/>
          <p:nvPr/>
        </p:nvSpPr>
        <p:spPr>
          <a:xfrm>
            <a:off x="4692255" y="5584189"/>
            <a:ext cx="1547114" cy="1559547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4" name="Shape 204"/>
          <p:cNvSpPr/>
          <p:nvPr/>
        </p:nvSpPr>
        <p:spPr>
          <a:xfrm>
            <a:off x="4940300" y="5715000"/>
            <a:ext cx="10414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5" name="Shape 205"/>
          <p:cNvSpPr/>
          <p:nvPr/>
        </p:nvSpPr>
        <p:spPr>
          <a:xfrm>
            <a:off x="8719425" y="5584189"/>
            <a:ext cx="1547101" cy="1559547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6" name="Shape 206"/>
          <p:cNvSpPr/>
          <p:nvPr/>
        </p:nvSpPr>
        <p:spPr>
          <a:xfrm>
            <a:off x="8978900" y="5715000"/>
            <a:ext cx="1028700" cy="10414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7" name="Shape 207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8" name="Shape 208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9" name="Shape 209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0" name="Shape 210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1" name="Shape 211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2" name="Shape 212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3" name="Shape 213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4" name="Shape 214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5" name="Shape 215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6" name="Shape 216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7" name="Shape 217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8" name="Shape 218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9" name="Shape 219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0" name="Shape 220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1" name="Shape 221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7" name="Shape 227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8" name="Shape 228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229" name="Shape 229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0" name="Shape 230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1" name="Shape 231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‘CDR’-based architecture</a:t>
            </a:r>
          </a:p>
        </p:txBody>
      </p:sp>
      <p:sp>
        <p:nvSpPr>
          <p:cNvPr id="233" name="Shape 233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4" name="Shape 234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5" name="Shape 235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6" name="Shape 236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7" name="Shape 237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8" name="Shape 238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9" name="Shape 239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0" name="Shape 240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1" name="Shape 241"/>
          <p:cNvSpPr/>
          <p:nvPr/>
        </p:nvSpPr>
        <p:spPr>
          <a:xfrm>
            <a:off x="687852" y="6414946"/>
            <a:ext cx="3578058" cy="193504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2" name="Shape 242"/>
          <p:cNvSpPr/>
          <p:nvPr/>
        </p:nvSpPr>
        <p:spPr>
          <a:xfrm>
            <a:off x="789452" y="6491160"/>
            <a:ext cx="3374863" cy="173183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3" name="Shape 243"/>
          <p:cNvSpPr/>
          <p:nvPr/>
        </p:nvSpPr>
        <p:spPr>
          <a:xfrm>
            <a:off x="4703698" y="6397637"/>
            <a:ext cx="3578058" cy="193504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4" name="Shape 244"/>
          <p:cNvSpPr/>
          <p:nvPr/>
        </p:nvSpPr>
        <p:spPr>
          <a:xfrm>
            <a:off x="4805298" y="6473837"/>
            <a:ext cx="3374859" cy="173184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5" name="Shape 245"/>
          <p:cNvSpPr/>
          <p:nvPr/>
        </p:nvSpPr>
        <p:spPr>
          <a:xfrm>
            <a:off x="8740927" y="6397637"/>
            <a:ext cx="3578058" cy="193504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6" name="Shape 246"/>
          <p:cNvSpPr/>
          <p:nvPr/>
        </p:nvSpPr>
        <p:spPr>
          <a:xfrm>
            <a:off x="8842527" y="6473837"/>
            <a:ext cx="3374871" cy="173184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7" name="Shape 247"/>
          <p:cNvSpPr/>
          <p:nvPr/>
        </p:nvSpPr>
        <p:spPr>
          <a:xfrm>
            <a:off x="1957335" y="6769100"/>
            <a:ext cx="1039106" cy="103823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8" name="Shape 248"/>
          <p:cNvSpPr/>
          <p:nvPr/>
        </p:nvSpPr>
        <p:spPr>
          <a:xfrm>
            <a:off x="9855200" y="6769100"/>
            <a:ext cx="1028700" cy="1038236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9" name="Shape 249"/>
          <p:cNvSpPr/>
          <p:nvPr/>
        </p:nvSpPr>
        <p:spPr>
          <a:xfrm>
            <a:off x="5816600" y="6769100"/>
            <a:ext cx="1028700" cy="103823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0" name="Shape 250"/>
          <p:cNvSpPr/>
          <p:nvPr/>
        </p:nvSpPr>
        <p:spPr>
          <a:xfrm>
            <a:off x="2819400" y="7166578"/>
            <a:ext cx="1028700" cy="103762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1" name="Shape 251"/>
          <p:cNvSpPr/>
          <p:nvPr/>
        </p:nvSpPr>
        <p:spPr>
          <a:xfrm>
            <a:off x="6759522" y="7355125"/>
            <a:ext cx="1038274" cy="849073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2" name="Shape 252"/>
          <p:cNvSpPr/>
          <p:nvPr/>
        </p:nvSpPr>
        <p:spPr>
          <a:xfrm>
            <a:off x="10706100" y="7367806"/>
            <a:ext cx="1037252" cy="80647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3" name="Shape 253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4" name="Shape 254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5" name="Shape 255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6" name="Shape 256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7" name="Shape 257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8" name="Shape 258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9" name="Shape 259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0" name="Shape 260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1" name="Shape 261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2" name="Shape 262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3" name="Shape 263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4" name="Shape 264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5" name="Shape 265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6" name="Shape 266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67" name="Shape 267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3" name="Shape 273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4" name="Shape 274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5" name="Shape 275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6" name="Shape 276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7" name="Shape 277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278" name="Shape 278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9" name="Shape 279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0" name="Shape 280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‘CDR’-based architecture</a:t>
            </a:r>
          </a:p>
        </p:txBody>
      </p:sp>
      <p:sp>
        <p:nvSpPr>
          <p:cNvPr id="282" name="Shape 282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3" name="Shape 283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4" name="Shape 284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5" name="Shape 285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6" name="Shape 286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7" name="Shape 287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8" name="Shape 288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89" name="Shape 289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0" name="Shape 290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1" name="Shape 291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2" name="Shape 292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3" name="Shape 293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4" name="Shape 294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5" name="Shape 295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6" name="Shape 296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7" name="Shape 297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8" name="Shape 298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9" name="Shape 299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0" name="Shape 300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1" name="Shape 301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2" name="Shape 302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3" name="Shape 303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4" name="Shape 304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5" name="Shape 305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794602" y="6568464"/>
            <a:ext cx="11273712" cy="199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1" name="Shape 311"/>
          <p:cNvSpPr/>
          <p:nvPr/>
        </p:nvSpPr>
        <p:spPr>
          <a:xfrm>
            <a:off x="837465" y="6588328"/>
            <a:ext cx="11187985" cy="19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2" name="Shape 312"/>
          <p:cNvSpPr/>
          <p:nvPr/>
        </p:nvSpPr>
        <p:spPr>
          <a:xfrm>
            <a:off x="837465" y="6588328"/>
            <a:ext cx="11188065" cy="190563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C821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3" name="Shape 313"/>
          <p:cNvSpPr/>
          <p:nvPr/>
        </p:nvSpPr>
        <p:spPr>
          <a:xfrm>
            <a:off x="5626328" y="5447714"/>
            <a:ext cx="1610270" cy="16234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4" name="Shape 314"/>
          <p:cNvSpPr/>
          <p:nvPr/>
        </p:nvSpPr>
        <p:spPr>
          <a:xfrm>
            <a:off x="5880100" y="5575300"/>
            <a:ext cx="1104899" cy="1117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5" name="Shape 315"/>
          <p:cNvSpPr txBox="1"/>
          <p:nvPr/>
        </p:nvSpPr>
        <p:spPr>
          <a:xfrm>
            <a:off x="1231900" y="4737100"/>
            <a:ext cx="5333364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openEHR Rest API + AQL</a:t>
            </a:r>
          </a:p>
        </p:txBody>
      </p:sp>
      <p:sp>
        <p:nvSpPr>
          <p:cNvPr id="316" name="Shape 316"/>
          <p:cNvSpPr/>
          <p:nvPr/>
        </p:nvSpPr>
        <p:spPr>
          <a:xfrm>
            <a:off x="7543800" y="4254500"/>
            <a:ext cx="4273854" cy="17994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7" name="Shape 317"/>
          <p:cNvSpPr/>
          <p:nvPr/>
        </p:nvSpPr>
        <p:spPr>
          <a:xfrm>
            <a:off x="0" y="0"/>
            <a:ext cx="13004799" cy="19159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8" name="Shape 318"/>
          <p:cNvSpPr/>
          <p:nvPr/>
        </p:nvSpPr>
        <p:spPr>
          <a:xfrm>
            <a:off x="0" y="0"/>
            <a:ext cx="12996544" cy="185293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254000" y="292100"/>
            <a:ext cx="12496799" cy="12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4953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‘CDR’-based architecture</a:t>
            </a:r>
          </a:p>
        </p:txBody>
      </p:sp>
      <p:sp>
        <p:nvSpPr>
          <p:cNvPr id="320" name="Shape 320"/>
          <p:cNvSpPr/>
          <p:nvPr/>
        </p:nvSpPr>
        <p:spPr>
          <a:xfrm>
            <a:off x="0" y="8702115"/>
            <a:ext cx="13004799" cy="10514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1" name="Shape 321"/>
          <p:cNvSpPr/>
          <p:nvPr/>
        </p:nvSpPr>
        <p:spPr>
          <a:xfrm>
            <a:off x="0" y="8722254"/>
            <a:ext cx="12992099" cy="1008379"/>
          </a:xfrm>
          <a:custGeom>
            <a:pathLst>
              <a:path extrusionOk="0" h="120000" w="120000">
                <a:moveTo>
                  <a:pt x="0" y="119968"/>
                </a:moveTo>
                <a:lnTo>
                  <a:pt x="0" y="0"/>
                </a:lnTo>
                <a:lnTo>
                  <a:pt x="119999" y="0"/>
                </a:lnTo>
                <a:lnTo>
                  <a:pt x="119999" y="119968"/>
                </a:lnTo>
                <a:lnTo>
                  <a:pt x="0" y="119968"/>
                </a:lnTo>
                <a:close/>
              </a:path>
            </a:pathLst>
          </a:custGeom>
          <a:solidFill>
            <a:srgbClr val="3A64E4">
              <a:alpha val="3921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2" name="Shape 322"/>
          <p:cNvSpPr/>
          <p:nvPr/>
        </p:nvSpPr>
        <p:spPr>
          <a:xfrm>
            <a:off x="10427246" y="8659992"/>
            <a:ext cx="2577552" cy="109360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3" name="Shape 323"/>
          <p:cNvSpPr/>
          <p:nvPr/>
        </p:nvSpPr>
        <p:spPr>
          <a:xfrm>
            <a:off x="10642600" y="8877300"/>
            <a:ext cx="2082800" cy="698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4" name="Shape 324"/>
          <p:cNvSpPr/>
          <p:nvPr/>
        </p:nvSpPr>
        <p:spPr>
          <a:xfrm>
            <a:off x="152994" y="8877300"/>
            <a:ext cx="2399703" cy="698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5" name="Shape 325"/>
          <p:cNvSpPr/>
          <p:nvPr/>
        </p:nvSpPr>
        <p:spPr>
          <a:xfrm>
            <a:off x="3251200" y="9019167"/>
            <a:ext cx="2292425" cy="41428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6" name="Shape 326"/>
          <p:cNvSpPr/>
          <p:nvPr/>
        </p:nvSpPr>
        <p:spPr>
          <a:xfrm>
            <a:off x="8064500" y="8856338"/>
            <a:ext cx="1917700" cy="73994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7" name="Shape 327"/>
          <p:cNvSpPr/>
          <p:nvPr/>
        </p:nvSpPr>
        <p:spPr>
          <a:xfrm>
            <a:off x="5829300" y="8763000"/>
            <a:ext cx="2003628" cy="927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8" name="Shape 328"/>
          <p:cNvSpPr/>
          <p:nvPr/>
        </p:nvSpPr>
        <p:spPr>
          <a:xfrm>
            <a:off x="640981" y="1954631"/>
            <a:ext cx="3859022" cy="201006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29" name="Shape 329"/>
          <p:cNvSpPr/>
          <p:nvPr/>
        </p:nvSpPr>
        <p:spPr>
          <a:xfrm>
            <a:off x="889000" y="2082800"/>
            <a:ext cx="3352799" cy="14985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0" name="Shape 330"/>
          <p:cNvSpPr/>
          <p:nvPr/>
        </p:nvSpPr>
        <p:spPr>
          <a:xfrm>
            <a:off x="4598923" y="1897493"/>
            <a:ext cx="3518217" cy="20672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1" name="Shape 331"/>
          <p:cNvSpPr/>
          <p:nvPr/>
        </p:nvSpPr>
        <p:spPr>
          <a:xfrm>
            <a:off x="4851400" y="2019300"/>
            <a:ext cx="3009899" cy="156209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2" name="Shape 332"/>
          <p:cNvSpPr/>
          <p:nvPr/>
        </p:nvSpPr>
        <p:spPr>
          <a:xfrm>
            <a:off x="8452560" y="1650250"/>
            <a:ext cx="3893934" cy="256169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3" name="Shape 333"/>
          <p:cNvSpPr/>
          <p:nvPr/>
        </p:nvSpPr>
        <p:spPr>
          <a:xfrm>
            <a:off x="8712200" y="1778000"/>
            <a:ext cx="3378200" cy="2057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4" name="Shape 334"/>
          <p:cNvSpPr/>
          <p:nvPr/>
        </p:nvSpPr>
        <p:spPr>
          <a:xfrm>
            <a:off x="1795042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5" name="Shape 335"/>
          <p:cNvSpPr/>
          <p:nvPr/>
        </p:nvSpPr>
        <p:spPr>
          <a:xfrm>
            <a:off x="1985542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6" name="Shape 336"/>
          <p:cNvSpPr/>
          <p:nvPr/>
        </p:nvSpPr>
        <p:spPr>
          <a:xfrm>
            <a:off x="1833142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7" name="Shape 337"/>
          <p:cNvSpPr/>
          <p:nvPr/>
        </p:nvSpPr>
        <p:spPr>
          <a:xfrm>
            <a:off x="5631675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8" name="Shape 338"/>
          <p:cNvSpPr/>
          <p:nvPr/>
        </p:nvSpPr>
        <p:spPr>
          <a:xfrm>
            <a:off x="5822175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9" name="Shape 339"/>
          <p:cNvSpPr/>
          <p:nvPr/>
        </p:nvSpPr>
        <p:spPr>
          <a:xfrm>
            <a:off x="5669775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40" name="Shape 340"/>
          <p:cNvSpPr/>
          <p:nvPr/>
        </p:nvSpPr>
        <p:spPr>
          <a:xfrm>
            <a:off x="9468307" y="3283533"/>
            <a:ext cx="381000" cy="152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41" name="Shape 341"/>
          <p:cNvSpPr/>
          <p:nvPr/>
        </p:nvSpPr>
        <p:spPr>
          <a:xfrm>
            <a:off x="9658807" y="3301630"/>
            <a:ext cx="0" cy="1183639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0" y="59980"/>
                </a:lnTo>
              </a:path>
            </a:pathLst>
          </a:custGeom>
          <a:noFill/>
          <a:ln cap="flat" cmpd="sng" w="952500">
            <a:solidFill>
              <a:srgbClr val="FDDA2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42" name="Shape 342"/>
          <p:cNvSpPr/>
          <p:nvPr/>
        </p:nvSpPr>
        <p:spPr>
          <a:xfrm>
            <a:off x="9506407" y="4446789"/>
            <a:ext cx="304799" cy="304799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6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DDA2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43" name="Shape 343"/>
          <p:cNvSpPr/>
          <p:nvPr/>
        </p:nvSpPr>
        <p:spPr>
          <a:xfrm>
            <a:off x="6362700" y="6699236"/>
            <a:ext cx="1498599" cy="1504962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44" name="Shape 344"/>
          <p:cNvSpPr/>
          <p:nvPr/>
        </p:nvSpPr>
        <p:spPr>
          <a:xfrm>
            <a:off x="7950200" y="6997700"/>
            <a:ext cx="1498599" cy="1498599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45" name="Shape 345"/>
          <p:cNvSpPr txBox="1"/>
          <p:nvPr/>
        </p:nvSpPr>
        <p:spPr>
          <a:xfrm>
            <a:off x="965200" y="7344156"/>
            <a:ext cx="3074035" cy="4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722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openEHR CDR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