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8" r:id="rId4"/>
    <p:sldId id="261" r:id="rId5"/>
    <p:sldId id="263" r:id="rId6"/>
    <p:sldId id="264" r:id="rId7"/>
    <p:sldId id="266" r:id="rId8"/>
    <p:sldId id="265" r:id="rId9"/>
    <p:sldId id="270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75" d="100"/>
          <a:sy n="75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6435" y="233997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89940" y="3348990"/>
            <a:ext cx="4473575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37959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635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3026976" y="2949859"/>
            <a:ext cx="635" cy="39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3958853"/>
            <a:ext cx="635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498943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  <a:endParaRPr lang="zh-CN" altLang="en-US" b="1" dirty="0"/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755" y="2919095"/>
            <a:ext cx="3670935" cy="11461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  <a:endParaRPr lang="zh-CN" altLang="en-US">
              <a:solidFill>
                <a:schemeClr val="accent5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  <a:endParaRPr lang="zh-CN" altLang="en-US" sz="1400">
              <a:solidFill>
                <a:schemeClr val="accent2"/>
              </a:solidFill>
            </a:endParaRP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  <a:endParaRPr lang="zh-CN" altLang="en-US">
              <a:solidFill>
                <a:srgbClr val="FF33CC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/>
          <p:cNvCxnSpPr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/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8225" y="2962910"/>
            <a:ext cx="4230370" cy="185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>
              <a:sym typeface="+mn-ea"/>
            </a:endParaRP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720" y="3569970"/>
            <a:ext cx="4177665" cy="1162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215049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5687050" y="2445561"/>
            <a:ext cx="635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0"/>
          </p:cNvCxnSpPr>
          <p:nvPr/>
        </p:nvCxnSpPr>
        <p:spPr>
          <a:xfrm flipH="1">
            <a:off x="3604260" y="4572635"/>
            <a:ext cx="894080" cy="104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44" idx="0"/>
          </p:cNvCxnSpPr>
          <p:nvPr/>
        </p:nvCxnSpPr>
        <p:spPr>
          <a:xfrm>
            <a:off x="5949315" y="3871595"/>
            <a:ext cx="1525905" cy="175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440" y="90170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940" y="3559175"/>
            <a:ext cx="447357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37665" y="4510405"/>
            <a:ext cx="278003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17395" y="5367020"/>
            <a:ext cx="202057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096635" y="3348990"/>
            <a:ext cx="3270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" idx="2"/>
            <a:endCxn id="12" idx="0"/>
          </p:cNvCxnSpPr>
          <p:nvPr/>
        </p:nvCxnSpPr>
        <p:spPr>
          <a:xfrm flipH="1">
            <a:off x="3027045" y="3348990"/>
            <a:ext cx="1270" cy="2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>
            <a:off x="3026978" y="4169038"/>
            <a:ext cx="635" cy="3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7611" y="5120248"/>
            <a:ext cx="0" cy="24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V="1">
            <a:off x="7732146" y="2939581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58766"/>
            <a:ext cx="0" cy="42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130483" y="49380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4037772" y="5672043"/>
            <a:ext cx="130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9940" y="1815465"/>
            <a:ext cx="46818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b="1" dirty="0"/>
              <a:t>图形验证码校验</a:t>
            </a:r>
            <a:r>
              <a:rPr lang="en-US" altLang="zh-CN" b="1" dirty="0"/>
              <a:t>Filter</a:t>
            </a:r>
            <a:endParaRPr lang="en-US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789940" y="2739390"/>
            <a:ext cx="4681855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4" idx="2"/>
            <a:endCxn id="7" idx="0"/>
          </p:cNvCxnSpPr>
          <p:nvPr/>
        </p:nvCxnSpPr>
        <p:spPr>
          <a:xfrm>
            <a:off x="3130550" y="1511300"/>
            <a:ext cx="6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3131185" y="242506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498" y="168517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00" y="1809750"/>
            <a:ext cx="461835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AbstractAuthenticationProcessingFilter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2080" y="3262630"/>
            <a:ext cx="415099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UsernamePasswordAuthenticationFilter</a:t>
            </a:r>
            <a:endParaRPr lang="en-US" altLang="zh-CN" sz="1700" dirty="0" err="1"/>
          </a:p>
        </p:txBody>
      </p:sp>
      <p:sp>
        <p:nvSpPr>
          <p:cNvPr id="13" name="矩形 12"/>
          <p:cNvSpPr/>
          <p:nvPr/>
        </p:nvSpPr>
        <p:spPr>
          <a:xfrm>
            <a:off x="276860" y="4987290"/>
            <a:ext cx="268351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574" y="6150257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062595" y="495300"/>
            <a:ext cx="3479800" cy="1315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除了进行用户名和密码校验外</a:t>
            </a:r>
            <a:endParaRPr lang="zh-CN" altLang="en-US" b="1" dirty="0" err="1">
              <a:solidFill>
                <a:schemeClr val="tx1"/>
              </a:solidFill>
            </a:endParaRPr>
          </a:p>
          <a:p>
            <a:pPr algn="just"/>
            <a:r>
              <a:rPr lang="zh-CN" altLang="en-US" b="1" dirty="0" err="1">
                <a:solidFill>
                  <a:schemeClr val="tx1"/>
                </a:solidFill>
              </a:rPr>
              <a:t>这里还应该包括电话号码的校验即数据库里有没有该电话</a:t>
            </a:r>
            <a:endParaRPr lang="en-US" altLang="zh-CN" b="1" dirty="0" err="1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9070" y="2203516"/>
            <a:ext cx="2432045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UserDetailsService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 flipH="1">
            <a:off x="2208143" y="2419062"/>
            <a:ext cx="16510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1618710" y="3872484"/>
            <a:ext cx="589280" cy="111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 flipH="1">
            <a:off x="1572395" y="5596994"/>
            <a:ext cx="46355" cy="5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H="1" flipV="1">
            <a:off x="9802363" y="1810451"/>
            <a:ext cx="252730" cy="3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2372360" y="2540"/>
            <a:ext cx="0" cy="16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596256" y="614956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 flipV="1">
            <a:off x="2529215" y="6454422"/>
            <a:ext cx="406717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283710" y="2597785"/>
            <a:ext cx="3384550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SmsCodeAuthenticationFilter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2"/>
            <a:endCxn id="26" idx="0"/>
          </p:cNvCxnSpPr>
          <p:nvPr/>
        </p:nvCxnSpPr>
        <p:spPr>
          <a:xfrm>
            <a:off x="2373243" y="2419062"/>
            <a:ext cx="3602990" cy="178435"/>
          </a:xfrm>
          <a:prstGeom prst="straightConnector1">
            <a:avLst/>
          </a:prstGeom>
          <a:ln w="444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13" idx="0"/>
          </p:cNvCxnSpPr>
          <p:nvPr/>
        </p:nvCxnSpPr>
        <p:spPr>
          <a:xfrm flipH="1">
            <a:off x="1618336" y="3207629"/>
            <a:ext cx="4357370" cy="1779905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344723" y="4536377"/>
            <a:ext cx="3583514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SmsCodeAuthenticationProvider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7094220" y="3990975"/>
            <a:ext cx="4983480" cy="1854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153910" y="5052060"/>
            <a:ext cx="48952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 err="1"/>
              <a:t>AbstractUserDetailsAuthenticationProvider</a:t>
            </a:r>
            <a:endParaRPr lang="en-US" altLang="zh-CN" sz="1700" dirty="0" err="1"/>
          </a:p>
        </p:txBody>
      </p:sp>
      <p:sp>
        <p:nvSpPr>
          <p:cNvPr id="108" name="矩形 107"/>
          <p:cNvSpPr/>
          <p:nvPr/>
        </p:nvSpPr>
        <p:spPr>
          <a:xfrm>
            <a:off x="7931150" y="4129405"/>
            <a:ext cx="33401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DaoAuthenticationProvider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stCxn id="108" idx="0"/>
            <a:endCxn id="20" idx="2"/>
          </p:cNvCxnSpPr>
          <p:nvPr/>
        </p:nvCxnSpPr>
        <p:spPr>
          <a:xfrm flipV="1">
            <a:off x="9601489" y="2813154"/>
            <a:ext cx="454025" cy="13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8" idx="2"/>
          </p:cNvCxnSpPr>
          <p:nvPr/>
        </p:nvCxnSpPr>
        <p:spPr>
          <a:xfrm flipH="1" flipV="1">
            <a:off x="9601490" y="4738836"/>
            <a:ext cx="635" cy="3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endCxn id="107" idx="2"/>
          </p:cNvCxnSpPr>
          <p:nvPr/>
        </p:nvCxnSpPr>
        <p:spPr>
          <a:xfrm flipV="1">
            <a:off x="8930860" y="5661491"/>
            <a:ext cx="671265" cy="4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23" idx="1"/>
            <a:endCxn id="52" idx="2"/>
          </p:cNvCxnSpPr>
          <p:nvPr/>
        </p:nvCxnSpPr>
        <p:spPr>
          <a:xfrm flipH="1" flipV="1">
            <a:off x="5136480" y="5145977"/>
            <a:ext cx="1459776" cy="1308386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52" idx="0"/>
            <a:endCxn id="20" idx="2"/>
          </p:cNvCxnSpPr>
          <p:nvPr/>
        </p:nvCxnSpPr>
        <p:spPr>
          <a:xfrm flipV="1">
            <a:off x="5136480" y="2812987"/>
            <a:ext cx="4918710" cy="1723390"/>
          </a:xfrm>
          <a:prstGeom prst="straightConnector1">
            <a:avLst/>
          </a:prstGeom>
          <a:ln w="444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3500" y="953135"/>
            <a:ext cx="4618355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dirty="0"/>
              <a:t>短信验证码校验</a:t>
            </a:r>
            <a:r>
              <a:rPr lang="en-US" altLang="zh-CN" dirty="0"/>
              <a:t>Filter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4" idx="2"/>
            <a:endCxn id="2" idx="0"/>
          </p:cNvCxnSpPr>
          <p:nvPr/>
        </p:nvCxnSpPr>
        <p:spPr>
          <a:xfrm>
            <a:off x="2372360" y="777875"/>
            <a:ext cx="63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6" idx="0"/>
          </p:cNvCxnSpPr>
          <p:nvPr/>
        </p:nvCxnSpPr>
        <p:spPr>
          <a:xfrm>
            <a:off x="2372995" y="1562735"/>
            <a:ext cx="0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演示</Application>
  <PresentationFormat>宽屏</PresentationFormat>
  <Paragraphs>238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华文宋体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nrsc</cp:lastModifiedBy>
  <cp:revision>57</cp:revision>
  <dcterms:created xsi:type="dcterms:W3CDTF">2019-06-25T12:35:00Z</dcterms:created>
  <dcterms:modified xsi:type="dcterms:W3CDTF">2019-07-16T13:08:18Z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