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L298N </a:t>
            </a:r>
            <a:r>
              <a:rPr lang="ko-KR" altLang="en-US"/>
              <a:t>드라이버 모듈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endParaRPr lang="ko-KR" altLang="en-US"/>
          </a:p>
          <a:p>
            <a:pPr algn="r">
              <a:defRPr/>
            </a:pPr>
            <a:r>
              <a:rPr lang="ko-KR" altLang="en-US"/>
              <a:t>학번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202315015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이름</a:t>
            </a:r>
            <a:r>
              <a:rPr lang="en-US" altLang="ko-KR"/>
              <a:t>:</a:t>
            </a:r>
            <a:r>
              <a:rPr lang="ko-KR" altLang="en-US"/>
              <a:t> 이재혁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L298N</a:t>
            </a:r>
            <a:r>
              <a:rPr lang="ko-KR" altLang="en-US"/>
              <a:t>에 대하여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45664" y="1040853"/>
            <a:ext cx="3878359" cy="33132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096000" y="1420989"/>
            <a:ext cx="4800598" cy="25530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L298N</a:t>
            </a:r>
            <a:r>
              <a:rPr lang="ko-KR" altLang="en-US"/>
              <a:t>은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DC </a:t>
            </a:r>
            <a:r>
              <a:rPr lang="ko-KR" altLang="en-US"/>
              <a:t>모터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개의 스체핑모터를 제어하기 위한 모터이다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두개의 </a:t>
            </a:r>
            <a:r>
              <a:rPr lang="en-US" altLang="ko-KR"/>
              <a:t>dc</a:t>
            </a:r>
            <a:r>
              <a:rPr lang="ko-KR" altLang="en-US"/>
              <a:t>모터를 제어할수 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전진 모형 자동차를 제작시 </a:t>
            </a:r>
            <a:endParaRPr lang="ko-KR" altLang="en-US"/>
          </a:p>
          <a:p>
            <a:pPr>
              <a:defRPr/>
            </a:pPr>
            <a:r>
              <a:rPr lang="ko-KR" altLang="en-US"/>
              <a:t>전진</a:t>
            </a:r>
            <a:r>
              <a:rPr lang="en-US" altLang="ko-KR"/>
              <a:t>/</a:t>
            </a:r>
            <a:r>
              <a:rPr lang="ko-KR" altLang="en-US"/>
              <a:t>후진 및 가속</a:t>
            </a:r>
            <a:r>
              <a:rPr lang="en-US" altLang="ko-KR"/>
              <a:t>/</a:t>
            </a:r>
            <a:r>
              <a:rPr lang="ko-KR" altLang="en-US"/>
              <a:t>감속과 좌회전</a:t>
            </a:r>
            <a:r>
              <a:rPr lang="en-US" altLang="ko-KR"/>
              <a:t>/</a:t>
            </a:r>
            <a:r>
              <a:rPr lang="ko-KR" altLang="en-US"/>
              <a:t>우회전등 모든 동작을 이 드라이버모듈 하나로 구현이 가능하다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2572" y="4221638"/>
            <a:ext cx="3861451" cy="2636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L298N</a:t>
            </a:r>
            <a:r>
              <a:rPr lang="ko-KR" altLang="en-US"/>
              <a:t> 사용방법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4316998" cy="452596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176764" y="1207655"/>
            <a:ext cx="7015236" cy="5848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Output A와 Output B </a:t>
            </a:r>
            <a:r>
              <a:rPr lang="en-US" altLang="ko-KR"/>
              <a:t>:</a:t>
            </a:r>
            <a:r>
              <a:rPr lang="ko-KR" altLang="en-US"/>
              <a:t> 각각 DC모터를 연결한다.</a:t>
            </a:r>
            <a:endParaRPr lang="ko-KR" altLang="en-US"/>
          </a:p>
          <a:p>
            <a:pPr>
              <a:defRPr/>
            </a:pPr>
            <a:r>
              <a:rPr lang="ko-KR" altLang="en-US"/>
              <a:t>+12V Power 단자 : 모터 작동용 메인 전원을 연결하는 곳</a:t>
            </a:r>
            <a:r>
              <a:rPr lang="en-US" altLang="ko-KR"/>
              <a:t>.</a:t>
            </a:r>
            <a:r>
              <a:rPr lang="ko-KR" altLang="en-US"/>
              <a:t> 35V까지               	 	가능 하다고 되어 있으나 12V이내로 사용하는 			것이 일반적이다.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Power GND : 공통 접지단자로서 아두이노 GND단자와 +12V전원의 마	       이너스 접지를 함께 연결한다.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5V Enable 점퍼스위치 : 내장되어 있는 5V 정전압 Regulator를 가동시 		         킬지 여부를 선택하는 점퍼이다. 연결되어 있		        으면 Regulator가 가동되어 내부 제어용으로 		        사용되며 동시에 +5V Power단자로 5V가 출력		        되기 때문에 이 5V를 아두이노 등 MCU의 전원		        으로 활용할 수 잇다.  만약 고전압용 DC모터 		        사용을 위해 12V이상의 전압을 +12V단자에 가		        해 줄 필요가 있을 경우에는 이 점퍼핀을 빼놓		        아 Regulator가동을 중지시키고 별도의 5V전압		        을 +5V Power단자에 가해 주어야 한다. </a:t>
            </a:r>
            <a:r>
              <a:rPr lang="en-US" altLang="ko-KR"/>
              <a:t>(레귤</a:t>
            </a:r>
            <a:r>
              <a:rPr lang="ko-KR" altLang="en-US"/>
              <a:t>		        </a:t>
            </a:r>
            <a:r>
              <a:rPr lang="en-US" altLang="ko-KR"/>
              <a:t>레이터(regulator) : 전압을 안정화 시켜주는 장</a:t>
            </a:r>
            <a:r>
              <a:rPr lang="ko-KR" altLang="en-US"/>
              <a:t>		        </a:t>
            </a:r>
            <a:r>
              <a:rPr lang="en-US" altLang="ko-KR"/>
              <a:t>치)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L298N</a:t>
            </a:r>
            <a:r>
              <a:rPr lang="ko-KR" altLang="en-US"/>
              <a:t> 사용방법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4532658" cy="452596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142258" y="1631829"/>
            <a:ext cx="7049742" cy="4757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+5V단자 : 5V 점퍼스위치가 연결되어 있을 때 (12V이내의 전압을 +12V 	Power단자에 연결했을 때)에는 별도의 전원을 공급해 줄 필	요없고 오히려 이 단자에서 출력되는 전력을 아두이노의 	VIN 작동 전원으로 사용할 수 있다. 5V 점퍼스위치가 연결되	어 있지 않을 때에는 이 단자에 5V전압을 가해 주어야 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 Enable과 B Enable단자 : 각각 모터 A와 B의 출력을 제어하는 신호선		              이고 PWM제어가 가능하다. 점퍼스위치가 		             연결되어 있는 상태는 5V HIGH가 되어 최대		             출력으로 연결하라는 의미이고 속도제어가 		             요할 경우 아두이노 PWM핀에 연결하여 적		             절한 PWM값을 출력하면 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Input단자 : 방향을 제어하기 위한 신호선으로서 IN1과 IN2는 모터 A의 	    방향, IN3와 IN4는 모터B의 방향을 제어하기 위한 것이다.  	    즉 IN1과 IN2를 각각 HIGH,LOW 로 주었을 때와 LOW,HIGH	    로 주었을 때는 모터의 진행방향이 반대로 되게 된다.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아두이노와의 연결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1450481"/>
            <a:ext cx="8582067" cy="505331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899585" y="1450480"/>
            <a:ext cx="3091134" cy="47579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- 위와 같이 전원을 연결하고         Enable A와 Enable B 는 아두이노의 PWM용 핀에 연결한다. (여기에서는 10번과 5번 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- Input 단자들은 아두이노 디지털 출력핀에 연결한다. (여기에서는 IN1~IN4를 각각 9,8,7,6번 핀에 연결)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- 5V Enale 점퍼선을 연결하고 내부 레귤레이터 가동시킴. ( +5V단자는 연결하지 않아도 되고 필요시 이 +5V단자를 아두이노 보드의 VIN단자에 연결하여 전원공급용으로 사용해도 된다.)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321</ep:Words>
  <ep:PresentationFormat>화면 슬라이드 쇼(4:3)</ep:PresentationFormat>
  <ep:Paragraphs>21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L298N 드라이버 모듈</vt:lpstr>
      <vt:lpstr>L298N에 대하여</vt:lpstr>
      <vt:lpstr>L298N 사용방법</vt:lpstr>
      <vt:lpstr>L298N 사용방법</vt:lpstr>
      <vt:lpstr>아두이노와의 연결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2023-04-09T05:42:48.111</dcterms:created>
  <dc:creator>samsung</dc:creator>
  <cp:lastModifiedBy>samsung</cp:lastModifiedBy>
  <dcterms:modified xsi:type="dcterms:W3CDTF">2023-04-09T06:11:58.061</dcterms:modified>
  <cp:revision>10</cp:revision>
  <dc:title>L298N 드라이버 모듈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