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63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17999-21A6-29D7-2BAA-9B0845491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E20B20-51B9-E0A6-5B28-6B9017FC6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73DCD6-EC49-0121-DA0F-D61BAD69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68C18B-1132-8B50-9EB2-7E61FE41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A08505-29B5-7324-8467-87E2DC3B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054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68C81-7658-3BC8-C47F-1EE0E335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1C9D1D-36B7-428C-072E-B0845FA4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7812D6-0B96-C9DF-03F5-8455C7BB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7C5419-54B2-C77D-6A6B-D6D4A928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A43DD2-D9B6-7577-2037-A7A19A45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9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7A01DC3-B039-F8FE-9730-146B67A53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0AF38E-6EE7-6F29-DC4A-50C37E4F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77057-451F-020A-5B7E-08D39CC1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2842F-807D-4359-177B-1F28CD8A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A6F6CF-B968-79D5-4D7B-5EC9B12A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2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E30D6-DE4F-E5C5-1CC1-D7525698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78A97-2AE0-5B09-DB23-3BE5ADD6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80BDE7-E9A9-ED4C-A83D-CB97370C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F57D86-6312-98A0-1035-FAB647D2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910D60-6DC0-914F-E7BF-32213653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45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5B4B3-1538-796F-C84D-C8B0A6E3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91013D-FDD7-2DF3-10CF-5F5ECEC7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1AEE5D-2522-C6B6-0008-06DF62F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7103A2-E66B-710E-485E-212BF605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2CE2BC-D71D-BE9D-9CBD-5BC28D52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43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103EB-03B9-CC3C-1D3C-2883E3C9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A9E40D-F982-96A0-1C3A-D4874222C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F58D69-1C27-2E9F-C2F0-8E0235D9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869CB1-32DE-37F1-1593-2E71CE9B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1D6B77-ADC2-B68B-E362-1CC6EC90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D8D1BB-7E98-81C4-DF3F-17A37717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96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BF59B-746C-2E3E-C3AA-7BBD12C9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291AB4-918C-A8ED-2BA4-DD425B44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57D43-8A15-C998-5D47-A90352D3F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48BE89-F7F9-C662-9AD5-D67031FA8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F331B51-9F02-B41E-9585-A9788C5E0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880F27-2B21-4C3A-8CDC-E9D4EA5D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533DF2-B669-A7CD-1763-BF589708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AD33603-0AA7-0FBB-1FDD-8309D8C8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70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B2042-B0C7-4DBE-E3F2-7FBAA470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28D2A7-A983-DF37-3E8C-7015603F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9A9FF2-37F6-0875-DCBF-B2899BE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0C32F5-BCB3-CA2C-F986-807635E9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02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92CBCDD-AEED-CE41-F3C0-A23706F6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2A1F2F-E475-BEF0-E8E6-9CE04A6B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F5DF3E-2101-9994-59CC-C573189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809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20840-5A15-DAA2-7874-F76D6C4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8F4F26-0B23-C980-091E-DC209509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EF6758-4714-567C-CE31-00BBA9B8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070716-0187-0F45-C4AF-CA6ECF60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E9A98D-16FE-CF5A-3922-5B79ABA2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F00026-6D08-E5EA-BFE4-3326C108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02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F8833-29D6-7FF7-5312-E1DD9EEE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7A8D87-46DC-99DE-09BB-964E79B71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3885C2-E26D-6E98-38BB-51743A0E0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0CB666-2951-3DFB-E5F7-56B87300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67442C-D35B-7147-6221-0C849387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6F2E5F-BA73-CD99-0C8E-E3C494B0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10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397A80-561F-F5CA-FF7D-2574BAEC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CE51D1-1758-721F-CECA-0DA35D07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44E86-D7E0-353B-854E-810CF1D3F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58DB-B26E-4C1A-815B-EEA4A2D9DAB7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063A30-0636-5CA0-ED7E-2146A32CA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043330-0789-0E2B-1855-56E710A2F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88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5E167F-1E1A-1D07-5CC9-EEA9A59C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7" y="280339"/>
            <a:ext cx="10515600" cy="62392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Presented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09F593-32AC-A854-A71A-BD403653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710" y="5302982"/>
            <a:ext cx="3525861" cy="82391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Apeksha Parmar</a:t>
            </a:r>
          </a:p>
          <a:p>
            <a:pPr algn="ctr"/>
            <a:r>
              <a:rPr lang="en-US" dirty="0"/>
              <a:t>301205325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CE726244-AC09-F47A-9E9C-DAA9476042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 flipV="1">
            <a:off x="1440366" y="1490941"/>
            <a:ext cx="3684587" cy="276344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0A6793-A217-5825-0FD7-BB07A7DC7E38}"/>
              </a:ext>
            </a:extLst>
          </p:cNvPr>
          <p:cNvSpPr txBox="1"/>
          <p:nvPr/>
        </p:nvSpPr>
        <p:spPr>
          <a:xfrm>
            <a:off x="5685988" y="2236040"/>
            <a:ext cx="4843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MAPD 714 – iOS Development</a:t>
            </a:r>
          </a:p>
          <a:p>
            <a:pPr algn="ctr"/>
            <a:r>
              <a:rPr lang="en-US" sz="2000" b="1" dirty="0" smtClean="0"/>
              <a:t>Mid-Term Test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Simple Shopping List App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55676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Presented By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dc:creator>Apeksha Parmar</dc:creator>
  <cp:lastModifiedBy>Apeksha</cp:lastModifiedBy>
  <cp:revision>7</cp:revision>
  <dcterms:created xsi:type="dcterms:W3CDTF">2022-09-24T18:28:05Z</dcterms:created>
  <dcterms:modified xsi:type="dcterms:W3CDTF">2022-10-30T20:48:55Z</dcterms:modified>
</cp:coreProperties>
</file>