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6/5/2023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work </a:t>
            </a:r>
          </a:p>
          <a:p>
            <a:r>
              <a:rPr lang="en-US" dirty="0"/>
              <a:t>with views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8602-E161-76C0-1A46-8013DDC1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 that uses a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B6149-06AA-1976-C908-345BE70C6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VendorInvoices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AS v JOIN Invoices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4323D-0168-3E67-4B76-62A7653C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DBEA1-FDAC-4DCA-F6F2-4C7302A8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448B-B412-8371-3B81-885F81F5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73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74AA-812A-0BFD-7018-CE9FD454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 that uses TOP and ORDER BY clauses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B56F-35EF-C534-EC08-7FFE0E863F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TopVendors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TOP 5 PERCENT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B03D5-FB3F-BC99-92C2-29C00CE9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4545A-783D-3DCD-F7D3-253A0771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213D0-59D4-4A99-B95D-E683C334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2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846C-7D13-D53D-2BF9-BE7C53C3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names all of its columns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4CBAF-2769-19C6-A005-368BC5DF8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OutstandingInvoices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5912F-154A-90C3-3C52-4A547810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41C26-E4CE-BC78-303F-7A300C5A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8B2B-62D9-E00F-7EF7-FFF5C530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6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5DCB-1297-03A4-A1B2-FB008B16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names just the calculated column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72207-2F67-B6DF-EA27-AFE14A6C33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OutstandingInvoices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FCF39-33F0-F390-5482-637E2CDE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B34DE-D2D4-11B9-7B85-FD7D47F6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5EC2-40E5-4D3A-54BC-31BCED19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9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37F1-88B2-AC6F-6CA2-8BD3A84A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 that summarizes invoices by vendor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39322-3BE7-5606-CA0B-BF5C7BDC6D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InvoiceSummary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InvoiceQty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InvoiceSum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AS v JOIN Invoices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F949C-B617-1DC5-2F66-0F419DFE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C83D0-1EEE-0C73-295B-A068FCFF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3F05-398C-4420-3F7F-2AD8737A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4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B9C-CAF8-0B34-F99D-46199DFA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 that uses WITH SCHEMABINDING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B109A-BA03-EE16-6FD5-E60F276530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VendorsDue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SCHEMABINDING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Date,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Name,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Contact,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Invoice,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dbo.Vendors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v JOIN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dbo.Invoices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EA1C8-1596-50D2-23C1-6E5360E4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5C5DE-E52B-E4FC-3311-6865C51B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D595-1C9D-32A2-24EA-A86E3C94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1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B62F-721E-316F-337A-700D905C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for creating updatable views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6AF6C-512C-7415-08A7-7426EE7DB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select list can’t include a DISTINCT or TOP clause.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select list can’t include an aggregate function such as SUM or AVG.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SELECT statement can’t include a GROUP BY or HAVING clause.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view can’t include the UNION operator.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for creating an updatable column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column can’t be the result of a calculation.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01223-C799-9B19-9747-2F88248D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787FA-3C4A-4E90-9F48-BA7C9382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3247D-51DE-EFF8-F08C-F9ABFFFD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5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C979-CE0A-14B5-D777-938FBF05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updatable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CB25D-A080-73CB-3C71-D6A85DB895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InvoiceCredit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UPDATE statement that updates the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InvoiceCredit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+ 200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200;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0145B-D192-2438-8F24-E152723A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7CCD5-3336-98B7-B223-54B9AA28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36E59-4DA0-C2CA-8F47-43A0B8E1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6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9EE3-C73A-EBD0-6356-F4A58612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read-only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F4B00-B335-E3BE-F083-645DD04F06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StateTotals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 Vendors v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16225-E2FB-DD57-610F-B3FAEA29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1E6A-CC0E-5A76-B1C0-2B67C114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83CE-C0BC-ADE2-EF1C-DC33C110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08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4E9F-E54B-92B5-AF8D-574628F7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with a read-only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AEFFA-A675-98D9-7C07-C943AC3643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OutstandingInvoices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6E2F6-EBF0-5F5B-F37F-EB1A34F1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652B1-23FB-A746-529C-D384F6AD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F74E6-34CF-132F-2C41-449F2900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5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11C9-D627-C627-0AEB-A8CDADDC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E00E-99BB-ADE5-905C-6A5D77358A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 statement, create a new view based on the statement.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views.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the three SQL statements you use to work with views.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 statement, determine whether it can be used as the basis for a view.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SELECT statement, determine whether it can be used as the basis for an updatable view.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benefits provided by views.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effects of the WITH SCHEMABINDING and WITH ENCRYPTION clauses on a view.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A0DA7-B3B1-4709-94AF-A0818DA6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1925A-41DD-1573-FDEF-6ECEC69D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DAB7-3DD9-62FC-9ADE-80317E6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5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2D11-10D8-8FCF-293D-3DF633C0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syntax of the DROP VIEW </a:t>
            </a:r>
            <a:br>
              <a:rPr lang="en-US" dirty="0"/>
            </a:br>
            <a:r>
              <a:rPr lang="en-US" dirty="0"/>
              <a:t>and ALTER VIEW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A783-98EA-D7B2-FF67-991879E92F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696200" cy="4495800"/>
          </a:xfrm>
        </p:spPr>
        <p:txBody>
          <a:bodyPr/>
          <a:lstStyle/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VIEW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VIEW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[(column_name_1 [, column_name_2]...)]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[WITH {ENCRYPTION|SCHEMABINDING|ENCRYPTION,SCHEMABINDING}]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[WITH CHECK OPTION]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C636-7436-9998-508C-7144B041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0600C-BFD7-F1AA-D223-69629BEA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19C7-4DD6-B862-3DD9-CB72CF8E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84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35C7-5D11-ADF7-6A12-47899983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that modify and delete a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773FE-C11B-3C90-DB6E-A5E8D9D64C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the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Vendors_SW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('CA','AZ','NM');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the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VIEW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Vendors_SW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('CA','AZ','NM','NV');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the view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VIEW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Vendors_SW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1F33D-C86E-FD1A-A0E0-2E352F11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C3C0C-DCE9-4220-13E3-54F909B9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C7C6C-F74A-4377-5DD6-AED07C4D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0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F37A-FF76-A0A2-8F47-6074BF5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Create an updatable view that retrieves invoices</a:t>
            </a:r>
            <a:br>
              <a:rPr lang="en-US" dirty="0"/>
            </a:br>
            <a:r>
              <a:rPr lang="en-US" dirty="0"/>
              <a:t>with a balance due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4C0E4-83FD-6022-49B1-F6C58FD55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89232"/>
            <a:ext cx="7391400" cy="2438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VendorPayment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 Vendors v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retrieved before the update (11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9E9BDEE5-6E62-A83B-6765-EB19A85F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80" y="3981450"/>
            <a:ext cx="6720840" cy="1200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516E6-8E66-2D7F-0A62-3348404C2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A3C3C-C311-C8BF-0AD2-A6E4211FB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7EBA-1123-B356-3F0E-2EF1AD260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5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3890-C626-9CB4-9CA6-DCF75EB6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statement that updates the Invoices table through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83C05-9435-2831-0812-038E43F9D1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16611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VendorPayment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19351.18,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'2023-02-02'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'Malloy Lithographing Inc'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'P-0608';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updated Invoices table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A8FDB853-7DF3-C5F8-E5F2-381722CB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24919"/>
            <a:ext cx="6738620" cy="104203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8711E4C-E2A2-A2FA-973B-B9B383E1E937}"/>
              </a:ext>
            </a:extLst>
          </p:cNvPr>
          <p:cNvSpPr txBox="1">
            <a:spLocks/>
          </p:cNvSpPr>
          <p:nvPr/>
        </p:nvSpPr>
        <p:spPr bwMode="auto">
          <a:xfrm>
            <a:off x="838200" y="4362953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retrieved after the update (10 rows)</a:t>
            </a:r>
          </a:p>
        </p:txBody>
      </p:sp>
      <p:pic>
        <p:nvPicPr>
          <p:cNvPr id="9" name="Picture 8" descr="Title describes slide.">
            <a:extLst>
              <a:ext uri="{FF2B5EF4-FFF2-40B4-BE49-F238E27FC236}">
                <a16:creationId xmlns:a16="http://schemas.microsoft.com/office/drawing/2014/main" id="{6DDA33EB-32DA-B36F-0E51-C30BC236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825365"/>
            <a:ext cx="6738620" cy="10420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BFE0-E759-8D9F-573C-E2D7602CC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43266-89BC-27D0-50B2-E3FA80709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5C42-88D0-5F2A-6853-6E55B3A82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19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CB1D-7E65-0F22-B7F0-F6B4158F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updatable view that retrieves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invoices for a vendor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AD467-F7CA-335C-8960-3608D0BF1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2362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IBM_Invoices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'IBM');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view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B7728243-6E15-F9C2-253B-E98DD414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835400"/>
            <a:ext cx="6779260" cy="736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D7AB9-2B14-72C6-B1E6-94499FA9A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1E9F9-5186-71DA-59E4-987F379F3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1D90-B84F-0294-28B7-5BF199BCC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1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9E61-36F7-598C-EEA4-68BE86C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INSERT statement that fails due to columns with null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C917-F8D1-15BB-1E10-4526B13B8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IBM_Invoices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('RA23988', '2023-03-04', 417.34);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Cannot insert the value NULL into column '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table '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AP.dbo.Invoices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 column does not allow nulls. INSERT fails.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C984A-45A6-8EC7-F24E-DE866C31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44192-919E-F56A-B0D2-6E4CC9C1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DF5F-E85F-3368-B885-473E2277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800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8A4E-8FCD-FA27-1BEB-E035D94F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DELETE statement that succeeds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378E0-055C-9D99-E406-45ED907C2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IBM_Invoices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'Q545443';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61929-2782-78E2-B886-D22FC974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8FDDB-0BBB-AFAE-DB0C-8D5922E5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A06F-8CCD-88D1-948B-B364D7CE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10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ABBA-77FD-1F6A-8BF1-26A4BBCC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catalog views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AA912-D6E8-E8FE-CD03-39FB413C0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09800"/>
          </a:xfrm>
        </p:spPr>
        <p:txBody>
          <a:bodyPr/>
          <a:lstStyle/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the name and schema of each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t.name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s.name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SchemaName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sys.tables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JOIN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sys.schemas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t.schema_id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s.schema_id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39410544-7198-4230-BCE6-0FD17B4BA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67269"/>
            <a:ext cx="6477000" cy="24181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22E00-AAD6-32E1-FC0E-9470A3648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74803-D563-9A78-9D26-7605F5B5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3E526-3102-D107-6688-AFB4CF85F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7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D34E-6422-3E12-4645-62B18D9D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664A7-71EB-3EA5-4A42-0075C57420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effect of the WITH CHECK OPTION clause on an updatable view.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SQL Server’s catalog views for getting information from the system catalog.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F4F18-D18C-608A-87D4-78BE5616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D814-72C7-AD1C-0E49-0F8E8BA7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8666-EBB2-F599-980F-CFF0E4DD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0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2403-6021-56E7-00A1-2F2544C6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CREATE VIEW statement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0610-7901-D6A3-2F01-22D152114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676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VendorsMin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VendorPhone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Vendors;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virtual table for the view (122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FF93DAC4-A80F-6D1B-A27D-5443A4517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22" y="2785021"/>
            <a:ext cx="6944678" cy="18111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FDDA4-F603-74F5-AF8B-ADDA8E494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1E495-7634-97AD-0690-9AE8A55FA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38E7-6E2C-3BA6-B7FD-3A412D7E6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0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66B3-0563-3F50-0413-1281ABE9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SELECT statement that uses the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77E9A-780D-786A-0644-50A7035D5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676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VendorsMin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'CA'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(75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323D492D-DAA3-38A1-9CB0-E4BE8A152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84" y="2815679"/>
            <a:ext cx="6952615" cy="18128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D23CC-14FF-312F-3392-65320C558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7043-E002-03B1-189B-32E697F89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6B21-7A31-7F5A-6367-EBA031B98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61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90AE-6762-A86C-D27F-D8D87400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benefits provided by 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72C40-2FE9-3DB0-3E8C-008A2F427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independence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security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Flexibility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Simplified queries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Updatability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EBB6F-FE7E-64F1-7389-2E86A1CD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8B173-CC92-D4A8-2EBC-69EDAE3A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0B423-92A6-C59D-1CB3-851B22CF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1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5109-A2E0-9C7E-3B34-0FF05011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view to restrict access to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D75BA-FE44-CFB1-9EAB-AD4DF7067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57200"/>
          </a:xfrm>
        </p:spPr>
        <p:txBody>
          <a:bodyPr/>
          <a:lstStyle/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in a table of investors (5 rows)</a:t>
            </a:r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B145BC95-65D8-62AD-CEAE-A3FEA9EF4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629400" cy="11049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CEEA51-16DE-0FAA-D7BF-B526817A0CDC}"/>
              </a:ext>
            </a:extLst>
          </p:cNvPr>
          <p:cNvSpPr txBox="1">
            <a:spLocks/>
          </p:cNvSpPr>
          <p:nvPr/>
        </p:nvSpPr>
        <p:spPr bwMode="auto">
          <a:xfrm>
            <a:off x="881743" y="2686050"/>
            <a:ext cx="7391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restricts access to certain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InvestorsGeneral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FirstName, Address,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City, State,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Phone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Investors;</a:t>
            </a:r>
          </a:p>
          <a:p>
            <a:pPr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retrieved by the view (5 rows)</a:t>
            </a:r>
          </a:p>
        </p:txBody>
      </p:sp>
      <p:pic>
        <p:nvPicPr>
          <p:cNvPr id="9" name="Picture 8" descr="Title describes slide.">
            <a:extLst>
              <a:ext uri="{FF2B5EF4-FFF2-40B4-BE49-F238E27FC236}">
                <a16:creationId xmlns:a16="http://schemas.microsoft.com/office/drawing/2014/main" id="{C8E41D1D-7150-0576-0875-78B3A693D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876800"/>
            <a:ext cx="6638290" cy="10972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4E1E1-2B6D-34F1-33A4-8DDAC5D18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33E02-2F09-0C67-0A51-CE829D03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7FD0-4A48-00DD-182A-743D61BBF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6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5A28-91F1-B584-DBBB-76965048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CREATE VIEW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5DD0-6C20-E680-208C-903533FC1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[(column_name_1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[, column_name_2]...)]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[WITH {ENCRYPTION|SCHEMABINDING|ENCRYPTION,SCHEMABINDING}]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[WITH CHECK OPTION]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4112F-242C-4ACA-4B36-C628ADCE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72A06-4FC8-8ED7-5625-F614FD7A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58CB6-8A96-6809-FE12-655693C1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13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F785-A7E6-8117-9639-3BD164D6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view of vendors that have invoices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CFEDB-0786-2B66-7B0B-4AF528E05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VendorShortList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VendorContactLName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VendorContactFName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VendorPhone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Invoices);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C6DA2-9207-6581-D9A6-71133C48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C5BBC-3657-1BE8-D3F6-FB084C9A1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C6D04-4407-7596-9DED-D951121F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77781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 for SQL Server</Template>
  <TotalTime>80</TotalTime>
  <Words>1454</Words>
  <Application>Microsoft Office PowerPoint</Application>
  <PresentationFormat>On-screen Show (4:3)</PresentationFormat>
  <Paragraphs>276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SQL Server 2022</vt:lpstr>
      <vt:lpstr>Objectives</vt:lpstr>
      <vt:lpstr>Objectives (cont.)</vt:lpstr>
      <vt:lpstr>A CREATE VIEW statement </vt:lpstr>
      <vt:lpstr>A SELECT statement that uses the view</vt:lpstr>
      <vt:lpstr>Some of the benefits provided by views</vt:lpstr>
      <vt:lpstr>How to use a view to restrict access to data</vt:lpstr>
      <vt:lpstr>The syntax of the CREATE VIEW statement</vt:lpstr>
      <vt:lpstr>A view of vendors that have invoices</vt:lpstr>
      <vt:lpstr>A view that uses a join</vt:lpstr>
      <vt:lpstr>A view that uses TOP and ORDER BY clauses</vt:lpstr>
      <vt:lpstr>A view that names all of its columns </vt:lpstr>
      <vt:lpstr>A view that names just the calculated column </vt:lpstr>
      <vt:lpstr>A view that summarizes invoices by vendor</vt:lpstr>
      <vt:lpstr>A view that uses WITH SCHEMABINDING </vt:lpstr>
      <vt:lpstr>Requirements for creating updatable views</vt:lpstr>
      <vt:lpstr>An updatable view</vt:lpstr>
      <vt:lpstr>A read-only view</vt:lpstr>
      <vt:lpstr>A view with a read-only column</vt:lpstr>
      <vt:lpstr>The syntax of the DROP VIEW  and ALTER VIEW statements</vt:lpstr>
      <vt:lpstr>Statements that modify and delete a view</vt:lpstr>
      <vt:lpstr>Create an updatable view that retrieves invoices with a balance due</vt:lpstr>
      <vt:lpstr>A statement that updates the Invoices table through the view</vt:lpstr>
      <vt:lpstr>Create an updatable view that retrieves  the invoices for a vendor</vt:lpstr>
      <vt:lpstr>An INSERT statement that fails due to columns with null values</vt:lpstr>
      <vt:lpstr>A DELETE statement that succeeds</vt:lpstr>
      <vt:lpstr>How to use the catalog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6</cp:revision>
  <cp:lastPrinted>2016-01-14T23:03:16Z</cp:lastPrinted>
  <dcterms:created xsi:type="dcterms:W3CDTF">2023-05-30T17:34:01Z</dcterms:created>
  <dcterms:modified xsi:type="dcterms:W3CDTF">2023-06-05T23:20:08Z</dcterms:modified>
</cp:coreProperties>
</file>