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59" r:id="rId6"/>
    <p:sldId id="264" r:id="rId7"/>
    <p:sldId id="260" r:id="rId8"/>
    <p:sldId id="266" r:id="rId9"/>
    <p:sldId id="261" r:id="rId10"/>
    <p:sldId id="267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FB75-AE56-429C-894C-03EA16907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A00F6-C581-4724-98AF-9719847B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8CA6-6274-436C-9173-E910F7EC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27BE-C142-4FFB-B4DC-EAED3047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BCAB-37FE-4BB4-B8C7-EB6F488C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FBB7-F6E4-49C6-9335-7B7F581C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5E5E-419B-47AB-84A3-6B0AA7E3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3F46-5BA6-4347-95BE-DFFE516A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DA7D-0F85-4DC9-8E31-4A603BFA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736A-BDA5-4A60-A8E9-DC8A274A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7907E-62F9-435E-A6E5-1E97CBB98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F0BF5-C97D-4C2D-80FB-9F607086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05FD-7F95-4C54-8E1B-DAB3B761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DD34-B708-4401-BB97-04C1ED79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0064-CD35-496E-9164-407656CA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5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6EAF-2EE3-40EA-B4EB-8AEA0FF2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35B3-EBC4-4481-8F23-C4266B29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1F2A-E5C6-4568-97D0-449D4FF1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5CE1-4894-4D69-92CA-771BFBE3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8DF7-29C7-4F87-9C06-7BDAAF2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12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E036-8022-4F58-8EA3-607242BC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C4E5-54BA-4451-89C6-24CDE7D3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598B-590B-4A95-9E6B-43E51B9F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82BD-9132-46A0-86E0-2C051924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322A-111F-409B-ADBA-D6AEBEF4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53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91BE-9B5A-4FE2-B431-45ECC89B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F458-AD8B-4DB1-80D6-BB8646C1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97023-73B3-47C0-BD63-5E440329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95A2-E67D-4030-B70C-08803DAB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5E41E-1345-42C9-989C-F675D882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1D4B-B856-4C6C-8F22-7EA516D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6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7B32-8AB1-4700-BDB7-AEC646B8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30F3E-D26A-42A5-9BE3-1DD5A8AA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3C76E-1818-4462-B665-07271832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8981-09C9-4D2C-9177-B841F16E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357E0-9209-4C18-85FE-19D3B4F4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63180-11A4-4D3C-A14D-2F45E74B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8928D-B1F0-4E23-A3CA-E8A3E029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D1F69-A83B-4438-BC05-4DD8658C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4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567B-DAD5-426A-8B61-6E03E90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F5B3-9FF5-42E0-8584-0ACEAB58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D3CC5-4413-44A3-B88A-CC081C64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E58AA-9B5B-478B-BC39-13AF80E8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0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AC93-F16F-461B-830F-9E1A03C9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9BD14-E456-45E2-8B1C-AFDDBA7A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E332-305F-403C-83C2-DE6379E9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2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4385-D398-41E2-86A3-3874F23C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97B-4DB8-4B6E-87FB-69769365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96E1-F460-4216-BCA6-7ECC9F1AF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16F1-4C4E-4F24-A565-727BCF46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8514-F7EC-4B47-8409-068D7B8A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0382-83FD-4A53-8E3F-7DB97913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053-0045-443F-A113-B9392B40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5D5E1-9FBF-4909-801B-B9B5F2AAD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2639-2FEF-414B-9776-B6EBE7EE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C81C-4DF7-4797-9540-18060ACD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DFCA-FA4C-4840-A43E-4D26D3A8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E909B-1C66-429D-B183-C88B1577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90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B13E-DBE5-461F-AE4C-F1C28CBA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D586-6781-41BF-8AD9-915E152B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A8C2-9A08-4149-BEDA-B3FC843A9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BE2A-852E-4212-9289-717CB6C3FC5D}" type="datetimeFigureOut">
              <a:rPr lang="en-CA" smtClean="0"/>
              <a:t>2024-03-18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1D8A-D972-480B-BD14-E4C49F811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44C2-CC81-4A85-AA18-901E3D50A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B754-4404-47CE-8671-520A4A1A75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05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4B31-E6EA-50EB-FD68-8758EF8D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Data Model (Ecommerce 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F9E7-9D8E-9C6E-85FE-002E0EA8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Customers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Email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Address</a:t>
            </a:r>
          </a:p>
          <a:p>
            <a:pPr lvl="1"/>
            <a:r>
              <a:rPr lang="en-CA" dirty="0"/>
              <a:t>Favorite Products</a:t>
            </a:r>
          </a:p>
          <a:p>
            <a:r>
              <a:rPr lang="en-CA" dirty="0"/>
              <a:t>Products</a:t>
            </a:r>
          </a:p>
          <a:p>
            <a:pPr lvl="1"/>
            <a:r>
              <a:rPr lang="en-CA" dirty="0"/>
              <a:t>Id</a:t>
            </a:r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About</a:t>
            </a:r>
          </a:p>
          <a:p>
            <a:pPr lvl="1"/>
            <a:r>
              <a:rPr lang="en-CA" dirty="0"/>
              <a:t>Price</a:t>
            </a:r>
          </a:p>
          <a:p>
            <a:pPr lvl="1"/>
            <a:r>
              <a:rPr lang="en-CA" dirty="0"/>
              <a:t>Brand</a:t>
            </a:r>
          </a:p>
          <a:p>
            <a:pPr lvl="1"/>
            <a:r>
              <a:rPr lang="en-CA" dirty="0"/>
              <a:t>Brand Description</a:t>
            </a:r>
          </a:p>
          <a:p>
            <a:pPr lvl="1"/>
            <a:r>
              <a:rPr lang="en-CA" dirty="0"/>
              <a:t>Category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Orders</a:t>
            </a:r>
          </a:p>
          <a:p>
            <a:pPr lvl="1"/>
            <a:r>
              <a:rPr lang="en-CA" dirty="0"/>
              <a:t>Product</a:t>
            </a:r>
          </a:p>
          <a:p>
            <a:pPr lvl="1"/>
            <a:r>
              <a:rPr lang="en-CA" dirty="0"/>
              <a:t>Customer</a:t>
            </a:r>
          </a:p>
          <a:p>
            <a:pPr lvl="1"/>
            <a:r>
              <a:rPr lang="en-CA" dirty="0"/>
              <a:t>Warranty</a:t>
            </a:r>
          </a:p>
          <a:p>
            <a:pPr lvl="1"/>
            <a:r>
              <a:rPr lang="en-CA" dirty="0"/>
              <a:t>Purchase Date</a:t>
            </a:r>
          </a:p>
        </p:txBody>
      </p:sp>
    </p:spTree>
    <p:extLst>
      <p:ext uri="{BB962C8B-B14F-4D97-AF65-F5344CB8AC3E}">
        <p14:creationId xmlns:p14="http://schemas.microsoft.com/office/powerpoint/2010/main" val="33947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table in 3NF if and only if both of following conditions hold</a:t>
            </a:r>
          </a:p>
          <a:p>
            <a:pPr lvl="1"/>
            <a:r>
              <a:rPr lang="en-CA" dirty="0"/>
              <a:t>Table is in 2NF</a:t>
            </a:r>
          </a:p>
          <a:p>
            <a:pPr lvl="1"/>
            <a:r>
              <a:rPr lang="en-CA" dirty="0"/>
              <a:t>Every non-prime attribute of table is non-transitively dependent on every key of Table</a:t>
            </a:r>
          </a:p>
          <a:p>
            <a:r>
              <a:rPr lang="en-CA" dirty="0"/>
              <a:t>3NF applies that every non-prime attribute of table must be dependent on primary key</a:t>
            </a:r>
          </a:p>
        </p:txBody>
      </p:sp>
    </p:spTree>
    <p:extLst>
      <p:ext uri="{BB962C8B-B14F-4D97-AF65-F5344CB8AC3E}">
        <p14:creationId xmlns:p14="http://schemas.microsoft.com/office/powerpoint/2010/main" val="58470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3NF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CF6F06-4817-0B18-7123-E6564BCA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1600199"/>
            <a:ext cx="9385417" cy="44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4938-B4DB-41F1-BB97-DA3AC0B9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Supported Types of Joins in MySQL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A4E5E8-9653-4650-BFF6-D9C2C631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1" y="1987953"/>
            <a:ext cx="8550418" cy="21441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records that have matching values in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LEFT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all records from the left table, and the matched records from the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RIGHT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all records from the right table, and the matched records from the left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CROSS 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Returns all records from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  </a:t>
            </a:r>
            <a:r>
              <a:rPr kumimoji="0" lang="en-US" altLang="en-US" sz="8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MySQL INNER JOIN">
            <a:extLst>
              <a:ext uri="{FF2B5EF4-FFF2-40B4-BE49-F238E27FC236}">
                <a16:creationId xmlns:a16="http://schemas.microsoft.com/office/drawing/2014/main" id="{C81244A9-8CA7-4E9F-801E-AFE10B9C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6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ySQL LEFT JOIN">
            <a:extLst>
              <a:ext uri="{FF2B5EF4-FFF2-40B4-BE49-F238E27FC236}">
                <a16:creationId xmlns:a16="http://schemas.microsoft.com/office/drawing/2014/main" id="{B51695AC-B982-411C-ADDD-C5F102AE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084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RIGHT JOIN">
            <a:extLst>
              <a:ext uri="{FF2B5EF4-FFF2-40B4-BE49-F238E27FC236}">
                <a16:creationId xmlns:a16="http://schemas.microsoft.com/office/drawing/2014/main" id="{6C53BB82-D099-4019-B883-ECF73FB2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21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ySQL CROSS JOIN">
            <a:extLst>
              <a:ext uri="{FF2B5EF4-FFF2-40B4-BE49-F238E27FC236}">
                <a16:creationId xmlns:a16="http://schemas.microsoft.com/office/drawing/2014/main" id="{1BBEA2BF-379D-4E9C-8618-AAF5BA2C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59" y="2686958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9B1D8-96F1-47E9-AB53-04B13E55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F87B0-45F9-47EF-8D9B-23391B5D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-120316"/>
            <a:ext cx="12380180" cy="71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AE3AF39-652C-4055-A1F5-A55F5680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786" y="787179"/>
            <a:ext cx="10753263" cy="5298365"/>
          </a:xfrm>
        </p:spPr>
      </p:pic>
    </p:spTree>
    <p:extLst>
      <p:ext uri="{BB962C8B-B14F-4D97-AF65-F5344CB8AC3E}">
        <p14:creationId xmlns:p14="http://schemas.microsoft.com/office/powerpoint/2010/main" val="220545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BFCD5-C542-46BB-BA4B-FA8273930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9918"/>
            <a:ext cx="10515600" cy="4767060"/>
          </a:xfrm>
        </p:spPr>
      </p:pic>
    </p:spTree>
    <p:extLst>
      <p:ext uri="{BB962C8B-B14F-4D97-AF65-F5344CB8AC3E}">
        <p14:creationId xmlns:p14="http://schemas.microsoft.com/office/powerpoint/2010/main" val="199829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5E4A-2C11-E0D1-2204-9A1CB3F2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DB Model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3D1C-DD69-35AA-5DBA-9C93E5F1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 Level of DB model</a:t>
            </a:r>
          </a:p>
          <a:p>
            <a:pPr lvl="1"/>
            <a:r>
              <a:rPr lang="en-CA" dirty="0"/>
              <a:t>Conceptual</a:t>
            </a:r>
          </a:p>
          <a:p>
            <a:pPr lvl="1"/>
            <a:r>
              <a:rPr lang="en-CA" dirty="0"/>
              <a:t>Logical</a:t>
            </a:r>
          </a:p>
          <a:p>
            <a:pPr lvl="1"/>
            <a:r>
              <a:rPr lang="en-CA" dirty="0"/>
              <a:t>Physical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75198E-130C-4466-3575-20A3DCCF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84157"/>
              </p:ext>
            </p:extLst>
          </p:nvPr>
        </p:nvGraphicFramePr>
        <p:xfrm>
          <a:off x="3129280" y="293808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0855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75715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620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808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Conceptual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3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Entity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4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7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6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4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1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6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Column 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Normalization is database design technique which organizes tables in a manner that reduces redundancy and dependency of data</a:t>
            </a:r>
          </a:p>
          <a:p>
            <a:r>
              <a:rPr lang="en-CA" dirty="0"/>
              <a:t>Redundant Data = Useless Data = Same Data stored in more than one place</a:t>
            </a:r>
          </a:p>
        </p:txBody>
      </p:sp>
    </p:spTree>
    <p:extLst>
      <p:ext uri="{BB962C8B-B14F-4D97-AF65-F5344CB8AC3E}">
        <p14:creationId xmlns:p14="http://schemas.microsoft.com/office/powerpoint/2010/main" val="68990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Problems without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Updation</a:t>
            </a:r>
            <a:r>
              <a:rPr lang="en-CA" dirty="0"/>
              <a:t> </a:t>
            </a:r>
            <a:r>
              <a:rPr lang="en-CA" dirty="0" err="1"/>
              <a:t>Anamoly</a:t>
            </a:r>
            <a:endParaRPr lang="en-CA" dirty="0"/>
          </a:p>
          <a:p>
            <a:r>
              <a:rPr lang="en-CA" dirty="0"/>
              <a:t>Insertion </a:t>
            </a:r>
            <a:r>
              <a:rPr lang="en-CA" dirty="0" err="1"/>
              <a:t>Anamoly</a:t>
            </a:r>
            <a:endParaRPr lang="en-CA" dirty="0"/>
          </a:p>
          <a:p>
            <a:r>
              <a:rPr lang="en-CA" dirty="0"/>
              <a:t>Deletion </a:t>
            </a:r>
            <a:r>
              <a:rPr lang="en-CA" dirty="0" err="1"/>
              <a:t>Anamoly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6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F0D51A-736E-E258-ACE9-5421B1728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343150"/>
            <a:ext cx="6524625" cy="21717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8D2C77-83E8-3E84-7866-E7CA56A0D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00200"/>
            <a:ext cx="6438900" cy="36576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E8EA007-24BC-AD4A-7518-133788D8E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00200"/>
            <a:ext cx="6534150" cy="36576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326D1E9-D3BF-43E6-CCE4-D49F2F8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50" y="1642906"/>
            <a:ext cx="9410165" cy="4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table in 1NF if and only if the domain of each attribute contain only atomic value and value of each attribute contains only a single value from that domain.</a:t>
            </a:r>
          </a:p>
          <a:p>
            <a:r>
              <a:rPr lang="en-CA" dirty="0"/>
              <a:t>1NF rule</a:t>
            </a:r>
          </a:p>
          <a:p>
            <a:pPr lvl="1"/>
            <a:r>
              <a:rPr lang="en-CA" dirty="0"/>
              <a:t>Each table cell should contain single(Atomic) value</a:t>
            </a:r>
          </a:p>
          <a:p>
            <a:pPr lvl="1"/>
            <a:r>
              <a:rPr lang="en-CA" dirty="0"/>
              <a:t>Each record needs to be unique</a:t>
            </a:r>
          </a:p>
        </p:txBody>
      </p:sp>
    </p:spTree>
    <p:extLst>
      <p:ext uri="{BB962C8B-B14F-4D97-AF65-F5344CB8AC3E}">
        <p14:creationId xmlns:p14="http://schemas.microsoft.com/office/powerpoint/2010/main" val="307351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1NF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6747B4A-74F9-BF95-665F-5F80C6AB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1600200"/>
            <a:ext cx="8164136" cy="45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9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2E03-F775-9AB4-EF4C-3814398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B651-CBB0-5D30-A98D-F37398AE7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table in 2NF if it is in 1NF and no non-prime attributes is dependent on any proper subset of any candidate key of the table. A non-prime attribute of a table is an attribute that is not a part of any candidate (composite primary) key</a:t>
            </a:r>
          </a:p>
          <a:p>
            <a:r>
              <a:rPr lang="en-CA" dirty="0"/>
              <a:t>2NF rule</a:t>
            </a:r>
          </a:p>
          <a:p>
            <a:pPr lvl="1"/>
            <a:r>
              <a:rPr lang="en-CA" dirty="0"/>
              <a:t>Table should be in 1NF</a:t>
            </a:r>
          </a:p>
          <a:p>
            <a:pPr lvl="1"/>
            <a:r>
              <a:rPr lang="en-CA" dirty="0"/>
              <a:t>Every non-key attribute of the table is dependent on the whole composite primary key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85B1DC-1A4C-2CB2-7BFB-CE193BF5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2790"/>
              </p:ext>
            </p:extLst>
          </p:nvPr>
        </p:nvGraphicFramePr>
        <p:xfrm>
          <a:off x="1663510" y="543528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7859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63146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0655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832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Warrenty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8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iPhone14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01.01.23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5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96C6-2D08-2BA3-7929-61D65109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2NF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DC27FC-E82E-3DDA-093C-62D3ABA4E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25" y="1600200"/>
            <a:ext cx="9184830" cy="43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45351</TotalTime>
  <Words>357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Design Data Model (Ecommerce sample)</vt:lpstr>
      <vt:lpstr>DB Model Concept</vt:lpstr>
      <vt:lpstr>Normalization</vt:lpstr>
      <vt:lpstr>Problems without Normalization</vt:lpstr>
      <vt:lpstr>Schema</vt:lpstr>
      <vt:lpstr>1NF</vt:lpstr>
      <vt:lpstr>1NF</vt:lpstr>
      <vt:lpstr>2NF</vt:lpstr>
      <vt:lpstr>2NF</vt:lpstr>
      <vt:lpstr>3NF</vt:lpstr>
      <vt:lpstr>3NF</vt:lpstr>
      <vt:lpstr>Supported Types of Joins in MySQL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Ravijeet Singh</dc:creator>
  <cp:lastModifiedBy>R Singh</cp:lastModifiedBy>
  <cp:revision>13</cp:revision>
  <dcterms:created xsi:type="dcterms:W3CDTF">2023-01-30T14:51:23Z</dcterms:created>
  <dcterms:modified xsi:type="dcterms:W3CDTF">2024-03-20T20:40:41Z</dcterms:modified>
</cp:coreProperties>
</file>