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590800"/>
            <a:ext cx="60960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scripts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7999-EB36-0EA5-80A2-60B4A837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script that uses variables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7C2A3-AC1C-B466-9774-F0970BAC3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@MaxInvoice money,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@MinInvoice money,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@InvoiceCount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@PercentDifference decimal(8,2),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@VendorIDVar int = 95;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@MaxInvoice = MAX(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@MinInvoice = MIN(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@InvoiceCount = COUNT(*)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@VendorIDVar;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@PercentDifference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(@MaxInvoice - @MinInvoice) / @MinInvoice * 100;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104C7-5FE7-B82B-E42F-AA82D8C9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27A9-0291-A579-4C62-6F7A7F24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E56A-5B93-EF47-0646-77220235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5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3E5C-572C-314C-9912-119B5947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script that uses variables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58243-7411-15FC-2AA1-F30F202BD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'Maximum invoice is $' +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CONVERT(varchar,@MaxInvoice,1) + '.';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'Minimum invoice is $'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CONVERT(varchar,@MinInvoice,1) + '.';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'Maximum is 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PercentDifference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'% more than minimum.';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'Number of invoices: ' +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CONVERT(varchar,@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'.';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invoice is $46.21.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invoice is $16.33.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 is 182.97% more than minimum.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invoices: 6.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FE35-21A2-F25B-07FB-1EC932E3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EBEC-0ED8-9D5B-128D-F48813BA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425-A17C-8ABB-ED6B-56FEF9F9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3361-38F4-5359-1B37-24FA9690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DECLARE statement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table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F3123-62BF-2AA4-62E2-4C786A1F9F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@table_name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(column_name_1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column_name_2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table_attributes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AA46-F275-4C25-56F5-488107FB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52617-E606-DDCE-8092-72101B87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C9A63-1BD0-4FD9-9242-3CF08EC1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6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5557-10E1-6A92-BFB2-85F3A589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script that uses a table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181E-0A72-13C4-32AA-467AFA844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86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@BigVendors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int,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(50));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@BigVendors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@BigVendors;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43DDAA53-FB19-1648-39D9-6503B07A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876800"/>
            <a:ext cx="6019800" cy="11543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7E7EE-D6F2-21A8-21A8-8CF989126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80C9-4EBA-25DC-3296-50DE195D7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012A-2BCD-9E66-4910-8D3F889F0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0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FCF-F86E-7790-6E6A-51DFCCC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script that uses a local temporary table </a:t>
            </a:r>
            <a:br>
              <a:rPr lang="en-US" dirty="0"/>
            </a:br>
            <a:r>
              <a:rPr lang="en-US" dirty="0"/>
              <a:t>instead of a derived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BD66C-D3F6-12C7-BA49-8D13BB16D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37185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1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AvgInvoice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#TopVendors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AvgInvoice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#TopVendors AS tv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1F700C70-BE01-3E79-4F16-554DE614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279987"/>
            <a:ext cx="6706235" cy="4483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E52-55D4-502C-D68E-3D1AF313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B1C4-F761-20CC-BDB7-01D836640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EFDE-3F81-F998-F731-57E8F6D67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83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1B18-77B0-0DA8-77FB-9711AEEB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global temp table of random numbers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6536-2DA9-27FD-CA39-1BFACA307B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352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##RandomSSNs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SSN_ID int     IDENTITY,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SSN    char(9) DEFAULT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LEFT(CAST(CAST(CEILING(RAND()*10000000000)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AS varchar),9)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##RandomSSNs VALUES (DEFAULT);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##RandomSSNs VALUES (DEFAULT);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##RandomSSNs;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5B47BDBC-9B19-9D74-16E2-C169E552D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4419600"/>
            <a:ext cx="6982460" cy="685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5DFCB-198A-8503-73C0-1BA35D871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DFB1-2E34-13FA-7105-C63E99863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EDFC-0EDC-8666-A45D-3F42F38E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5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E43C-E3D3-5371-8354-9BC67970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types of Transact-SQL table objects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F664-F35F-1FB2-218D-7F649F9E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Temporary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variable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Derived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89CCF-F1AD-42FA-4605-AC0FEC37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86FB-D232-01A0-7ADC-BBBE0AF7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4B882-CEB2-47F8-70AB-8742D20D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64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6B3-E833-91C5-3E3D-EF4B04D0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IF...ELSE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B261-C5FA-BDFA-4CBF-AFB1B0110F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Boolean_expression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statement|BEGIN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...END}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[ELSE</a:t>
            </a:r>
          </a:p>
          <a:p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statement|BEGIN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...END}]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43C8-A4A9-9DF1-C6CE-A03233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955C3-5C4C-6B36-157D-5D4056A6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2FFF-EDAB-36B4-02D6-78166BD4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37E6-9B22-2728-57F6-2DE5A7DE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an IF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4614-7060-0BE1-C38B-BF7195771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@EarliestInvoiceDue date;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@EarliestInvoiceDue = MIN(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@EarliestInvoiceDue &lt; GETDATE()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'Outstanding invoices overdue!';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Outstanding invoices overdue!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7475D-A6F5-129E-58FC-74C1C1EB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6B0DD-027E-A024-2092-489B81D8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3EE6-B654-F38C-B6E2-83EE68DF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BC2C-4458-6478-C2F7-42FEC6A9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an IF…ELSE statement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C0B8D-AF50-8CB3-F891-019F82EA65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@MinInvoiceDue money,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@MaxInvoiceDue money,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@EarliestInvoiceDue date,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@LatestInvoiceDue date;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@MinInvoiceDue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MIN(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@MaxInvoiceDue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MAX(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@EarliestInvoiceDue = MIN(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@LatestInvoiceDue = MAX(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7051B-6ADE-28BC-4740-BB1C7F5D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F539-9587-9218-87F4-02A55025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30AA-6A22-1E62-92F4-68E9212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8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3D37-3E3B-9079-172F-A7552CCA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029B-509F-6909-3F4B-A80DE64A8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Transact-SQL script written as a single batch, insert GO commands to divide the script into appropriate batches.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scripts using any of the following T-SQL statements: IF...ELSE, BEGIN...END, WHILE, BREAK, CONTINUE , TRY...CATCH, USE, PRINT, DECLARE, SET, EXEC.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statements using the system functions @@IDENTITY, @@ROWCOUNT, @@ERROR, and @@FETCH_STATUS.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Declare and use scalar and table variables.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 for the existence of objects and databases using OBJECT_ID, DB_ID, and IF EXISTS.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5C0CC-671A-5087-68CE-CDE0BD0D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7162-E649-0F6F-9AE5-BE28E09D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3252-8FD0-641C-64DB-23A809E7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5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8A9-635E-4604-D102-200805D7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an IF…ELSE statement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6251-0545-0F2F-61B5-37F8CE345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@EarliestInvoiceDue &lt; GETDATE()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PRINT 'Outstanding invoices overdue!';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PRINT 'Dated ' +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CONVERT(varchar,@EarliestInvoiceDue,1)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' through ' +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CONVERT(varchar,@LatestInvoiceDue,1) + '.';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PRINT 'Amounting from $'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CONVERT(varchar,@MinInvoiceDue,1) 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' to $'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CONVERT(varchar,@MaxInvoiceDue,1) + '.';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--@EarliestInvoiceDue &gt;= GETDATE()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'No overdue invoices.';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Outstanding invoices overdue!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Dated 02/09/23 through 03/01/23.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Amounting from $30.75 to $19,351.18.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8D9C9-B110-25E0-10CD-45EA540B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A054-C12C-0964-165D-0EE67467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A6D5-8FC1-67AF-85DF-673A22F8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45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4A01-8A6C-563B-B365-70EBFEDC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IF EXISTS clause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DROP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C9F8E-2E56-E719-8EB9-1D65B64BD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OBJECT_TYPE IF EXISTS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master;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IF EXISTS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60276-9B65-459A-DE09-4E4BC940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FBC0E-49AF-3C0D-6317-30D5B56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1114-BC4E-6CAD-97A4-4BCECB69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5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745E-5126-DA3C-F0C3-39E20E1C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the OBJECT_ID and DB_ID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3C40-4D1F-DDC9-6450-95F7C5D71C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OBJECT_ID('object')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DB_ID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DB_ID('database')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D238E-09BB-8755-61E8-204AAF45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E603-3DD1-4971-F4FC-1C3D108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09B6-0453-F1EB-2717-88F9BB2F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63CC-E646-FCEC-2B19-C48073D0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OBJECT_ID and DB_ID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26159-A125-BF0A-AD2D-14AF7601D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whether a database exists before deleting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master;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DB_ID('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IS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DROP DATABASE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for the existence of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OBJECT_ID('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IS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DROP TABLE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test for the existence of a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EXISTS (SELECT * 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sys.tables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WHERE name =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DROP TABLE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InvoiceCopy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for the existence of a temporary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OBJECT_ID('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tempdb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..#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AllUserTables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IS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DROP TABLE #AllUserTables;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D7A0-DE9A-6E37-D1D0-1F92BEA2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23957-88A5-2C0C-EB5B-D9F49A58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DDC79-DF51-AA1E-E23F-6D308386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0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94EB-E0C9-1BBA-F6F2-D3F87914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WHILE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906F-96DD-F608-1CDA-05E0DD6DF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 expression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statement|BEGIN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...END}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98B3C-7255-79AD-75E8-C0C30E2A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D3FED-7946-2762-21AC-13F277ED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D6D3-2F88-79E2-5FE9-1C88E289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59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E20B-13E2-319B-7560-87472B30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 WHILE loop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3BA1-2CE8-10F2-2B20-076595E06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OBJECT_ID('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tempdb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..#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InvoiceCopy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') IS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DROP TABLE #InvoiceCopy;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* INTO #InvoiceCopy 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(SELECT SUM(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FROM #InvoiceCopy) &gt;= 20000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UPDATE #InvoiceCopy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SET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IF (SELECT MAX(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FROM #InvoiceCopy) &gt; 3000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CONTINUE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CreditTotal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472">
              <a:spcBef>
                <a:spcPts val="0"/>
              </a:spcBef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 #InvoiceCopy;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DFFD7-E658-0A23-0A8D-7182F43F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DAA0-96A1-B007-BBFD-B4489BA1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33F4-4D45-72A6-C848-99E4AF89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91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0B5A-39A1-8AC2-0071-7DA7F777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from the while loop (11 rows)</a:t>
            </a:r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73A3C8F-0375-FED4-99AA-AA189910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0" y="1143000"/>
            <a:ext cx="6455410" cy="127825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96569-6E9B-CFC5-6A05-4BED39FC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6E3F-7E98-5295-A3E9-2D269CD2B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A4F36-2B44-26FB-889F-3714BE0B8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42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8977-934A-3079-3FF1-B9FE8E0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using cursors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96F20-8EAE-85F6-D826-DEC216A0D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a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CURSOR FOR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the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column values from the row and store them in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 NEXT 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@variable1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@variable2][, @variable3]...;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and deallocate the cursor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DEALLOCATE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C1B68-C69F-DB01-7256-71079825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AC02F-7136-6357-7BBB-0BC6A788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45D4-19D6-5361-EB70-1084AD3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76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8614-5AB7-11E3-C84B-91BE1077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 cursor (part 1)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69C6-E2F0-724D-391B-5669A93C7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@InvoiceIDVar int,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@InvoiceTotalVar money,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@UpdateCount int =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CURSOR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574DF-7D1E-F6ED-124B-1D27252F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ECC1A-BF04-155D-3534-9318E05F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B38BF-B2C0-46AB-59CE-B819C4E4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81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792B-DEF5-A981-FDDC-C5D05095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script that uses a cursor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96F71-93A0-8343-AA1E-1D2C075C8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 NEXT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INTO @InvoiceIDVar, @InvoiceTotalVar;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@@FETCH_STATUS &lt;&gt; -1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BEGIN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@InvoiceTotalVar &gt; 1000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UPDATE Invoices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.1)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@InvoiceIDVar;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@UpdateCount = @UpdateCount + 1;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 NEXT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INTO @InvoiceIDVar, @InvoiceTotalVar;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2B9C1-1182-5F63-FE1D-FAAE1EC7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CDE7E-8E83-C219-7A16-A335667C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8179-0E51-4DD2-8C79-33340D60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314C-4CA5-FEB3-CCFD-94467183F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CB8C-C725-A8A0-F123-D682C92C4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scripts.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scalar variable and a table variable.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scope of local variables and global variables.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cursors.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scopes of temporary tables, table variables, and derived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dynamic SQL.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CBD9E-70EB-4D37-2130-161FC5F6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1DC0A-2280-59DF-967E-8D39A5AD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AC3A-05FE-D8D4-494C-F5E78C80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06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7559-E882-B908-0EA6-86A58DBF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 cursor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9AC9B-DAA0-728F-BDAC-4F151874F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Invoices_Cursor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'';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CONVERT(varchar, @UpdateCount) + ' row(s) updated.';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row(s) updated.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61AC-C159-9D76-14E1-98794D08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2683-BD7C-20F9-F600-F011D0DA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0EFD-8A34-CF5C-B4E7-D1848095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84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875F-F527-EE0E-4D5F-4007E47E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TRY…CATCH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2E66-E54C-B4B9-5B13-628776CE7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sql_statement|statement_block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sql_statement|statement_block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Functions you can use within a CATCH block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ERROR_NUMBER()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ERROR_MESSAGE()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ERROR_SEVERITY()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ERROR_STATE()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B0C55-2EDF-9FDA-A597-5A72A813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EB41-AF14-3C7E-179B-4213E944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FA2-EE55-9AEF-D2EC-B4C99707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86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AA44-0262-ADD6-D913-25E16981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 TRY…CATCH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DDDD-DC4B-2196-BAD7-37BDC5FE6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VALUES (799, 'ZXK-799', '2023-03-07', 299.95, 0,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1, '2023-04-06',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'SUCCESS: Record was inserted.';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'FAILURE: Record was not inserted.';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'Error ' + CONVERT(</a:t>
            </a:r>
            <a:r>
              <a:rPr lang="es-E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ERROR_NUMBER(), 1)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': ' + ERROR_MESSAGE();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that’s displayed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FAILURE: Record was not inserted.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547: The INSERT statement conflicted with the FOREIGN KEY constraint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FK_Invoices_Vendors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". The conflict occurred in database "AP", table "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dbo.Vendors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column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4ACFA-FBAF-59D4-A4DF-97E229FB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E8810-9CA7-C9A6-6C84-DDE5B48C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42F4-B6CB-5545-468B-31094C0F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754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9E27-8F8A-5A34-DA84-0333993B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of surround-with snippets</a:t>
            </a:r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67015630-BBCA-129F-217A-FC13AA69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2999"/>
            <a:ext cx="7315200" cy="37750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FFDA1-9A21-B3AE-590A-3B39BDD7D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5748-8752-DAE4-F1EF-7E129D07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8A34-601F-93C2-2454-A50A8F31D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5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8A4A-D81D-ECD7-0D3B-E16AED94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after the snippet is inserted</a:t>
            </a:r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8ED1D150-18A9-92D9-C31A-CF85CD06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8001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06C0F-E02F-085F-0A40-231BEB1EF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AEDC-91BF-0332-AB42-C57BDD462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20B5-A4DC-4227-D455-AC518DDCE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68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52E8-C5C2-F384-4477-0C032B7E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Transact-SQL system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77CCD-889D-C63A-F7D1-2DA97882BE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@@IDENTITY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IDENT_CURRENT('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@@ROWCOUNT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@@ERROR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@@SERVERNAME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HOST_NAME()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SYSTEM_USER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A3051-5B1F-6350-AA4A-E9E7B8B0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DB29-2D37-5D7F-8D02-9BB08F5C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7558D-1798-F775-E59D-3B6395D9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04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3E1-CB06-3B85-C0B0-AC905BBE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inserts a new vendor and invoice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38CA3-AB26-CDFC-4E8B-11DB0EF468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@MyIdentity int, @MyRowCount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Vendors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VendorAddress1,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VendorPhone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('Peerless Binding', '1112 S Windsor St',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'Hallowell', 'ME', '04347', '(207) 555-1555',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4, 400);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@MyIdentity = @@IDENTITY;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@MyRowCount = @@ROWCOUNT;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@MyRowCount 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VALUES (@MyIdentity, 'BA-0199', '2023-03-01',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4598.23, 0, 0, 4, '2023-04-30', NULL);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2460E-0F5A-D66C-C91B-C7AD5E53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ACDD-1EA5-152D-1E6C-4E006CEB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94F5-CE52-BDE2-2420-B491639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0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C288-EF51-A377-BC8C-C1E74820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T-SQL statements for changing session settings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DA0F-B52D-B4AD-DCE4-1CE802CD99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DATEFORMAT format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NOCOUNT {ON|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ANSI_NULLS {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|OFF}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ANSI_PADDING {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|OFF}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ROWCOUNT number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date format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DATEFORMAT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B8EE-D5BE-3AF4-373C-78574125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B74BB-3261-159B-79E5-35D4F269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C900-2FD4-570B-04AA-04E928F0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8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52B9-FD15-F749-1B69-FCBC5E13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EXEC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49FC2-B98E-AB7B-865F-3FABE22B9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{EXEC|EXECUTE} ('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an EXEC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@TableNameVar varchar(128) = 'Invoices';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('SELECT * FROM ' + @TableNameVar + ';');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SQL string at execution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Invoices;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93A-008B-715C-BD94-40BCF867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200CD-36CF-355F-B279-01802ABD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ED9B-2C5A-6FC3-6032-389D78C0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07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CE63-1A7A-93CB-2B80-B7A5D7B0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uses dynamic SQL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2767C-CEBE-7063-D1D4-78B042D354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@DynamicSQL varchar(8000);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IF EXISTS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XtabVendors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@DynamicSQL = 'CREATE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XtabVendors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@DynamicSQL = @DynamicSQL + '[' +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'] bit,'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FROM Invoices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@DynamicSQL = @DynamicSQL + ');';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 (@DynamicSQL);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XtabVendors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7EDED-FFA5-7C9B-015A-2CD57AB6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7C9E1-CAE2-DE97-D5BE-1375F5CE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2333-833B-6EEE-08DD-14A9034A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1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0511-CCE5-C7DA-7F81-A5CFCF9F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with two batches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5A50-8E85-4566-9355-9C39D4E54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Creates three tables in a database named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ClubRoster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batch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3792855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ClubRoster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batch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ClubRoster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varchar(75)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FirstName varchar(50)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MiddleName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Committees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 NOT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CommitteeAssignments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NOT NULL REFERENCES Members(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NOT NULL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REFERENCES  Committees(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CommitteeID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CC940-52CC-FF0A-CE25-FE2A1ADA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FF6B-5760-B48A-BB98-4E429CB5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19C9-A862-A375-87FA-B77AEBF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41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8842-CB40-E2FA-6000-1E2E1E21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SQL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7A5C7-636A-0198-5F61-86548D66C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828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XtabVendors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([Blue Cross] bit, [Cardinal Business Media, Inc.] bit,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[Data Reproductions Corp] bit, [Federal Express Corporation] bit,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[Ford Motor Credit Company] bit, [Ingram] bit,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[Malloy Lithographing Inc] bit,);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sz="16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AA2C898-4A1D-7E94-0ED7-60AB178F1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95599"/>
            <a:ext cx="7239000" cy="5117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800E9-075C-EC97-30C5-4E3DFBF8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A8AA-FDAE-0809-16ED-E891D0582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D5BA-BF81-8B43-D83F-9F3E50EF6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2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2D1F-BBC9-0F21-0AB2-2A4ED1FD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must be in their own batch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0BF29-50DA-0F8F-2594-7A345F7A43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SCHEMA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E8B26-9C40-D50E-50D5-5BC5585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7BDF-88DE-D3A0-477D-8E323E29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8E37-8A0E-842A-8044-8471508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C567-4C9C-F7D1-59D7-B01B269F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for controlling the flow of execution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2D80-DB58-7FD9-9D8E-A62C057D0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IF...ELSE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BEGIN...END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TRY...CATCH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871E6-7E7F-6773-048B-7007E2F5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8E469-0CA2-89A3-EA76-D65B8E27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FB36-18E4-74F5-CF57-93C98317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53D0-F6F1-FBFC-B65D-4AC5FBF4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Transact-SQL statements for scripts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3655-8EF2-58C9-2CA2-342F86EAC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s-E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792DC-9164-6ED5-77F1-F8D92F47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15EA-3A7D-759A-3577-C2DF41F9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9BA89-1FC1-A4DF-70FF-858A59B6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5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BCA5-767C-ECBD-3A69-D298FF84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script that uses some of the statements </a:t>
            </a:r>
            <a:br>
              <a:rPr lang="en-US" dirty="0"/>
            </a:br>
            <a:r>
              <a:rPr lang="en-US" dirty="0"/>
              <a:t>for script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DBC6F-6D48-F87B-1CDB-A4D6CB9C9F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@TotalDue money;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@TotalDue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(SELECT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FROM Invoices);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@TotalDue &gt;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'Total invoices due = $' +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CONVERT(varchar,@TotalDue,1);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 'Invoices paid in full';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F537-7F48-A57A-A36F-6A204516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5BA3-35A3-81A9-557A-B11AD93E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C46A-DBF6-11EB-A9F9-4C764922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2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73D0-B1C4-051B-E07F-D0AC53E0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declare and set scalar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EE6D-40DA-6659-ED9C-6D9A194F6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the DECLARE statement for scalar variables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@variable_name_1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expression]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[, @variable_name_2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[= expression] ]...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of the SET statement for a scalar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@variable_name = expression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Alternate syntax for setting a variable’s value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select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@variable_name_1 = column_specification_1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@variable_name_2 = column_specification_2]...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500F-BD6C-1161-5FC2-AF1DC68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BBD7-3CF5-3349-D09E-6097A184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F3B3-0E4B-C37A-B5AA-5F1536B5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3986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59</TotalTime>
  <Words>2852</Words>
  <Application>Microsoft Office PowerPoint</Application>
  <PresentationFormat>On-screen Show (4:3)</PresentationFormat>
  <Paragraphs>540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A script with two batches</vt:lpstr>
      <vt:lpstr>Statements that must be in their own batch</vt:lpstr>
      <vt:lpstr>Statements for controlling the flow of execution</vt:lpstr>
      <vt:lpstr>More Transact-SQL statements for scripts</vt:lpstr>
      <vt:lpstr>A script that uses some of the statements  for script processing</vt:lpstr>
      <vt:lpstr>Statements that declare and set scalar variables</vt:lpstr>
      <vt:lpstr>A SQL script that uses variables (part 1)</vt:lpstr>
      <vt:lpstr>A SQL script that uses variables (part 2)</vt:lpstr>
      <vt:lpstr>The syntax of the DECLARE statement  for a table variable</vt:lpstr>
      <vt:lpstr>A SQL script that uses a table variable</vt:lpstr>
      <vt:lpstr>A script that uses a local temporary table  instead of a derived table</vt:lpstr>
      <vt:lpstr>Create a global temp table of random numbers</vt:lpstr>
      <vt:lpstr>The five types of Transact-SQL table objects </vt:lpstr>
      <vt:lpstr>The syntax of the IF...ELSE statement</vt:lpstr>
      <vt:lpstr>A script that uses an IF statement</vt:lpstr>
      <vt:lpstr>A script that uses an IF…ELSE statement (part 1)</vt:lpstr>
      <vt:lpstr>A script that uses an IF…ELSE statement (part 2)</vt:lpstr>
      <vt:lpstr>How to use the IF EXISTS clause  in a DROP statement</vt:lpstr>
      <vt:lpstr>Syntax for the OBJECT_ID and DB_ID functions</vt:lpstr>
      <vt:lpstr>Examples of the OBJECT_ID and DB_ID functions</vt:lpstr>
      <vt:lpstr>The syntax of the WHILE statement</vt:lpstr>
      <vt:lpstr>A script that uses a WHILE loop (part 1)</vt:lpstr>
      <vt:lpstr>The result set from the while loop (11 rows)</vt:lpstr>
      <vt:lpstr>The syntax for using cursors</vt:lpstr>
      <vt:lpstr>A script that uses a cursor (part 1) </vt:lpstr>
      <vt:lpstr>A script that uses a cursor (part 2)</vt:lpstr>
      <vt:lpstr>A script that uses a cursor (part 3)</vt:lpstr>
      <vt:lpstr>The syntax of the TRY…CATCH statement</vt:lpstr>
      <vt:lpstr>A script that uses a TRY…CATCH statement</vt:lpstr>
      <vt:lpstr>The list of surround-with snippets</vt:lpstr>
      <vt:lpstr>The code after the snippet is inserted</vt:lpstr>
      <vt:lpstr>Some of the Transact-SQL system functions</vt:lpstr>
      <vt:lpstr>A script that inserts a new vendor and invoice</vt:lpstr>
      <vt:lpstr>T-SQL statements for changing session settings</vt:lpstr>
      <vt:lpstr>How to use the EXEC statement</vt:lpstr>
      <vt:lpstr>A script that uses dynamic SQL</vt:lpstr>
      <vt:lpstr>The contents of the SQL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5</cp:revision>
  <cp:lastPrinted>2016-01-14T23:03:16Z</cp:lastPrinted>
  <dcterms:created xsi:type="dcterms:W3CDTF">2023-05-30T17:34:35Z</dcterms:created>
  <dcterms:modified xsi:type="dcterms:W3CDTF">2023-06-05T23:20:36Z</dcterms:modified>
</cp:coreProperties>
</file>