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241" autoAdjust="0"/>
  </p:normalViewPr>
  <p:slideViewPr>
    <p:cSldViewPr snapToGrid="0">
      <p:cViewPr varScale="1">
        <p:scale>
          <a:sx n="55" d="100"/>
          <a:sy n="55" d="100"/>
        </p:scale>
        <p:origin x="109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71A3-8870-4C10-9E9A-2FB7AE591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 class classification on text data</a:t>
            </a:r>
          </a:p>
        </p:txBody>
      </p:sp>
    </p:spTree>
    <p:extLst>
      <p:ext uri="{BB962C8B-B14F-4D97-AF65-F5344CB8AC3E}">
        <p14:creationId xmlns:p14="http://schemas.microsoft.com/office/powerpoint/2010/main" val="201600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8FF35-3EDC-4F46-85E2-31E69E6E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1584-9E57-4A36-9AE1-59765E0C4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Stop words removal</a:t>
            </a:r>
          </a:p>
          <a:p>
            <a:r>
              <a:rPr lang="en-US" dirty="0"/>
              <a:t>Lemmatization</a:t>
            </a:r>
          </a:p>
          <a:p>
            <a:r>
              <a:rPr lang="en-US" dirty="0"/>
              <a:t>Special characters removal</a:t>
            </a:r>
          </a:p>
          <a:p>
            <a:r>
              <a:rPr lang="en-US" dirty="0"/>
              <a:t>Punctuation removal</a:t>
            </a:r>
          </a:p>
          <a:p>
            <a:r>
              <a:rPr lang="en-US" dirty="0"/>
              <a:t>Tokenization(bag of words approach): </a:t>
            </a:r>
          </a:p>
          <a:p>
            <a:pPr lvl="1"/>
            <a:r>
              <a:rPr lang="en-US" dirty="0"/>
              <a:t>MAX_NB_WORDS = 50000</a:t>
            </a:r>
          </a:p>
          <a:p>
            <a:pPr lvl="1"/>
            <a:r>
              <a:rPr lang="en-US" dirty="0"/>
              <a:t>MAX_SEQUENCE_LENGTH = 250</a:t>
            </a:r>
          </a:p>
          <a:p>
            <a:pPr lvl="1"/>
            <a:r>
              <a:rPr lang="en-US" dirty="0"/>
              <a:t>EMBEDDING_DIM = 100</a:t>
            </a:r>
          </a:p>
        </p:txBody>
      </p:sp>
    </p:spTree>
    <p:extLst>
      <p:ext uri="{BB962C8B-B14F-4D97-AF65-F5344CB8AC3E}">
        <p14:creationId xmlns:p14="http://schemas.microsoft.com/office/powerpoint/2010/main" val="299307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CCA35-0B7B-4A24-B252-5DAF91B0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0ECF3-7C48-4300-940D-DE05C894A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 Autoencoder</a:t>
            </a:r>
          </a:p>
          <a:p>
            <a:r>
              <a:rPr lang="en-US" dirty="0"/>
              <a:t>Parameters of layers</a:t>
            </a:r>
          </a:p>
          <a:p>
            <a:r>
              <a:rPr lang="en-US" dirty="0"/>
              <a:t>Loss type: </a:t>
            </a:r>
            <a:r>
              <a:rPr lang="en-US" dirty="0" err="1"/>
              <a:t>categorical_crossentropy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DEC05-24DF-44CE-8EC9-64D739D53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561" y="2404364"/>
            <a:ext cx="5984240" cy="424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1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E638-D5DC-4B17-92E6-3FF8EAD7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61671-58D1-4875-B34C-CFCFD4A25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epochs = 10</a:t>
            </a:r>
          </a:p>
          <a:p>
            <a:r>
              <a:rPr lang="en-US" dirty="0" err="1"/>
              <a:t>batch_size</a:t>
            </a:r>
            <a:r>
              <a:rPr lang="en-US" dirty="0"/>
              <a:t> = 64</a:t>
            </a:r>
          </a:p>
          <a:p>
            <a:r>
              <a:rPr lang="en-US" dirty="0" err="1"/>
              <a:t>Test_set</a:t>
            </a:r>
            <a:r>
              <a:rPr lang="en-US" dirty="0"/>
              <a:t> = 20% of total dataset</a:t>
            </a:r>
          </a:p>
          <a:p>
            <a:r>
              <a:rPr lang="en-US" dirty="0" err="1"/>
              <a:t>Validation_set</a:t>
            </a:r>
            <a:r>
              <a:rPr lang="en-US" dirty="0"/>
              <a:t> = 0.1% of training dataset</a:t>
            </a:r>
          </a:p>
        </p:txBody>
      </p:sp>
    </p:spTree>
    <p:extLst>
      <p:ext uri="{BB962C8B-B14F-4D97-AF65-F5344CB8AC3E}">
        <p14:creationId xmlns:p14="http://schemas.microsoft.com/office/powerpoint/2010/main" val="305146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EF9C-F7A0-4252-9E42-A6EC8D7A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097" y="343685"/>
            <a:ext cx="4486656" cy="1141497"/>
          </a:xfrm>
        </p:spPr>
        <p:txBody>
          <a:bodyPr/>
          <a:lstStyle/>
          <a:p>
            <a:r>
              <a:rPr lang="en-US" dirty="0"/>
              <a:t>Accuracy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D8460-0514-45A9-8296-EF074C59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6551" y="2139884"/>
            <a:ext cx="5597748" cy="3604070"/>
          </a:xfrm>
        </p:spPr>
        <p:txBody>
          <a:bodyPr/>
          <a:lstStyle/>
          <a:p>
            <a:pPr algn="just"/>
            <a:r>
              <a:rPr lang="en-US" sz="1800" dirty="0"/>
              <a:t>loss: 0.3799 - acc: 0.9359 - </a:t>
            </a:r>
            <a:r>
              <a:rPr lang="en-US" sz="1800" dirty="0" err="1"/>
              <a:t>val_loss</a:t>
            </a:r>
            <a:r>
              <a:rPr lang="en-US" sz="1800" dirty="0"/>
              <a:t>: 0.8247 - </a:t>
            </a:r>
            <a:r>
              <a:rPr lang="en-US" sz="1800" dirty="0" err="1"/>
              <a:t>val_acc</a:t>
            </a:r>
            <a:r>
              <a:rPr lang="en-US" sz="1800" dirty="0"/>
              <a:t>: 0.7353</a:t>
            </a:r>
          </a:p>
          <a:p>
            <a:pPr algn="just"/>
            <a:r>
              <a:rPr lang="en-US" sz="1800" dirty="0"/>
              <a:t>Test set Loss: 0.867 Accuracy: 0.747(without punctuation removal)</a:t>
            </a:r>
          </a:p>
          <a:p>
            <a:pPr algn="just"/>
            <a:endParaRPr lang="en-US" sz="1800" dirty="0"/>
          </a:p>
          <a:p>
            <a:pPr algn="just"/>
            <a:r>
              <a:rPr lang="sv-SE" sz="1800" dirty="0"/>
              <a:t>loss: 0.3622 - acc: 0.9095 - val_loss: 0.7386 - val_acc: 0.7647</a:t>
            </a:r>
          </a:p>
          <a:p>
            <a:pPr algn="just"/>
            <a:r>
              <a:rPr lang="en-US" sz="1800" dirty="0"/>
              <a:t>Test set Loss: 0.701 Accuracy: 0.759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4AACA4-CB57-4AAB-B628-BBA6268902A0}"/>
              </a:ext>
            </a:extLst>
          </p:cNvPr>
          <p:cNvSpPr/>
          <p:nvPr/>
        </p:nvSpPr>
        <p:spPr>
          <a:xfrm>
            <a:off x="1094471" y="1955218"/>
            <a:ext cx="6195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38276C-562F-4DD8-B318-885150F6C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673" y="717630"/>
            <a:ext cx="6055327" cy="524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5697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152</TotalTime>
  <Words>144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Multi class classification on text data</vt:lpstr>
      <vt:lpstr>Pre-processing techniques</vt:lpstr>
      <vt:lpstr>Model </vt:lpstr>
      <vt:lpstr>Training parameters</vt:lpstr>
      <vt:lpstr>Accuracy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 class classification on text data</dc:title>
  <dc:creator>Gupta, Arpita C.</dc:creator>
  <cp:lastModifiedBy>Gupta, Arpita C.</cp:lastModifiedBy>
  <cp:revision>7</cp:revision>
  <dcterms:created xsi:type="dcterms:W3CDTF">2019-06-11T03:12:08Z</dcterms:created>
  <dcterms:modified xsi:type="dcterms:W3CDTF">2019-06-11T10:47:15Z</dcterms:modified>
</cp:coreProperties>
</file>