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8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1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66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9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7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96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5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5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18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09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6CA22F-D9FF-4E70-BFFC-EBAC659FE810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5F522C-64F9-4BB1-B80F-A3FF5117C6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81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6933C-76B0-4B9C-8164-F8AA792F3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Mesa Interactiva equipo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DE34B-A24C-4CDC-B76C-2C09C3B03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Erik Alejandro Bonilla Arriaga</a:t>
            </a:r>
          </a:p>
          <a:p>
            <a:r>
              <a:rPr lang="es-MX" dirty="0" err="1"/>
              <a:t>Angel</a:t>
            </a:r>
            <a:r>
              <a:rPr lang="es-MX" dirty="0"/>
              <a:t> Emilio</a:t>
            </a:r>
          </a:p>
          <a:p>
            <a:r>
              <a:rPr lang="es-MX" dirty="0"/>
              <a:t>Josafat</a:t>
            </a:r>
          </a:p>
          <a:p>
            <a:r>
              <a:rPr lang="es-MX" dirty="0" err="1"/>
              <a:t>Jose</a:t>
            </a:r>
            <a:endParaRPr lang="es-MX" dirty="0"/>
          </a:p>
          <a:p>
            <a:r>
              <a:rPr lang="es-MX" dirty="0"/>
              <a:t>Eduardo</a:t>
            </a:r>
          </a:p>
        </p:txBody>
      </p:sp>
    </p:spTree>
    <p:extLst>
      <p:ext uri="{BB962C8B-B14F-4D97-AF65-F5344CB8AC3E}">
        <p14:creationId xmlns:p14="http://schemas.microsoft.com/office/powerpoint/2010/main" val="141860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D663-9FBF-4BCD-8CAA-F6DABB8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Mesa.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D6378FD-BB2C-4619-A4D7-F00A5D98D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583" r="39670" b="4133"/>
          <a:stretch/>
        </p:blipFill>
        <p:spPr>
          <a:xfrm>
            <a:off x="627425" y="1907594"/>
            <a:ext cx="5746871" cy="42996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501E68-D4BD-4772-BFDF-721C446BF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9" r="45869" b="3359"/>
          <a:stretch/>
        </p:blipFill>
        <p:spPr>
          <a:xfrm>
            <a:off x="6316714" y="1907594"/>
            <a:ext cx="5247861" cy="42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3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DF4FE-E332-4D07-A173-475B88F7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3BF91-5CFE-4034-82A2-F763B1F2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AD3C52-F9EB-4E56-8195-5897B081C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" t="15829" r="50000" b="7999"/>
          <a:stretch/>
        </p:blipFill>
        <p:spPr>
          <a:xfrm>
            <a:off x="3090035" y="1026152"/>
            <a:ext cx="5563634" cy="48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2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09E91-DDCE-4063-B331-BF57E1BE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Conexión a base de datos y cuerpo de </a:t>
            </a:r>
            <a:r>
              <a:rPr lang="es-MX" dirty="0" err="1"/>
              <a:t>index</a:t>
            </a:r>
            <a:r>
              <a:rPr lang="es-MX" dirty="0"/>
              <a:t>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8895417-41D2-40EB-9C18-CF7F783D5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85" r="23502" b="4533"/>
          <a:stretch/>
        </p:blipFill>
        <p:spPr>
          <a:xfrm>
            <a:off x="2606338" y="1990563"/>
            <a:ext cx="6979323" cy="41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7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3883D-CE57-46A8-936A-6C10B81D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D9A5A-A6A8-4CF0-AF82-7E127B6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680C3D-9CA1-4AA1-B097-EC7D3F5D8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3" r="55435" b="3166"/>
          <a:stretch/>
        </p:blipFill>
        <p:spPr>
          <a:xfrm>
            <a:off x="3273286" y="600396"/>
            <a:ext cx="5433391" cy="56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80FB8-EEFC-42C7-A809-6B4E4CA5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1FB27-2F7C-47F4-ABDA-55917D52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DFE5F7-0712-47B3-8F73-DC61E706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69" r="24022" b="5100"/>
          <a:stretch/>
        </p:blipFill>
        <p:spPr>
          <a:xfrm>
            <a:off x="1295401" y="775151"/>
            <a:ext cx="9263270" cy="53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36C4E-7077-4D0A-B0CB-8028D21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Scripts.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DA46EA-9092-45CE-A449-425C1178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287" r="33832" b="11723"/>
          <a:stretch/>
        </p:blipFill>
        <p:spPr>
          <a:xfrm>
            <a:off x="4598504" y="1881808"/>
            <a:ext cx="7060362" cy="43042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1246E65-81B7-4802-85BD-85B1EF606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21" r="61848" b="2779"/>
          <a:stretch/>
        </p:blipFill>
        <p:spPr>
          <a:xfrm>
            <a:off x="636104" y="1760810"/>
            <a:ext cx="3737113" cy="44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5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4A3A4-5240-4C8B-9CEB-274D8575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de la simulación.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0EF6CF-9F42-4EDC-9F87-837571C0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506" y="1934611"/>
            <a:ext cx="7967868" cy="44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4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249AF-CBC9-4465-8313-BF6AD727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39A4B-B0A2-42F6-AEFA-548D0CF2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0F5CF0-947D-4D87-9585-3749AC34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6" y="575378"/>
            <a:ext cx="10151165" cy="57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7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6E598-D8D0-4EC7-9643-BFFC0CAB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Situación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CA385-C4BD-4A1F-9F8C-A269BFFF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pide que se realice una mesa interactiva en la que al colocar teléfonos se pueda visualizar los datos de la mismo.</a:t>
            </a:r>
          </a:p>
          <a:p>
            <a:r>
              <a:rPr lang="es-MX" dirty="0"/>
              <a:t>Al inicio el quipo logro diseñar un modelo basado en diseño de la mesa, indicando algunas de las funciones que debería tener, como las animaciones, </a:t>
            </a:r>
            <a:r>
              <a:rPr lang="es-MX" dirty="0" err="1"/>
              <a:t>asi</a:t>
            </a:r>
            <a:r>
              <a:rPr lang="es-MX" dirty="0"/>
              <a:t> como las divisiones en la pantalla de la mesa, numero máximo de dispositivos </a:t>
            </a:r>
            <a:r>
              <a:rPr lang="es-MX" dirty="0" err="1"/>
              <a:t>asi</a:t>
            </a:r>
            <a:r>
              <a:rPr lang="es-MX" dirty="0"/>
              <a:t> como indicar que la mesa tendría un apartado de el sistema operativo de cada teléfono para llamar mas la atención de el usuario.</a:t>
            </a:r>
          </a:p>
        </p:txBody>
      </p:sp>
    </p:spTree>
    <p:extLst>
      <p:ext uri="{BB962C8B-B14F-4D97-AF65-F5344CB8AC3E}">
        <p14:creationId xmlns:p14="http://schemas.microsoft.com/office/powerpoint/2010/main" val="232057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4AAA6-B92F-4DDD-B1BB-1FDB50F2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Prototipo.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C35C8-06DB-434F-844A-ED112E6C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s-MX" dirty="0"/>
              <a:t>En primera instancia tenemos el primer prototipo que se logro hacer mediante stock </a:t>
            </a:r>
            <a:r>
              <a:rPr lang="es-MX" dirty="0" err="1"/>
              <a:t>mution</a:t>
            </a:r>
            <a:r>
              <a:rPr lang="es-MX" dirty="0"/>
              <a:t>, el resultado de este primer modelo es satisfactorio ya que cumple con todo lo que el equipo había planeado desde el inicio.</a:t>
            </a:r>
          </a:p>
        </p:txBody>
      </p:sp>
    </p:spTree>
    <p:extLst>
      <p:ext uri="{BB962C8B-B14F-4D97-AF65-F5344CB8AC3E}">
        <p14:creationId xmlns:p14="http://schemas.microsoft.com/office/powerpoint/2010/main" val="54123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DFEE-5C91-4931-98EB-0DE5671E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Video.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7FC2EC1-B811-4AB0-A2C1-22C228DD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35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82C47-84BD-422B-9CB3-51C60C5D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57212-443B-4F47-95C4-FC404AF5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no se cuenta con una mesa interactiva real simularemos la mesa con ayuda de el explorador web en el cual se pondrán teléfonos.</a:t>
            </a:r>
          </a:p>
          <a:p>
            <a:r>
              <a:rPr lang="es-MX" dirty="0"/>
              <a:t>Al indicar que tendremos programación recalcaremos que solo es Ajax en sus funciones básicas.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246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672B3-96B4-4B55-929B-47469C44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Herramiestas</a:t>
            </a:r>
            <a:r>
              <a:rPr lang="es-MX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3F811-86D9-484B-9334-C596D34A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simulación de la mesa estará en web, de esta forma que se hará uso de base de datos para el guardado de la información de el sistema.</a:t>
            </a:r>
          </a:p>
          <a:p>
            <a:r>
              <a:rPr lang="es-MX" dirty="0"/>
              <a:t>Así que se crea una base de datos llamada mesa, que solamente contiene información de los teléfonos, como su descripción, su precio, color e incluso la imagen de teléfono, de esta forma tenemos una base de datos mixta.</a:t>
            </a:r>
          </a:p>
        </p:txBody>
      </p:sp>
    </p:spTree>
    <p:extLst>
      <p:ext uri="{BB962C8B-B14F-4D97-AF65-F5344CB8AC3E}">
        <p14:creationId xmlns:p14="http://schemas.microsoft.com/office/powerpoint/2010/main" val="102155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EF77F-BF94-4876-881D-9073C1F6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A44B14F-9CE6-4A6C-A277-6D346B3F3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268" b="21309"/>
          <a:stretch/>
        </p:blipFill>
        <p:spPr>
          <a:xfrm>
            <a:off x="911089" y="1864322"/>
            <a:ext cx="10617391" cy="31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7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88A3E-3A34-40DA-9B63-4D5E8F39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4738AA-61F0-4E8F-AB1B-2F022978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modelo </a:t>
            </a:r>
            <a:r>
              <a:rPr lang="es-MX" dirty="0" err="1"/>
              <a:t>uml</a:t>
            </a:r>
            <a:r>
              <a:rPr lang="es-MX" dirty="0"/>
              <a:t> de la mesa interactiva puede resumirse bastante con una sola imagen, este modelo es solo el diagrama de clases que se tomo para hacer las clases de la simulación.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599B04-59F6-46D6-915E-687C7009E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10363" r="3952" b="10184"/>
          <a:stretch/>
        </p:blipFill>
        <p:spPr>
          <a:xfrm>
            <a:off x="2305879" y="3684104"/>
            <a:ext cx="7540578" cy="19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1FBFC-0372-41C0-915B-E5E1AB6C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 de la mesa.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F38C227-36A7-4E72-BC7A-E474F28AD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84" r="52695" b="48868"/>
          <a:stretch/>
        </p:blipFill>
        <p:spPr>
          <a:xfrm>
            <a:off x="2504661" y="2750825"/>
            <a:ext cx="7182678" cy="30687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684E845-89EA-4377-ABFA-53FB022890FB}"/>
              </a:ext>
            </a:extLst>
          </p:cNvPr>
          <p:cNvSpPr txBox="1"/>
          <p:nvPr/>
        </p:nvSpPr>
        <p:spPr>
          <a:xfrm>
            <a:off x="2703444" y="2350715"/>
            <a:ext cx="164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Clase teléfono.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7499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329</Words>
  <Application>Microsoft Office PowerPoint</Application>
  <PresentationFormat>Panorámica</PresentationFormat>
  <Paragraphs>26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Orgánico</vt:lpstr>
      <vt:lpstr>Mesa Interactiva equipo 5</vt:lpstr>
      <vt:lpstr>Situación</vt:lpstr>
      <vt:lpstr>Prototipo.</vt:lpstr>
      <vt:lpstr>Video.</vt:lpstr>
      <vt:lpstr>Implementación.</vt:lpstr>
      <vt:lpstr>Herramiestas.</vt:lpstr>
      <vt:lpstr>Presentación de PowerPoint</vt:lpstr>
      <vt:lpstr>Modelo UML</vt:lpstr>
      <vt:lpstr>Clases de la mesa.</vt:lpstr>
      <vt:lpstr>Clase Mesa.</vt:lpstr>
      <vt:lpstr>Presentación de PowerPoint</vt:lpstr>
      <vt:lpstr>Conexión a base de datos y cuerpo de index.</vt:lpstr>
      <vt:lpstr>Presentación de PowerPoint</vt:lpstr>
      <vt:lpstr>Presentación de PowerPoint</vt:lpstr>
      <vt:lpstr>Scripts.</vt:lpstr>
      <vt:lpstr>Resultados de la simulación.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 Interactiva equipo 5</dc:title>
  <dc:creator>alejandro bonilla arriaga</dc:creator>
  <cp:lastModifiedBy>alejandro bonilla arriaga</cp:lastModifiedBy>
  <cp:revision>7</cp:revision>
  <dcterms:created xsi:type="dcterms:W3CDTF">2019-02-18T05:10:42Z</dcterms:created>
  <dcterms:modified xsi:type="dcterms:W3CDTF">2019-02-18T05:54:38Z</dcterms:modified>
</cp:coreProperties>
</file>