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M2022" initials="D" lastIdx="1" clrIdx="0">
    <p:extLst>
      <p:ext uri="{19B8F6BF-5375-455C-9EA6-DF929625EA0E}">
        <p15:presenceInfo xmlns:p15="http://schemas.microsoft.com/office/powerpoint/2012/main" userId="4298440f30670c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7F800-C251-4A87-84C0-03CAD460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F99A0-9BD8-45B3-9CB7-AA4B76CBD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C0136-557C-4505-8504-52CAA019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D1FDF-170D-4F4B-A14D-977CA506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0B80B-4467-4E32-B3EA-5DF7841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482E2-CC51-4AF7-8809-0D3A440A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ACF27-44A4-493E-99D1-4CEC05AA3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BCBF2-2A85-4769-83B6-5B3D43A2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DD38B-33DC-42F7-B053-CD369F95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E2DB8-8CC3-4CB0-97C6-976DEEEB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1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6CEDEE-511F-47E3-B964-78B1B3281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D6C07C-5570-4E4E-AE4E-1A5A9878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581C4-5212-41EE-8242-74167DC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C3F2B-54E5-41EC-AD3E-7D919B13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04C86-AD54-44E9-A4B1-A11F7CF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4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C6A67-02D3-408F-B18F-D7FFFB94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055FB-8A11-449D-A552-71FED0E0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3FA2-8AC7-4344-93A3-74AB917E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DACA1-3901-4BC3-AD6E-E201034F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79679-4639-489F-A294-5A5C8ABB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6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B1E96-19B5-4B7F-B15C-7B4B8ED0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90390-C781-41A1-B24E-96D31883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99FC6-802A-4EAF-9819-3B139C51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862E-60BF-4E99-825C-1A5A6D36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50EB7-B44E-4293-8679-5BFC1341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8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7360A-6013-4F2B-A0FA-F04C3DC5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94723-82BF-4C6F-BB76-97B5AF3B6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305AD-7896-4E9C-82A4-498131697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BD308-E64A-40D2-84AE-F22E4FE8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1B7B3-023C-41B1-8DD4-DC23208D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D9B42-509C-4A86-8ACB-275185DB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D32E4-62C0-49F5-9BBC-30FE88F6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6625D-0B7A-47F0-AF41-CCE1043C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E5AE73-D6F7-4567-BB0B-FCCC1CAEC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23BBF-DECA-42D1-9DFA-38251BA8D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A8DBA-5F6F-495B-886D-F78A54A94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5CCA91-AF55-485D-ACD2-5F569A2B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4D9E3D-2CC8-435E-B474-6D9A3224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CA5443-0AB0-4A2B-BE1C-D1697975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6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ECBFB-9216-4E5D-AE61-4186A41C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95A36-E518-4A21-9D89-F1B27176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43B46D-29C6-4FE0-92B3-A599698F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B6088D-46C4-4776-8503-35C65B8C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7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BE01F-0738-43B4-8F13-C90A0694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954B0F-0784-43E8-BD4B-140C22E7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55334-B81C-4F73-B866-C02E92D2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C9DF9-97FB-405E-BE54-AD33D79C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C7257-5606-476F-8687-71920A2A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6F970-1D04-4C15-9F7F-37900278C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24AF5-5B61-4DB3-A7CD-21589B36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5D17E-783E-4A2B-B4DC-47951F7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C69BF-D3C5-49FC-9F60-9B5675A3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249B-B415-443D-8746-7CB5A42D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514804-DD5C-4D9D-B1B1-A20D6E922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B229F-00E6-4A7B-96E7-121B8625F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C1D22-6DE5-4F2F-BF7B-AC2B192B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AEA919-F07F-41D9-94FB-BCFD38EA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85A23-74D1-49F9-B781-C1FB2053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6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681E6B-E0FB-40A5-A2ED-CC6D3B2E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76500-1A76-4298-8925-F2C6EA0D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54457-A793-4197-A429-6D0489578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9E27-704D-4232-8DAC-51FC4AEBEA4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7CDDB-0B86-455C-80F5-AE96E222B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5BF29-22C0-4B34-855A-AEFB53B70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6F8F-FD3E-4131-B4A5-A2D3F582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9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D1145E-695A-4A8A-9838-A8E0D4CCA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6"/>
          <a:stretch/>
        </p:blipFill>
        <p:spPr>
          <a:xfrm>
            <a:off x="5853421" y="-1"/>
            <a:ext cx="2181445" cy="3725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52BEC2-66E3-4C00-A513-499E5CC59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" b="34676"/>
          <a:stretch/>
        </p:blipFill>
        <p:spPr>
          <a:xfrm>
            <a:off x="5782733" y="3970559"/>
            <a:ext cx="2252133" cy="2887442"/>
          </a:xfrm>
          <a:prstGeom prst="rect">
            <a:avLst/>
          </a:prstGeom>
        </p:spPr>
      </p:pic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6608ED26-C865-423C-9493-7CAEF87EF628}"/>
              </a:ext>
            </a:extLst>
          </p:cNvPr>
          <p:cNvSpPr/>
          <p:nvPr/>
        </p:nvSpPr>
        <p:spPr>
          <a:xfrm>
            <a:off x="0" y="0"/>
            <a:ext cx="6316133" cy="6858000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A29070-C620-47E3-8DD4-0416919C2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866" y="-29911"/>
            <a:ext cx="2133826" cy="42505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66A90A-E791-4B4C-BCF1-2DF909440C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714"/>
          <a:stretch/>
        </p:blipFill>
        <p:spPr>
          <a:xfrm>
            <a:off x="8034866" y="4325849"/>
            <a:ext cx="2223503" cy="25321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A6043C-550E-40FD-A5B1-1A4AF5EEA1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310"/>
          <a:stretch/>
        </p:blipFill>
        <p:spPr>
          <a:xfrm>
            <a:off x="10286999" y="1860890"/>
            <a:ext cx="1905001" cy="44202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AA0E3B-FD7E-4D04-B75F-882AFCA838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023"/>
          <a:stretch/>
        </p:blipFill>
        <p:spPr>
          <a:xfrm>
            <a:off x="10220521" y="0"/>
            <a:ext cx="2305372" cy="18082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EAF15F-C56E-4ACA-9520-DAC4F1F27D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367" b="88699"/>
          <a:stretch/>
        </p:blipFill>
        <p:spPr>
          <a:xfrm>
            <a:off x="10286999" y="6333732"/>
            <a:ext cx="1905001" cy="5242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B57389-20CA-4682-B473-4667813707F1}"/>
              </a:ext>
            </a:extLst>
          </p:cNvPr>
          <p:cNvSpPr txBox="1"/>
          <p:nvPr/>
        </p:nvSpPr>
        <p:spPr>
          <a:xfrm>
            <a:off x="232433" y="2879690"/>
            <a:ext cx="1661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별똥별</a:t>
            </a:r>
            <a:endParaRPr lang="en-US" altLang="ko-KR" sz="4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9618920-9BD3-45B7-AAC3-09644D198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33" y="1211505"/>
            <a:ext cx="2539682" cy="20952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AC7859-8BA6-456F-BF5E-2003EF70B3EC}"/>
              </a:ext>
            </a:extLst>
          </p:cNvPr>
          <p:cNvSpPr txBox="1"/>
          <p:nvPr/>
        </p:nvSpPr>
        <p:spPr>
          <a:xfrm>
            <a:off x="232433" y="6019498"/>
            <a:ext cx="182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Bell MT" panose="02020503060305020303" pitchFamily="18" charset="0"/>
                <a:ea typeface="KoPub돋움체 Bold" panose="02020603020101020101" pitchFamily="18" charset="-127"/>
              </a:rPr>
              <a:t>‘</a:t>
            </a:r>
            <a:r>
              <a:rPr lang="en-US" altLang="ko-KR" sz="2800" dirty="0" err="1">
                <a:solidFill>
                  <a:schemeClr val="bg1"/>
                </a:solidFill>
                <a:latin typeface="Bell MT" panose="02020503060305020303" pitchFamily="18" charset="0"/>
                <a:ea typeface="KoPub돋움체 Bold" panose="02020603020101020101" pitchFamily="18" charset="-127"/>
              </a:rPr>
              <a:t>App’le</a:t>
            </a:r>
            <a:r>
              <a:rPr lang="en-US" altLang="ko-KR" sz="2800" dirty="0">
                <a:solidFill>
                  <a:schemeClr val="bg1"/>
                </a:solidFill>
                <a:latin typeface="Bell MT" panose="02020503060305020303" pitchFamily="18" charset="0"/>
                <a:ea typeface="KoPub돋움체 Bold" panose="02020603020101020101" pitchFamily="18" charset="-127"/>
              </a:rPr>
              <a:t> Jam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DFDDD7-9194-45F6-BC33-0D810F8B9B96}"/>
              </a:ext>
            </a:extLst>
          </p:cNvPr>
          <p:cNvSpPr/>
          <p:nvPr/>
        </p:nvSpPr>
        <p:spPr>
          <a:xfrm>
            <a:off x="232433" y="3694428"/>
            <a:ext cx="494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DCDDDE"/>
                </a:solidFill>
                <a:effectLst/>
                <a:latin typeface="gg sans"/>
              </a:rPr>
              <a:t>개인 사업자들이 만든 상품 홍보 및 판매 플랫폼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52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F4361-0064-4D9A-8C99-AC26A46D9431}"/>
              </a:ext>
            </a:extLst>
          </p:cNvPr>
          <p:cNvSpPr txBox="1"/>
          <p:nvPr/>
        </p:nvSpPr>
        <p:spPr>
          <a:xfrm>
            <a:off x="2519540" y="2736502"/>
            <a:ext cx="71529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지금까지의 블랙과 화이트는 피아노 컨셉</a:t>
            </a:r>
            <a:r>
              <a:rPr lang="en-US" altLang="ko-KR" sz="2800" dirty="0"/>
              <a:t>!</a:t>
            </a:r>
          </a:p>
          <a:p>
            <a:pPr algn="ctr"/>
            <a:r>
              <a:rPr lang="ko-KR" altLang="en-US" sz="2800" dirty="0"/>
              <a:t>그리고 이름에서도 알 수 있는 별자리 컨셉</a:t>
            </a:r>
            <a:r>
              <a:rPr lang="en-US" altLang="ko-KR" sz="2800" dirty="0"/>
              <a:t>!</a:t>
            </a:r>
          </a:p>
          <a:p>
            <a:pPr algn="ctr"/>
            <a:r>
              <a:rPr lang="ko-KR" altLang="en-US" sz="2800" dirty="0"/>
              <a:t>그러면 별자리와 피아노의 공통점은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418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F4361-0064-4D9A-8C99-AC26A46D9431}"/>
              </a:ext>
            </a:extLst>
          </p:cNvPr>
          <p:cNvSpPr txBox="1"/>
          <p:nvPr/>
        </p:nvSpPr>
        <p:spPr>
          <a:xfrm>
            <a:off x="4000714" y="2736502"/>
            <a:ext cx="41905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피아노 건반은 </a:t>
            </a:r>
            <a:r>
              <a:rPr lang="en-US" altLang="ko-KR" sz="2800" dirty="0"/>
              <a:t>88</a:t>
            </a:r>
            <a:r>
              <a:rPr lang="ko-KR" altLang="en-US" sz="2800" dirty="0"/>
              <a:t>개</a:t>
            </a:r>
            <a:endParaRPr lang="en-US" altLang="ko-KR" sz="2800" dirty="0"/>
          </a:p>
          <a:p>
            <a:pPr algn="ctr"/>
            <a:r>
              <a:rPr lang="ko-KR" altLang="en-US" sz="2800" dirty="0"/>
              <a:t>별자리 공식 개수는 </a:t>
            </a:r>
            <a:r>
              <a:rPr lang="en-US" altLang="ko-KR" sz="2800" dirty="0"/>
              <a:t>88</a:t>
            </a:r>
            <a:r>
              <a:rPr lang="ko-KR" altLang="en-US" sz="2800" dirty="0"/>
              <a:t>개</a:t>
            </a:r>
            <a:endParaRPr lang="en-US" altLang="ko-KR" sz="2800" dirty="0"/>
          </a:p>
          <a:p>
            <a:pPr algn="ctr"/>
            <a:r>
              <a:rPr lang="ko-KR" altLang="en-US" sz="2800" dirty="0"/>
              <a:t>그렇습니다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96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F4361-0064-4D9A-8C99-AC26A46D9431}"/>
              </a:ext>
            </a:extLst>
          </p:cNvPr>
          <p:cNvSpPr txBox="1"/>
          <p:nvPr/>
        </p:nvSpPr>
        <p:spPr>
          <a:xfrm>
            <a:off x="2540379" y="2736502"/>
            <a:ext cx="71112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개인 사업자와 앱을 믹스</a:t>
            </a:r>
            <a:r>
              <a:rPr lang="en-US" altLang="ko-KR" sz="2800" dirty="0"/>
              <a:t>(Mix)</a:t>
            </a:r>
            <a:r>
              <a:rPr lang="ko-KR" altLang="en-US" sz="2800" dirty="0"/>
              <a:t>시키고</a:t>
            </a:r>
            <a:endParaRPr lang="en-US" altLang="ko-KR" sz="2800" dirty="0"/>
          </a:p>
          <a:p>
            <a:pPr algn="ctr"/>
            <a:r>
              <a:rPr lang="ko-KR" altLang="en-US" sz="2800" dirty="0"/>
              <a:t>피아노와 별자리라는 컨셉을 믹스</a:t>
            </a:r>
            <a:r>
              <a:rPr lang="en-US" altLang="ko-KR" sz="2800" dirty="0"/>
              <a:t>(Mix)</a:t>
            </a:r>
            <a:r>
              <a:rPr lang="ko-KR" altLang="en-US" sz="2800" dirty="0"/>
              <a:t>시킨</a:t>
            </a:r>
            <a:endParaRPr lang="en-US" altLang="ko-KR" sz="2800" dirty="0"/>
          </a:p>
          <a:p>
            <a:pPr algn="ctr"/>
            <a:r>
              <a:rPr lang="ko-KR" altLang="en-US" sz="2800" dirty="0"/>
              <a:t>이른다 </a:t>
            </a:r>
            <a:r>
              <a:rPr lang="en-US" altLang="ko-KR" sz="2800" dirty="0"/>
              <a:t>Mix^2</a:t>
            </a:r>
            <a:r>
              <a:rPr lang="ko-KR" altLang="en-US" sz="2800" dirty="0" err="1"/>
              <a:t>인거죠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8346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F4361-0064-4D9A-8C99-AC26A46D9431}"/>
              </a:ext>
            </a:extLst>
          </p:cNvPr>
          <p:cNvSpPr txBox="1"/>
          <p:nvPr/>
        </p:nvSpPr>
        <p:spPr>
          <a:xfrm>
            <a:off x="2488281" y="2767280"/>
            <a:ext cx="7215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이것으로 발표를 마치겠습니다</a:t>
            </a:r>
            <a:endParaRPr lang="en-US" altLang="ko-KR" sz="4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감사합니다</a:t>
            </a:r>
            <a:r>
              <a:rPr lang="en-US" altLang="ko-KR" sz="4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6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416F74-07A7-4979-8095-4A028B50928E}"/>
              </a:ext>
            </a:extLst>
          </p:cNvPr>
          <p:cNvCxnSpPr/>
          <p:nvPr/>
        </p:nvCxnSpPr>
        <p:spPr>
          <a:xfrm>
            <a:off x="0" y="4826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818DE2-B115-4E81-937B-3787FCA2E67D}"/>
              </a:ext>
            </a:extLst>
          </p:cNvPr>
          <p:cNvCxnSpPr/>
          <p:nvPr/>
        </p:nvCxnSpPr>
        <p:spPr>
          <a:xfrm>
            <a:off x="0" y="63754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0811ED-B6FA-4384-9A89-E02A1DEA9D23}"/>
              </a:ext>
            </a:extLst>
          </p:cNvPr>
          <p:cNvSpPr txBox="1"/>
          <p:nvPr/>
        </p:nvSpPr>
        <p:spPr>
          <a:xfrm>
            <a:off x="5034651" y="660400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팀원 소개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489D22-EA84-4A26-999D-D48505C69E18}"/>
              </a:ext>
            </a:extLst>
          </p:cNvPr>
          <p:cNvSpPr/>
          <p:nvPr/>
        </p:nvSpPr>
        <p:spPr>
          <a:xfrm>
            <a:off x="296333" y="1368286"/>
            <a:ext cx="5630333" cy="4761577"/>
          </a:xfrm>
          <a:prstGeom prst="roundRect">
            <a:avLst>
              <a:gd name="adj" fmla="val 653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CF83D6F-414E-488E-9B0A-B5890E84A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55066" r="52243" b="5140"/>
          <a:stretch/>
        </p:blipFill>
        <p:spPr>
          <a:xfrm>
            <a:off x="1284639" y="2309914"/>
            <a:ext cx="3653719" cy="209501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45EB04-3D35-4E0A-A82A-E2C7EA248F6D}"/>
              </a:ext>
            </a:extLst>
          </p:cNvPr>
          <p:cNvSpPr txBox="1"/>
          <p:nvPr/>
        </p:nvSpPr>
        <p:spPr>
          <a:xfrm>
            <a:off x="386654" y="461630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직위 </a:t>
            </a:r>
            <a:r>
              <a:rPr lang="en-US" altLang="ko-KR" dirty="0"/>
              <a:t>: </a:t>
            </a:r>
            <a:r>
              <a:rPr lang="ko-KR" altLang="en-US" dirty="0"/>
              <a:t>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868E-5508-42BC-9FB8-3C442CFF8DB4}"/>
              </a:ext>
            </a:extLst>
          </p:cNvPr>
          <p:cNvSpPr txBox="1"/>
          <p:nvPr/>
        </p:nvSpPr>
        <p:spPr>
          <a:xfrm>
            <a:off x="386654" y="5067138"/>
            <a:ext cx="22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직무 </a:t>
            </a:r>
            <a:r>
              <a:rPr lang="en-US" altLang="ko-KR" dirty="0"/>
              <a:t>: </a:t>
            </a:r>
            <a:r>
              <a:rPr lang="en-US" altLang="ko-KR" dirty="0" err="1"/>
              <a:t>Ios</a:t>
            </a:r>
            <a:r>
              <a:rPr lang="en-US" altLang="ko-KR" dirty="0"/>
              <a:t> developer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ECF6C7-EB84-4FA2-B7F3-065484057948}"/>
              </a:ext>
            </a:extLst>
          </p:cNvPr>
          <p:cNvSpPr txBox="1"/>
          <p:nvPr/>
        </p:nvSpPr>
        <p:spPr>
          <a:xfrm>
            <a:off x="1155454" y="18482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김성훈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3C201D9B-1561-4428-9A12-43CAE172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200" y="4621607"/>
            <a:ext cx="326546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gg sans"/>
              </a:rPr>
              <a:t>광주소프트웨어마이스터고등학교에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gg sans"/>
              </a:rPr>
              <a:t> 2학년으로 재학중인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gg sans"/>
              </a:rPr>
              <a:t>ios개발하는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gg sans"/>
              </a:rPr>
              <a:t> 김성훈입니다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gg sans"/>
            </a:endParaRPr>
          </a:p>
        </p:txBody>
      </p:sp>
      <p:sp>
        <p:nvSpPr>
          <p:cNvPr id="45" name="AutoShape 6" descr="🍎">
            <a:extLst>
              <a:ext uri="{FF2B5EF4-FFF2-40B4-BE49-F238E27FC236}">
                <a16:creationId xmlns:a16="http://schemas.microsoft.com/office/drawing/2014/main" id="{E7CF3F44-2C4B-484D-A13C-3149882A1F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5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C0D1EE6-0EA2-4AFE-8ED0-CB729179E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091" r="90000">
                        <a14:foregroundMark x1="62727" y1="12308" x2="59091" y2="14615"/>
                        <a14:foregroundMark x1="12727" y1="46923" x2="12727" y2="54615"/>
                        <a14:foregroundMark x1="18182" y1="43846" x2="9091" y2="57692"/>
                        <a14:foregroundMark x1="34545" y1="87692" x2="31818" y2="90000"/>
                        <a14:foregroundMark x1="60909" y1="87692" x2="62727" y2="9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0827" y="5111967"/>
            <a:ext cx="184208" cy="217701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61BB618-7AEA-4212-8385-003283979E74}"/>
              </a:ext>
            </a:extLst>
          </p:cNvPr>
          <p:cNvSpPr/>
          <p:nvPr/>
        </p:nvSpPr>
        <p:spPr>
          <a:xfrm>
            <a:off x="6265336" y="1351353"/>
            <a:ext cx="5630333" cy="4761577"/>
          </a:xfrm>
          <a:prstGeom prst="roundRect">
            <a:avLst>
              <a:gd name="adj" fmla="val 671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54C8F50-6F56-4831-AECC-26907756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6" t="5624" r="314" b="54728"/>
          <a:stretch/>
        </p:blipFill>
        <p:spPr>
          <a:xfrm>
            <a:off x="7244124" y="2241693"/>
            <a:ext cx="3971686" cy="21593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D5A3DE8-BCB0-48D2-B92A-5F57BDB63526}"/>
              </a:ext>
            </a:extLst>
          </p:cNvPr>
          <p:cNvSpPr txBox="1"/>
          <p:nvPr/>
        </p:nvSpPr>
        <p:spPr>
          <a:xfrm>
            <a:off x="7014523" y="461630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직위 </a:t>
            </a:r>
            <a:r>
              <a:rPr lang="en-US" altLang="ko-KR" dirty="0"/>
              <a:t>: </a:t>
            </a:r>
            <a:r>
              <a:rPr lang="ko-KR" altLang="en-US" dirty="0"/>
              <a:t>팀원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EC3B1-FE3B-4C96-AAAC-6F4D2B167EFB}"/>
              </a:ext>
            </a:extLst>
          </p:cNvPr>
          <p:cNvSpPr txBox="1"/>
          <p:nvPr/>
        </p:nvSpPr>
        <p:spPr>
          <a:xfrm>
            <a:off x="7014523" y="5067138"/>
            <a:ext cx="22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직무 </a:t>
            </a:r>
            <a:r>
              <a:rPr lang="en-US" altLang="ko-KR" dirty="0"/>
              <a:t>: </a:t>
            </a:r>
            <a:r>
              <a:rPr lang="en-US" altLang="ko-KR" dirty="0" err="1"/>
              <a:t>Ios</a:t>
            </a:r>
            <a:r>
              <a:rPr lang="en-US" altLang="ko-KR" dirty="0"/>
              <a:t> developer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164682-D77B-4BF3-9CAE-61F1C8D53D16}"/>
              </a:ext>
            </a:extLst>
          </p:cNvPr>
          <p:cNvSpPr txBox="1"/>
          <p:nvPr/>
        </p:nvSpPr>
        <p:spPr>
          <a:xfrm>
            <a:off x="7244124" y="16985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박준하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81456A63-10EB-4C30-8830-EE4785E6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06" y="4552357"/>
            <a:ext cx="22767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gg sans"/>
              </a:rPr>
              <a:t>iOS 공부를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gg sans"/>
              </a:rPr>
              <a:t>열심히하고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gg sans"/>
              </a:rPr>
              <a:t> 있는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gg sans"/>
              </a:rPr>
              <a:t>박준하입니다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gg sans"/>
              </a:rPr>
              <a:t>.</a:t>
            </a:r>
          </a:p>
        </p:txBody>
      </p:sp>
      <p:sp>
        <p:nvSpPr>
          <p:cNvPr id="57" name="AutoShape 10" descr="🥹">
            <a:extLst>
              <a:ext uri="{FF2B5EF4-FFF2-40B4-BE49-F238E27FC236}">
                <a16:creationId xmlns:a16="http://schemas.microsoft.com/office/drawing/2014/main" id="{D6F581D2-1EC2-441B-A00C-2A918E3BF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1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C32FAE8-19A1-4675-8BD3-AB3DC08B5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21287" y="5147575"/>
            <a:ext cx="255387" cy="2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6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416F74-07A7-4979-8095-4A028B50928E}"/>
              </a:ext>
            </a:extLst>
          </p:cNvPr>
          <p:cNvCxnSpPr/>
          <p:nvPr/>
        </p:nvCxnSpPr>
        <p:spPr>
          <a:xfrm>
            <a:off x="0" y="4826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818DE2-B115-4E81-937B-3787FCA2E67D}"/>
              </a:ext>
            </a:extLst>
          </p:cNvPr>
          <p:cNvCxnSpPr/>
          <p:nvPr/>
        </p:nvCxnSpPr>
        <p:spPr>
          <a:xfrm>
            <a:off x="0" y="63754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0811ED-B6FA-4384-9A89-E02A1DEA9D23}"/>
              </a:ext>
            </a:extLst>
          </p:cNvPr>
          <p:cNvSpPr txBox="1"/>
          <p:nvPr/>
        </p:nvSpPr>
        <p:spPr>
          <a:xfrm>
            <a:off x="5034651" y="660400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팀원 소개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489D22-EA84-4A26-999D-D48505C69E18}"/>
              </a:ext>
            </a:extLst>
          </p:cNvPr>
          <p:cNvSpPr/>
          <p:nvPr/>
        </p:nvSpPr>
        <p:spPr>
          <a:xfrm>
            <a:off x="296333" y="1368286"/>
            <a:ext cx="5630333" cy="4761577"/>
          </a:xfrm>
          <a:prstGeom prst="roundRect">
            <a:avLst>
              <a:gd name="adj" fmla="val 1026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5EB04-3D35-4E0A-A82A-E2C7EA248F6D}"/>
              </a:ext>
            </a:extLst>
          </p:cNvPr>
          <p:cNvSpPr txBox="1"/>
          <p:nvPr/>
        </p:nvSpPr>
        <p:spPr>
          <a:xfrm>
            <a:off x="921997" y="461630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직위 </a:t>
            </a:r>
            <a:r>
              <a:rPr lang="en-US" altLang="ko-KR" dirty="0"/>
              <a:t>: </a:t>
            </a:r>
            <a:r>
              <a:rPr lang="ko-KR" altLang="en-US" dirty="0"/>
              <a:t>팀원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868E-5508-42BC-9FB8-3C442CFF8DB4}"/>
              </a:ext>
            </a:extLst>
          </p:cNvPr>
          <p:cNvSpPr txBox="1"/>
          <p:nvPr/>
        </p:nvSpPr>
        <p:spPr>
          <a:xfrm>
            <a:off x="921997" y="506713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직무 </a:t>
            </a:r>
            <a:r>
              <a:rPr lang="en-US" altLang="ko-KR" dirty="0"/>
              <a:t>: Designer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ECF6C7-EB84-4FA2-B7F3-065484057948}"/>
              </a:ext>
            </a:extLst>
          </p:cNvPr>
          <p:cNvSpPr txBox="1"/>
          <p:nvPr/>
        </p:nvSpPr>
        <p:spPr>
          <a:xfrm>
            <a:off x="1155454" y="18482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임태곤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3C201D9B-1561-4428-9A12-43CAE172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144" y="4472989"/>
            <a:ext cx="26536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ea typeface="gg sans"/>
              </a:rPr>
              <a:t>웹 </a:t>
            </a:r>
            <a:r>
              <a:rPr lang="ko-KR" altLang="en-US" sz="1600" dirty="0" err="1">
                <a:ea typeface="gg sans"/>
              </a:rPr>
              <a:t>프론트엔드이지만</a:t>
            </a:r>
            <a:r>
              <a:rPr lang="ko-KR" altLang="en-US" sz="1500" dirty="0">
                <a:ea typeface="gg sans"/>
              </a:rPr>
              <a:t> 어째서인지 </a:t>
            </a:r>
            <a:r>
              <a:rPr lang="ko-KR" altLang="en-US" sz="1600" dirty="0">
                <a:ea typeface="gg sans"/>
              </a:rPr>
              <a:t>디자인으로 지원하여 만들고 있던</a:t>
            </a:r>
            <a:endParaRPr lang="en-US" altLang="ko-KR" sz="1600" dirty="0">
              <a:ea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err="1">
                <a:ea typeface="gg sans"/>
              </a:rPr>
              <a:t>임태곤입니다</a:t>
            </a:r>
            <a:r>
              <a:rPr lang="en-US" altLang="ko-KR" sz="1500" dirty="0">
                <a:ea typeface="gg sans"/>
              </a:rPr>
              <a:t>.</a:t>
            </a:r>
            <a:r>
              <a:rPr lang="ko-KR" altLang="en-US" sz="1500" dirty="0">
                <a:ea typeface="gg sans"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gg sans"/>
            </a:endParaRPr>
          </a:p>
        </p:txBody>
      </p:sp>
      <p:sp>
        <p:nvSpPr>
          <p:cNvPr id="45" name="AutoShape 6" descr="🍎">
            <a:extLst>
              <a:ext uri="{FF2B5EF4-FFF2-40B4-BE49-F238E27FC236}">
                <a16:creationId xmlns:a16="http://schemas.microsoft.com/office/drawing/2014/main" id="{E7CF3F44-2C4B-484D-A13C-3149882A1F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5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61BB618-7AEA-4212-8385-003283979E74}"/>
              </a:ext>
            </a:extLst>
          </p:cNvPr>
          <p:cNvSpPr/>
          <p:nvPr/>
        </p:nvSpPr>
        <p:spPr>
          <a:xfrm>
            <a:off x="6265336" y="1351353"/>
            <a:ext cx="5630333" cy="4761577"/>
          </a:xfrm>
          <a:prstGeom prst="roundRect">
            <a:avLst>
              <a:gd name="adj" fmla="val 1079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54C8F50-6F56-4831-AECC-26907756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6" t="5624" r="314" b="54728"/>
          <a:stretch/>
        </p:blipFill>
        <p:spPr>
          <a:xfrm>
            <a:off x="7244124" y="2241693"/>
            <a:ext cx="3971686" cy="21593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D5A3DE8-BCB0-48D2-B92A-5F57BDB63526}"/>
              </a:ext>
            </a:extLst>
          </p:cNvPr>
          <p:cNvSpPr txBox="1"/>
          <p:nvPr/>
        </p:nvSpPr>
        <p:spPr>
          <a:xfrm>
            <a:off x="6582725" y="461630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직위 </a:t>
            </a:r>
            <a:r>
              <a:rPr lang="en-US" altLang="ko-KR" dirty="0"/>
              <a:t>: </a:t>
            </a:r>
            <a:r>
              <a:rPr lang="ko-KR" altLang="en-US" dirty="0"/>
              <a:t>팀원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EC3B1-FE3B-4C96-AAAC-6F4D2B167EFB}"/>
              </a:ext>
            </a:extLst>
          </p:cNvPr>
          <p:cNvSpPr txBox="1"/>
          <p:nvPr/>
        </p:nvSpPr>
        <p:spPr>
          <a:xfrm>
            <a:off x="6582725" y="5067138"/>
            <a:ext cx="22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직무 </a:t>
            </a:r>
            <a:r>
              <a:rPr lang="en-US" altLang="ko-KR" dirty="0"/>
              <a:t>: </a:t>
            </a:r>
            <a:r>
              <a:rPr lang="en-US" altLang="ko-KR" dirty="0" err="1"/>
              <a:t>Ios</a:t>
            </a:r>
            <a:r>
              <a:rPr lang="en-US" altLang="ko-KR" dirty="0"/>
              <a:t> developer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164682-D77B-4BF3-9CAE-61F1C8D53D16}"/>
              </a:ext>
            </a:extLst>
          </p:cNvPr>
          <p:cNvSpPr txBox="1"/>
          <p:nvPr/>
        </p:nvSpPr>
        <p:spPr>
          <a:xfrm>
            <a:off x="7244124" y="16985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홍승재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AutoShape 10" descr="🥹">
            <a:extLst>
              <a:ext uri="{FF2B5EF4-FFF2-40B4-BE49-F238E27FC236}">
                <a16:creationId xmlns:a16="http://schemas.microsoft.com/office/drawing/2014/main" id="{D6F581D2-1EC2-441B-A00C-2A918E3BF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1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E37D666-D255-4F1A-8A80-6ED864004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2" t="55210" r="308" b="4996"/>
          <a:stretch/>
        </p:blipFill>
        <p:spPr>
          <a:xfrm>
            <a:off x="1295712" y="2309914"/>
            <a:ext cx="3653718" cy="199379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9A81C9-3F3B-46AE-B9AC-00E37EA932EE}"/>
              </a:ext>
            </a:extLst>
          </p:cNvPr>
          <p:cNvSpPr/>
          <p:nvPr/>
        </p:nvSpPr>
        <p:spPr>
          <a:xfrm>
            <a:off x="8859439" y="4583317"/>
            <a:ext cx="3058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gg sans"/>
              </a:rPr>
              <a:t>iOS </a:t>
            </a:r>
            <a:r>
              <a:rPr lang="ko-KR" altLang="en-US" b="0" i="0" dirty="0">
                <a:effectLst/>
                <a:latin typeface="gg sans"/>
              </a:rPr>
              <a:t>점유율이 안드로이드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ko-KR" altLang="en-US" b="0" i="0" dirty="0">
                <a:effectLst/>
                <a:latin typeface="gg sans"/>
              </a:rPr>
              <a:t>점유율보다 높아질 때 까지</a:t>
            </a:r>
            <a:r>
              <a:rPr lang="en-US" altLang="ko-KR" b="0" i="0" dirty="0">
                <a:effectLst/>
                <a:latin typeface="gg sans"/>
              </a:rPr>
              <a:t>!</a:t>
            </a:r>
          </a:p>
          <a:p>
            <a:r>
              <a:rPr lang="ko-KR" altLang="en-US" b="0" i="0" dirty="0">
                <a:effectLst/>
                <a:latin typeface="gg sans"/>
              </a:rPr>
              <a:t>아이폰을 쓸 </a:t>
            </a:r>
            <a:r>
              <a:rPr lang="ko-KR" altLang="en-US" b="0" i="0" dirty="0" err="1">
                <a:effectLst/>
                <a:latin typeface="gg sans"/>
              </a:rPr>
              <a:t>홍승재입니다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BFFC4FA-397D-4BA3-9225-EDC698740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3" r="50740" b="54221"/>
          <a:stretch/>
        </p:blipFill>
        <p:spPr>
          <a:xfrm flipH="1">
            <a:off x="7244123" y="2241693"/>
            <a:ext cx="3898009" cy="219408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4259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087A20-6D8F-4F3C-ADAC-96D62262A00B}"/>
              </a:ext>
            </a:extLst>
          </p:cNvPr>
          <p:cNvCxnSpPr/>
          <p:nvPr/>
        </p:nvCxnSpPr>
        <p:spPr>
          <a:xfrm>
            <a:off x="0" y="745067"/>
            <a:ext cx="2319867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0DE3A2-44AE-41A8-8275-70315ECE67A9}"/>
              </a:ext>
            </a:extLst>
          </p:cNvPr>
          <p:cNvSpPr txBox="1"/>
          <p:nvPr/>
        </p:nvSpPr>
        <p:spPr>
          <a:xfrm>
            <a:off x="708527" y="1608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2E165D-3F0B-40B0-A47E-C92BC6E3BE5D}"/>
              </a:ext>
            </a:extLst>
          </p:cNvPr>
          <p:cNvSpPr/>
          <p:nvPr/>
        </p:nvSpPr>
        <p:spPr>
          <a:xfrm>
            <a:off x="347131" y="1160903"/>
            <a:ext cx="7289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개인사업자들이 옷을 팔려면 다른 곳에 돈을 내서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inherit"/>
              </a:rPr>
              <a:t>올려야하는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 번거로움이 있기 때문에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9718F7-82D1-4AF6-959B-5D25FC25D389}"/>
              </a:ext>
            </a:extLst>
          </p:cNvPr>
          <p:cNvSpPr/>
          <p:nvPr/>
        </p:nvSpPr>
        <p:spPr>
          <a:xfrm>
            <a:off x="347131" y="2284624"/>
            <a:ext cx="7086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 startAt="2"/>
            </a:pP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inherit"/>
              </a:rPr>
              <a:t>돈이없는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 개인사업자들은 자신의 옷을 팔 앱이 없기 때문에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256FEA-C7BE-456F-B031-A308C0883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"/>
          <a:stretch/>
        </p:blipFill>
        <p:spPr>
          <a:xfrm>
            <a:off x="8633161" y="652267"/>
            <a:ext cx="2850312" cy="55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087A20-6D8F-4F3C-ADAC-96D62262A00B}"/>
              </a:ext>
            </a:extLst>
          </p:cNvPr>
          <p:cNvCxnSpPr>
            <a:cxnSpLocks/>
          </p:cNvCxnSpPr>
          <p:nvPr/>
        </p:nvCxnSpPr>
        <p:spPr>
          <a:xfrm>
            <a:off x="0" y="745067"/>
            <a:ext cx="3640486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0DE3A2-44AE-41A8-8275-70315ECE67A9}"/>
              </a:ext>
            </a:extLst>
          </p:cNvPr>
          <p:cNvSpPr txBox="1"/>
          <p:nvPr/>
        </p:nvSpPr>
        <p:spPr>
          <a:xfrm>
            <a:off x="132794" y="179512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사용법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 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9F5B5B-31B3-4120-94ED-231A72AEEF88}"/>
              </a:ext>
            </a:extLst>
          </p:cNvPr>
          <p:cNvGrpSpPr/>
          <p:nvPr/>
        </p:nvGrpSpPr>
        <p:grpSpPr>
          <a:xfrm>
            <a:off x="4670844" y="906267"/>
            <a:ext cx="2850312" cy="5553466"/>
            <a:chOff x="4670844" y="906267"/>
            <a:chExt cx="2850312" cy="555346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3256FEA-C7BE-456F-B031-A308C0883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"/>
            <a:stretch/>
          </p:blipFill>
          <p:spPr>
            <a:xfrm>
              <a:off x="4670844" y="906267"/>
              <a:ext cx="2850312" cy="5553466"/>
            </a:xfrm>
            <a:prstGeom prst="rect">
              <a:avLst/>
            </a:prstGeom>
          </p:spPr>
        </p:pic>
        <p:pic>
          <p:nvPicPr>
            <p:cNvPr id="3074" name="Picture 2" descr="https://blog.kakaocdn.net/dn/crnpZq/btqzEughAq9/RaMtQX2zyOgCqfd5jkkjm1/img.png">
              <a:extLst>
                <a:ext uri="{FF2B5EF4-FFF2-40B4-BE49-F238E27FC236}">
                  <a16:creationId xmlns:a16="http://schemas.microsoft.com/office/drawing/2014/main" id="{BC35564D-67AE-4640-A706-8C2F5D171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220" y="4884933"/>
              <a:ext cx="82356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385D09-6592-482F-9D7F-4114FD9B60EF}"/>
              </a:ext>
            </a:extLst>
          </p:cNvPr>
          <p:cNvGrpSpPr/>
          <p:nvPr/>
        </p:nvGrpSpPr>
        <p:grpSpPr>
          <a:xfrm>
            <a:off x="2708773" y="906267"/>
            <a:ext cx="6692591" cy="5621533"/>
            <a:chOff x="2708773" y="906267"/>
            <a:chExt cx="6692591" cy="562153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B99409-AAF5-4B71-B63F-DD30B1C2A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7" b="-488"/>
            <a:stretch/>
          </p:blipFill>
          <p:spPr>
            <a:xfrm>
              <a:off x="4670844" y="906267"/>
              <a:ext cx="2850312" cy="56215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97EC7D-BC13-49ED-998B-CE3A94D048E7}"/>
                </a:ext>
              </a:extLst>
            </p:cNvPr>
            <p:cNvSpPr txBox="1"/>
            <p:nvPr/>
          </p:nvSpPr>
          <p:spPr>
            <a:xfrm rot="2053950">
              <a:off x="7503975" y="2594128"/>
              <a:ext cx="1897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/>
                <a:t>싹다</a:t>
              </a:r>
              <a:r>
                <a:rPr lang="ko-KR" altLang="en-US" sz="2800" dirty="0"/>
                <a:t> 입력</a:t>
              </a:r>
              <a:r>
                <a:rPr lang="en-US" altLang="ko-KR" sz="2800" dirty="0"/>
                <a:t>!</a:t>
              </a:r>
              <a:endParaRPr lang="ko-KR" altLang="en-US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B99B3B-CA4D-4D15-BD5D-2572E1EFAB38}"/>
                </a:ext>
              </a:extLst>
            </p:cNvPr>
            <p:cNvSpPr txBox="1"/>
            <p:nvPr/>
          </p:nvSpPr>
          <p:spPr>
            <a:xfrm rot="19053611">
              <a:off x="2708773" y="4000648"/>
              <a:ext cx="1897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입력</a:t>
              </a:r>
              <a:r>
                <a:rPr lang="en-US" altLang="ko-KR" sz="2800" dirty="0"/>
                <a:t>!</a:t>
              </a:r>
              <a:r>
                <a:rPr lang="ko-KR" altLang="en-US" sz="2800" dirty="0"/>
                <a:t> 입력</a:t>
              </a:r>
              <a:r>
                <a:rPr lang="en-US" altLang="ko-KR" sz="2800" dirty="0"/>
                <a:t>!</a:t>
              </a:r>
              <a:endParaRPr lang="ko-KR" altLang="en-US" sz="28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5BE9E7-5998-4077-BCA2-70F8AADECA4A}"/>
              </a:ext>
            </a:extLst>
          </p:cNvPr>
          <p:cNvGrpSpPr/>
          <p:nvPr/>
        </p:nvGrpSpPr>
        <p:grpSpPr>
          <a:xfrm>
            <a:off x="1743898" y="923367"/>
            <a:ext cx="8704203" cy="5553463"/>
            <a:chOff x="1743898" y="923367"/>
            <a:chExt cx="8704203" cy="555346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D3E705A-E932-4394-BD8D-C8AE2F69D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3898" y="923367"/>
              <a:ext cx="8704203" cy="5553463"/>
            </a:xfrm>
            <a:prstGeom prst="rect">
              <a:avLst/>
            </a:prstGeom>
          </p:spPr>
        </p:pic>
        <p:pic>
          <p:nvPicPr>
            <p:cNvPr id="11" name="Picture 2" descr="https://blog.kakaocdn.net/dn/crnpZq/btqzEughAq9/RaMtQX2zyOgCqfd5jkkjm1/img.png">
              <a:extLst>
                <a:ext uri="{FF2B5EF4-FFF2-40B4-BE49-F238E27FC236}">
                  <a16:creationId xmlns:a16="http://schemas.microsoft.com/office/drawing/2014/main" id="{841530EF-17B9-4C5B-B75A-93740C02A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4091" y="4457697"/>
              <a:ext cx="82356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8FEB39-0851-46F9-9815-D954D3A5A3B3}"/>
                </a:ext>
              </a:extLst>
            </p:cNvPr>
            <p:cNvSpPr txBox="1"/>
            <p:nvPr/>
          </p:nvSpPr>
          <p:spPr>
            <a:xfrm>
              <a:off x="5849073" y="304904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입력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id="{4024B1CF-30D4-4955-ADF4-D465DF42094A}"/>
                </a:ext>
              </a:extLst>
            </p:cNvPr>
            <p:cNvSpPr/>
            <p:nvPr/>
          </p:nvSpPr>
          <p:spPr>
            <a:xfrm>
              <a:off x="6096000" y="2553831"/>
              <a:ext cx="211667" cy="49521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https://blog.kakaocdn.net/dn/crnpZq/btqzEughAq9/RaMtQX2zyOgCqfd5jkkjm1/img.png">
              <a:extLst>
                <a:ext uri="{FF2B5EF4-FFF2-40B4-BE49-F238E27FC236}">
                  <a16:creationId xmlns:a16="http://schemas.microsoft.com/office/drawing/2014/main" id="{0AD21A11-6C0A-4619-A7CF-971ACDFD11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4876" y="3196075"/>
              <a:ext cx="82356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88151F-A28A-482D-A873-67903F00C7BF}"/>
              </a:ext>
            </a:extLst>
          </p:cNvPr>
          <p:cNvGrpSpPr/>
          <p:nvPr/>
        </p:nvGrpSpPr>
        <p:grpSpPr>
          <a:xfrm>
            <a:off x="4670844" y="272730"/>
            <a:ext cx="2814142" cy="6174253"/>
            <a:chOff x="4670844" y="272730"/>
            <a:chExt cx="2814142" cy="617425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64FE221-7095-4C79-B7A4-3D177ABF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0844" y="910617"/>
              <a:ext cx="2814142" cy="5536366"/>
            </a:xfrm>
            <a:prstGeom prst="rect">
              <a:avLst/>
            </a:prstGeom>
          </p:spPr>
        </p:pic>
        <p:pic>
          <p:nvPicPr>
            <p:cNvPr id="21" name="Picture 2" descr="https://blog.kakaocdn.net/dn/crnpZq/btqzEughAq9/RaMtQX2zyOgCqfd5jkkjm1/img.png">
              <a:extLst>
                <a:ext uri="{FF2B5EF4-FFF2-40B4-BE49-F238E27FC236}">
                  <a16:creationId xmlns:a16="http://schemas.microsoft.com/office/drawing/2014/main" id="{9A42CF44-F09B-4851-9F30-B7341F871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2305" y="5072261"/>
              <a:ext cx="82356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46FA91-5689-4629-974C-09D689C15C9D}"/>
                </a:ext>
              </a:extLst>
            </p:cNvPr>
            <p:cNvSpPr txBox="1"/>
            <p:nvPr/>
          </p:nvSpPr>
          <p:spPr>
            <a:xfrm>
              <a:off x="4773712" y="272730"/>
              <a:ext cx="2608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회원가입 완료</a:t>
              </a:r>
              <a:r>
                <a:rPr lang="en-US" altLang="ko-KR" sz="28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!</a:t>
              </a:r>
              <a:endPara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208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087A20-6D8F-4F3C-ADAC-96D62262A00B}"/>
              </a:ext>
            </a:extLst>
          </p:cNvPr>
          <p:cNvCxnSpPr>
            <a:cxnSpLocks/>
          </p:cNvCxnSpPr>
          <p:nvPr/>
        </p:nvCxnSpPr>
        <p:spPr>
          <a:xfrm>
            <a:off x="0" y="745067"/>
            <a:ext cx="3640486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0DE3A2-44AE-41A8-8275-70315ECE67A9}"/>
              </a:ext>
            </a:extLst>
          </p:cNvPr>
          <p:cNvSpPr txBox="1"/>
          <p:nvPr/>
        </p:nvSpPr>
        <p:spPr>
          <a:xfrm>
            <a:off x="245933" y="17951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사용법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3FD287-C6EE-40A1-9935-89A0BD9BC60C}"/>
              </a:ext>
            </a:extLst>
          </p:cNvPr>
          <p:cNvGrpSpPr/>
          <p:nvPr/>
        </p:nvGrpSpPr>
        <p:grpSpPr>
          <a:xfrm>
            <a:off x="3370869" y="869927"/>
            <a:ext cx="5660779" cy="5590429"/>
            <a:chOff x="3370869" y="869927"/>
            <a:chExt cx="5660779" cy="559042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5C5EC7-AE9B-4CB2-8C59-8330F8DB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511" y="869927"/>
              <a:ext cx="2875078" cy="559042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2CF7F-2134-4F2F-AFC4-415749040BD5}"/>
                </a:ext>
              </a:extLst>
            </p:cNvPr>
            <p:cNvSpPr txBox="1"/>
            <p:nvPr/>
          </p:nvSpPr>
          <p:spPr>
            <a:xfrm rot="1107990">
              <a:off x="7282747" y="2698498"/>
              <a:ext cx="17489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/>
                <a:t>입력</a:t>
              </a:r>
              <a:r>
                <a:rPr lang="en-US" altLang="ko-KR" sz="4000" dirty="0"/>
                <a:t>!!!</a:t>
              </a:r>
              <a:endParaRPr lang="ko-KR" altLang="en-US" sz="4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6C8BF5C-C278-43D2-81E1-909C70DFA258}"/>
                </a:ext>
              </a:extLst>
            </p:cNvPr>
            <p:cNvSpPr/>
            <p:nvPr/>
          </p:nvSpPr>
          <p:spPr>
            <a:xfrm rot="20171508">
              <a:off x="3370869" y="3262456"/>
              <a:ext cx="10398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/>
                <a:t>입력</a:t>
              </a:r>
              <a:r>
                <a:rPr lang="en-US" altLang="ko-KR" sz="3200" dirty="0"/>
                <a:t>! </a:t>
              </a:r>
              <a:endParaRPr lang="ko-KR" altLang="en-US" sz="3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2AF318-BA34-412B-B696-36BD9282B6C1}"/>
              </a:ext>
            </a:extLst>
          </p:cNvPr>
          <p:cNvGrpSpPr/>
          <p:nvPr/>
        </p:nvGrpSpPr>
        <p:grpSpPr>
          <a:xfrm>
            <a:off x="4510183" y="272730"/>
            <a:ext cx="2849406" cy="6245842"/>
            <a:chOff x="4510183" y="272730"/>
            <a:chExt cx="2849406" cy="624584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5DD1EDE-AD64-4AFC-8460-89E96DBE6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0183" y="869927"/>
              <a:ext cx="2849406" cy="5648645"/>
            </a:xfrm>
            <a:prstGeom prst="rect">
              <a:avLst/>
            </a:prstGeom>
          </p:spPr>
        </p:pic>
        <p:pic>
          <p:nvPicPr>
            <p:cNvPr id="27" name="Picture 2" descr="https://blog.kakaocdn.net/dn/crnpZq/btqzEughAq9/RaMtQX2zyOgCqfd5jkkjm1/img.png">
              <a:extLst>
                <a:ext uri="{FF2B5EF4-FFF2-40B4-BE49-F238E27FC236}">
                  <a16:creationId xmlns:a16="http://schemas.microsoft.com/office/drawing/2014/main" id="{40507680-E06B-4222-AE95-8FA4F737E6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994" y="4430071"/>
              <a:ext cx="82356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19674E-C961-48F9-96BF-E9A6A7C5934E}"/>
                </a:ext>
              </a:extLst>
            </p:cNvPr>
            <p:cNvSpPr txBox="1"/>
            <p:nvPr/>
          </p:nvSpPr>
          <p:spPr>
            <a:xfrm>
              <a:off x="4773712" y="272730"/>
              <a:ext cx="2249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로그인 완료</a:t>
              </a:r>
              <a:r>
                <a:rPr lang="en-US" altLang="ko-KR" sz="28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!</a:t>
              </a:r>
              <a:endPara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37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32025-8630-4F1C-A701-A42CF2D77293}"/>
              </a:ext>
            </a:extLst>
          </p:cNvPr>
          <p:cNvSpPr txBox="1"/>
          <p:nvPr/>
        </p:nvSpPr>
        <p:spPr>
          <a:xfrm>
            <a:off x="2836132" y="2459504"/>
            <a:ext cx="65197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여기서 잠시</a:t>
            </a:r>
            <a:r>
              <a:rPr lang="en-US" altLang="ko-KR" sz="4000" dirty="0"/>
              <a:t>!</a:t>
            </a:r>
          </a:p>
          <a:p>
            <a:pPr algn="ctr"/>
            <a:r>
              <a:rPr lang="ko-KR" altLang="en-US" sz="4000" dirty="0"/>
              <a:t>소개가 길어지니</a:t>
            </a:r>
            <a:endParaRPr lang="en-US" altLang="ko-KR" sz="4000" dirty="0"/>
          </a:p>
          <a:p>
            <a:pPr algn="ctr"/>
            <a:r>
              <a:rPr lang="ko-KR" altLang="en-US" sz="4000" dirty="0"/>
              <a:t>영상 보며 설명 듣겠습니다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52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7D898-A895-4A8F-B061-06D7052B82C1}"/>
              </a:ext>
            </a:extLst>
          </p:cNvPr>
          <p:cNvSpPr txBox="1"/>
          <p:nvPr/>
        </p:nvSpPr>
        <p:spPr>
          <a:xfrm>
            <a:off x="2792852" y="3075057"/>
            <a:ext cx="6606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/>
              <a:t>영상과 설명 잘 들으셨나요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3935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F4361-0064-4D9A-8C99-AC26A46D9431}"/>
              </a:ext>
            </a:extLst>
          </p:cNvPr>
          <p:cNvSpPr txBox="1"/>
          <p:nvPr/>
        </p:nvSpPr>
        <p:spPr>
          <a:xfrm>
            <a:off x="3184786" y="2736502"/>
            <a:ext cx="58224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/>
              <a:t>두둥</a:t>
            </a:r>
            <a:r>
              <a:rPr lang="en-US" altLang="ko-KR" sz="2800" dirty="0"/>
              <a:t>!</a:t>
            </a:r>
          </a:p>
          <a:p>
            <a:pPr algn="ctr"/>
            <a:r>
              <a:rPr lang="ko-KR" altLang="en-US" sz="2800" dirty="0"/>
              <a:t>잠깐 멈춰</a:t>
            </a:r>
            <a:r>
              <a:rPr lang="en-US" altLang="ko-KR" sz="2800" dirty="0"/>
              <a:t>!</a:t>
            </a:r>
          </a:p>
          <a:p>
            <a:pPr algn="ctr"/>
            <a:r>
              <a:rPr lang="ko-KR" altLang="en-US" sz="2800" dirty="0"/>
              <a:t>끝내기 전 밝혀지는 저희들의 컨셉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36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212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gg sans</vt:lpstr>
      <vt:lpstr>HY견고딕</vt:lpstr>
      <vt:lpstr>HY중고딕</vt:lpstr>
      <vt:lpstr>inherit</vt:lpstr>
      <vt:lpstr>KoPub돋움체 Bold</vt:lpstr>
      <vt:lpstr>KoPub돋움체 Medium</vt:lpstr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22</cp:revision>
  <dcterms:created xsi:type="dcterms:W3CDTF">2022-12-17T17:34:49Z</dcterms:created>
  <dcterms:modified xsi:type="dcterms:W3CDTF">2022-12-17T20:53:48Z</dcterms:modified>
</cp:coreProperties>
</file>