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7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8:29.9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11977 2399 0,'-18'-18'16,"1"18"0,-1 0-16,0 18 15,1 0-15,-1-1 16,0 18-16,1-17 16,-1 17-16,0 18 15,1 0-15,-1-18 0,1 1 16,-1 17-16,0 0 0,18-18 15,-17 53 1,17-53-16,17 18 16,-17-17-16,0-19 15,0 1-15,0-1 0,0 1 0,0 0 16,18-18 15,-18-18-15,0 0-16</inkml:trace>
  <inkml:trace contextRef="#ctx0" brushRef="#br0" timeOffset="327.5979">11483 2875 0,'0'0'16,"0"18"-16,18 35 16,-1-18-16,-17 0 15,18-17-15,-1 17 0,19 36 16,-36-54-16,17 19 16,19-1-1,-19-35-15,1 18 0,0-18 16,-1 0-16,36-18 15,-18 0-15,1 1 0,-1-19 16,0 19-16,36-19 16,-54 19-16,1 17 15,-18 17 1</inkml:trace>
  <inkml:trace contextRef="#ctx0" brushRef="#br0" timeOffset="11938.7538">17780 3210 0,'0'18'0,"-18"-18"16,1 0 15,34 0-16,-17-18 1,0-17 0,18 17-16,-18 1 15,0-19-15,18 19 16,-18-36-16,17 18 0,1-18 0,0 17 16,17-69-16,0 52 15,-17 17-15,-1 1 0,1 0 16,0 0-16,-1-18 15,1 35-15,-18 0 16,18 1-16,-36 17 16,0 0-1</inkml:trace>
  <inkml:trace contextRef="#ctx0" brushRef="#br0" timeOffset="12317.6546">17445 2963 0,'18'0'16,"-18"18"-16,0 0 15,17 17-15,-17-17 16,18 17-16,-18 0 0,17 18 16,1-35-16,0-1 15,-1 1-15,1 0 0,17-18 16,1 0-16,52-18 15,-35 0-15,0-17 0,-1 17 16,54-35 0,-53 36-16,-35-1 0,17 1 15</inkml:trace>
  <inkml:trace contextRef="#ctx0" brushRef="#br0" timeOffset="18551.1652">17180 5768 0,'0'-18'32,"18"18"-17,35-17 1,-18 17-16,71 0 16,-53 0-16,17 0 15,1 0-15,105 0 16,-70 17-16,0-17 0,-18 0 15,124 0 1,-124 0-16,-17 0 0,-1-17 16,-17 17-16,-18 0 15</inkml:trace>
  <inkml:trace contextRef="#ctx0" brushRef="#br0" timeOffset="19531.2164">17057 6950 0,'35'0'0,"-17"0"16,140 0 0,1 0-1,-53-18-15,123 0 16,1 1-16,-142 17 0,0 0 15,-17 0-15,52 0 16</inkml:trace>
  <inkml:trace contextRef="#ctx0" brushRef="#br0" timeOffset="20948.144">16704 8167 0,'-18'0'16,"36"0"0,17 0-1,36 0-15,-18-18 16,88 18 0,-35 0-16,0-17 15,17 17-15,1-18 0,175 0 16,-140 18-16,0 0 15,17 0-15,1 0 0,140 0 16,-158 0-16,123 0 16,-158 0-16,34 0 15,-105 0-15,-17 0 16</inkml:trace>
  <inkml:trace contextRef="#ctx0" brushRef="#br0" timeOffset="28883.7365">2205 9490 0,'-18'-18'0,"-17"18"16,17 0-16,-35 18 15,36-1-15,-19 36 16,36 0-16,-17 35 16,17-35-16,17 36 15,1-37-15,35 19 16,-18-53-16,54 17 16,-37-35-16,54-18 15,-70 1 1,34-36-16,-52 17 15</inkml:trace>
  <inkml:trace contextRef="#ctx0" brushRef="#br0" timeOffset="29135.1539">2540 9737 0,'0'0'0,"-18"17"0,1 1 0,17 0 16,-18-1-16,18 1 15,35 17-15,1-17 16,-19-1-16,19-17 0,52 0 15,-53 0-15,-17-17 16,17-1-16,0 1 16,-35-1-16,0-17 15,-17 17-15,-36-17 16,17 17-16,-34 0 16,35 1-16,-18 17 15,35 0-15,18 35 16,18-35-1</inkml:trace>
  <inkml:trace contextRef="#ctx0" brushRef="#br0" timeOffset="29421.6759">3034 9596 0,'0'0'16,"-35"-18"-16,17 18 0,-17 0 15,17 0-15,0 0 0,1 18 0,17-1 16,0 18 0,17-17-16,54 35 15,17-18 1,-53-17-16,1 0 0,17 17 16,-36-35-16,-17 18 15,0-1-15,-17-17 16,-36 18-1,17-1-15,-16-17 16,34-17-16,0 17 16,1-18-16</inkml:trace>
  <inkml:trace contextRef="#ctx0" brushRef="#br0" timeOffset="29584.634">3334 9719 0,'70'0'0,"-140"0"16,176 0-16,-53-35 16,-18 17-16,0 0 15,-17 1-15,-1 17 0,-17-18 0,0 1 16,0-1-16,0 0 16</inkml:trace>
  <inkml:trace contextRef="#ctx0" brushRef="#br0" timeOffset="29802.8334">3440 9278 0,'0'35'15,"0"-70"-15,0 106 0,0 17 0,0-35 16,17 35 0,1-35-16,0 53 15,-1-71-15,36 36 16,-18-36-16,18 0 15,-17-35-15,34 0 16,-35-18-16,1 1 16</inkml:trace>
  <inkml:trace contextRef="#ctx0" brushRef="#br0" timeOffset="31410.825">4374 9454 0,'18'0'32,"0"0"-32,-1 0 0,72-17 15,-37-1-15,-16 18 16,-1 0-16,36 0 15,-36 0-15,-17 18 16,-18-1-16</inkml:trace>
  <inkml:trace contextRef="#ctx0" brushRef="#br0" timeOffset="31542.3026">4498 9648 0,'70'0'15,"-140"0"-15,176-17 0,-18-1 16,-53 18-16,1 0 0,-19 0 16</inkml:trace>
  <inkml:trace contextRef="#ctx0" brushRef="#br0" timeOffset="32231.6625">5874 9507 0,'0'0'16,"0"-17"-16,0-1 15,-18-17-15,0 17 0,1 1 16,-1-1-16,-17 18 0,-36 0 16,36 18-16,0-1 15,-18 1-15,18 17 0,17 18 16,-17-18-16,35 1 0,0-1 15,0 35-15,35-34 16,0-19-16,1 1 0,16 0 16,1-18-16,53-18 15,-53 0-15,-18-17 16,18-18-16,-53 18 0,0 0 16,0-1-16,-17 1 15,-19-18-15,1 35 16,0 1-16,17 17 15,1 0-15,-1 17 16,18 1-16,35 53 16,-17-54-16,17 19 15,36 16-15,-18-34 16,-18 0-16,0-18 0,0 17 16,18-17-16,-35 0 15</inkml:trace>
  <inkml:trace contextRef="#ctx0" brushRef="#br0" timeOffset="32504.2578">6403 9331 0,'-35'0'15,"70"0"-15,-106 18 0,36-1 0,-35 36 16,52-18 0,-17 36-16,35-53 15,0 17-15,0-17 16,17-1-16,1 1 0,17-1 16,0-17-16,18 18 0,18-18 15,-36 0-15,18 0 16,-35 0-16</inkml:trace>
  <inkml:trace contextRef="#ctx0" brushRef="#br0" timeOffset="32844.5423">6879 9331 0,'-35'0'16,"70"0"-16,-88 0 0,0 18 16,36-1-16,-19 1 15,1 35 1,18-18-16,-1 0 15,18 1-15,0-19 0,35 19 16,-17-36-16,35 17 16,-36 1-16,36-18 15,-35 0-15,35 0 16,-53-18 0,17 18-16</inkml:trace>
  <inkml:trace contextRef="#ctx0" brushRef="#br0" timeOffset="33254.8355">7285 9366 0,'-18'0'16,"36"0"-16,-53 18 0,17 17 15,0-17 1,1 35-16,17-18 16,0 0-16,0 18 15,17-35-15,19 17 16,-19-17-16,1-18 15,17 0-15,-17 0 0,-1-18 16,19 0-16,-1-17 16,-35 18-16,18-19 15,-18 19-15,0-1 16,0 0-16,-18 1 16,0 17-16,18 17 31</inkml:trace>
  <inkml:trace contextRef="#ctx0" brushRef="#br0" timeOffset="33694.8575">7479 9472 0,'0'0'16,"-18"0"-16,18-18 15,-17 18 1,17 18-16,0 0 16,0 17-1,0-17-15,17 17 16,-17-17-1,18-18-15,0 35 16,-1-35-16,1 17 16,-1-17-16,1 0 15,-18-17-15</inkml:trace>
  <inkml:trace contextRef="#ctx0" brushRef="#br0" timeOffset="35663.3859">7779 9490 0,'17'17'0,"1"1"16,-18 17-16,18-17 15,-1 0 1,-17-1-16,18-17 16,-36-17-1,1-36-15,-1 0 16,-17-18-16,35 36 16,0-36-1,0 54-15,35-19 16,0 19-16,1-1 15,-1 18-15,0 0 0,36 0 16,-36 18-16,0-1 16</inkml:trace>
  <inkml:trace contextRef="#ctx0" brushRef="#br0" timeOffset="36057.791">8343 9331 0,'0'0'16,"-17"0"0,-19 35-16,19 1 15,-19 52-15,36-53 16,0 18 0,0-18-16,0 0 0,53 1 0,-17-36 15,34 0 1,-35-18-16,1-17 0,17-71 15,-53 35 1,-18 1 0,0 52-16,-35-17 15,36 35-15,-19 18 16,36-1-16,0 36 16,0-35-16,53 52 15,-35-52-15,17 0 16,1-1-16,-1 1 0,0 0 15,36-1 1,-54-17-16,19-17 16,-36-1-16,0 0 15</inkml:trace>
  <inkml:trace contextRef="#ctx0" brushRef="#br0" timeOffset="36430.9841">8819 9402 0,'0'0'16,"-17"35"-16,17-18 0,0 19 16,0-19-16,17 19 15,1-36-15,0 17 16,17-17-1,-17 0-15,17 0 0,-17-17 16,-1-1-16,1 0 16,-18 1-16,0-1 15,0 0-15,-18 1 0,1 17 16,17-18 0,-18 18-16,36 18 15,-1-1 1,1 1-1,-1-18-15,19 18 16,-19-18-16,19 0 16</inkml:trace>
  <inkml:trace contextRef="#ctx0" brushRef="#br0" timeOffset="37182.475">9031 9384 0,'0'18'16,"0"-1"-16,-18 1 16,18-1-1,0 1-15,0 0 0,18 17 16,0-35-16,-1 35 15,1-35-15,17 0 16,-17 0 0,17 0-16,-17-17 0,17-19 15,-35 19-15,18-1 16,-18 0-16,0-17 0,0 18 16,0-1-16,0 36 31,17 34-16,1 1-15,17 53 16,1-53-16,-1 53 16,-17-71-16,17 53 15,-18-70-15,1 35 16,-36-35-16,1-1 0,-18-17 16,-54 18-1,36-18-15,-70 0 16,70-18-16,-35-17 15,53 17-15,17 1 16,0-1-16,18 0 0,53 1 16,-18-1-16,18 1 15</inkml:trace>
  <inkml:trace contextRef="#ctx0" brushRef="#br0" timeOffset="37369.9496">9878 9402 0,'106'0'16,"-212"0"-16,282-18 0,-123 18 0,-18-18 0,36 1 16,-36 17-1</inkml:trace>
  <inkml:trace contextRef="#ctx0" brushRef="#br0" timeOffset="37982.486">11359 9119 0,'-17'-35'16,"34"70"-16,-52-88 15,-35 53-15,34 0 16,-17 53-16,18-17 16,0 69-1,35 1-15,18-53 16,-1-18-16,71 36 16,-35-53-16,53-1 15,-53-17-15,53-35 16,-71 17-16,-17-17 15,-1 0-15,-17-53 16,-17 35-16,-36-35 16,18 52-16,-1 19 0,-34-19 15,34 19-15,-16 17 16,34 17-16,18 19 16,18-1-16,-1-17 15</inkml:trace>
  <inkml:trace contextRef="#ctx0" brushRef="#br0" timeOffset="38143.9588">11818 9296 0,'0'-18'0,"0"36"0,-18-54 15,18 19 1,0-1-1</inkml:trace>
  <inkml:trace contextRef="#ctx0" brushRef="#br0" timeOffset="38677.61">12083 9190 0,'0'0'16,"17"-18"-16,54-17 0,-54 35 15,54-35 1,-36 35-16,1-18 0,-1 18 16,18-35-16,-36 35 15,-17-18-15,-17 18 16,-18 0-16,17 0 16,-35 0-16,18 0 15,-18 18-15,-18 17 16,36 0-16,17-17 0,-17 35 15,35 0 1,35-36-16,-17 1 16,88 53-1,-18-36-15,-35 0 16,-35-17 0,-36-1-1,0 1-15,-35-18 16,18 18-16,0-18 0,-36 0 15,36 0-15,-18 0 16,35 0-16</inkml:trace>
  <inkml:trace contextRef="#ctx0" brushRef="#br0" timeOffset="39210.7317">12894 9278 0,'0'0'16,"53"-18"-16,-35 18 0,17-17 16,0 17-16,18-18 15,-35 1 1,17 17-16,-17-18 0,-1 0 15,1 18 1,-18-17-16,-18 17 16,1-18-1,-1 18 1,18 18 0,-18-18-16,18 17 15,-35 19 1,35-19-16,-35 36 15,17-18-15,1 18 16,-1-35-16,0 35 16,18-36-16,0 1 15,-17-18-15,17-18 16,-18 1-16</inkml:trace>
  <inkml:trace contextRef="#ctx0" brushRef="#br0" timeOffset="39370.9343">12876 9172 0,'53'53'15,"-106"-106"-15,142 159 0,-36-35 16,-18-36-16,35 18 16,-34-36-16,-19 1 15,1-18-15,0 18 16</inkml:trace>
  <inkml:trace contextRef="#ctx0" brushRef="#br0" timeOffset="40239.8774">13776 9260 0,'18'18'0,"-18"35"15,17-18-15,-17 1 16,18-1-16,0 35 16,-1-17-1,-17-35-15,-17-36 16,-1-35 0,0 18-16,-17-35 15,17 34-15,18 1 16,-35-53-1,35-18 1,53 35 0,18 71-1,-19 0-15,-16 18 0,-1 17 16,-17-35 0,-1 18-16,1 17 15,-18-17-15</inkml:trace>
  <inkml:trace contextRef="#ctx0" brushRef="#br0" timeOffset="40918.6035">14093 9260 0,'0'0'0,"0"53"16,0-17-16,0 52 16,18-53-16,17 18 15,1-35-15,17-18 16,-18 0-16,0 0 16,0-36-16,-17 1 15,-18-18-15,0 18 16,-18-18-16,18 35 15,-17 1-15,-1-1 16,18 0-16,-17 36 16,17 0-16,17-1 15,1 19-15,-1-1 16,19 0 0,-19 0-16,36-17 15,-35 0-15,0-18 16,-1 0-16,1-18 15,-18-17-15,-18 17 16,18 1-16,0-1 16,18 36-1,-1-1 1,-17 1-16,18-1 16,-18 1-16,0 0 15,0-36 16,0-35-15,0 18-16,18-18 16,-1 18-16,19-18 15,-19 53-15,36-18 16,-35 18-16,-1 18 0,1 17 16,0 0-16,-18 1 15,0 17 1,0-36-16,0 36 15,0-35-15</inkml:trace>
  <inkml:trace contextRef="#ctx0" brushRef="#br0" timeOffset="41280.2057">14905 9331 0,'0'0'0,"18"35"0,-18-17 0,0 0 16,17 17 0,-17-18-16,0 1 15,0 0-15,0-36 16,0-17 0,0 17-1,0 1-15,18-36 16,-1 17-16,1 19 0,17-36 15,-17 35-15,35 1 16,-35 17-16,34 0 16,-34 0-1,17 35-15,-35-18 16,18 19-16,-18-19 16,-18 36-16,18-35 15,-17 35 1,17-36-16,0 1 0,0 0 0,0-1 15</inkml:trace>
  <inkml:trace contextRef="#ctx0" brushRef="#br0" timeOffset="41469.055">15416 9313 0,'0'0'16,"0"53"-16,0-17 0,0 16 16,0-34-16,18 35 15,-18-35 1</inkml:trace>
  <inkml:trace contextRef="#ctx0" brushRef="#br0" timeOffset="41614.0783">15487 9049 0,'0'0'0,"18"0"16,-18 17 0,17 36-1,-17-17-15</inkml:trace>
  <inkml:trace contextRef="#ctx0" brushRef="#br0" timeOffset="42002.8891">15628 9419 0,'0'0'16,"18"18"-16,-1-18 0,-17 17 0,36-17 15,-1 0-15,0-17 16,-17 17-16,-1-18 15,1 1 1,-18 34 0,0 18-1,0 1-15,18 52 16,-18-53-16,0 71 16,0-53-1,0 0-15,0 0 0,17-18 16,-17 36-16,0-54 15,-17 1-15,-1-36 16,18 1-16,-18-1 0,1-53 16,17 36-1,17-53-15,1 35 16,35-35-16,-18 53 16,18-1-16,-35 36 15,-1 0 1,1 0-16</inkml:trace>
  <inkml:trace contextRef="#ctx0" brushRef="#br0" timeOffset="42703.4841">15787 9278 0,'-18'-18'15,"1"18"-15,-1 0 16,-17 0-16,17 18 15,-17 0-15,17-1 16,0 19 0,1-19-16,17 19 15,17-19-15,1-17 0,0 0 16,-1 0-16</inkml:trace>
  <inkml:trace contextRef="#ctx0" brushRef="#br0" timeOffset="42976.0421">15822 9260 0,'0'36'15,"0"-19"-15,0 19 16,18-19-16,-1 19 16,1-19-16</inkml:trace>
  <inkml:trace contextRef="#ctx0" brushRef="#br0" timeOffset="43240.769">15946 8890 0,'17'0'16,"-34"0"-16,52-18 0,18 18 0,53-35 15,-36 17-15,18-17 16,53 0-16,-88 17 16,36 1-16,-72 17 15</inkml:trace>
  <inkml:trace contextRef="#ctx0" brushRef="#br0" timeOffset="43404.0373">16316 8908 0,'0'0'16,"35"88"-16,-17-53 0,0 0 15,-1 1-15,1 17 0,17 0 16,-17-18-16,-18-18 0,17 36 15,-17-35-15</inkml:trace>
  <inkml:trace contextRef="#ctx0" brushRef="#br0" timeOffset="43575.0458">16633 9225 0,'0'0'16,"36"53"-16,-1-35 0,0-1 16,-17 1-16,17-18 15,-17-18-15,-18-17 16</inkml:trace>
  <inkml:trace contextRef="#ctx0" brushRef="#br0" timeOffset="44215.4075">16880 9366 0,'0'0'16,"0"18"-16,18-36 0,-18 1 16,0-1-16,18-35 15,-18 35-15,0-17 16,17 18-16,1-1 16,0 18-1,-1 0-15,1 18 16,-18 17-16,18-18 15,-1 1 1,-17 0-16,18-18 16,-1-18-1,1 0 1,0 18 0,-1 18-1,1 0-15,0-1 16,17 19-16,-17-36 15,17 17-15,0-17 16,0 0-16,1 0 0,17-17 16,-18-1-16,18-17 15,-36-1-15,-17 19 16,0-1-16,-17 1 0,-36-1 16,35 18-16,-35 0 15,36 18-15,-1 17 16,18 0-16,0 0 15,18 1-15,35 17 16,-18-18-16,18-18 0,35-17 16,-53 0-16,36-35 15,-54 35-15,-17-35 16,0 17-16,-17 1 0,-18-1 16</inkml:trace>
  <inkml:trace contextRef="#ctx0" brushRef="#br0" timeOffset="44372.005">16810 8855 0,'0'0'0,"0"-18"0,18 0 16,-18 1-16,17 17 15,1 0-15</inkml:trace>
  <inkml:trace contextRef="#ctx0" brushRef="#br0" timeOffset="45695.4773">6279 10195 0,'0'0'15,"36"0"-15,34 0 16,1 0-16,105-17 16,-70 17-16,123-18 15,-123 0-15,141 1 16,-141 17-1,0-18-15,88 0 16,-124 18-16,19-17 16,-54 17-1,-53 0-15,1 0 16</inkml:trace>
  <inkml:trace contextRef="#ctx0" brushRef="#br0" timeOffset="46385.0926">14182 10019 0,'-36'0'16,"72"0"-16,-72 18 0,54-18 15,17 0-15,54 0 16,-19 0-16,106 17 16,-52-17-16,141 18 15,-107-18-15,195 17 16,-177 1-16,212 0 16,-193-18-16,140 17 15,-194-17-15,-35 18 16,-1 0-1</inkml:trace>
  <inkml:trace contextRef="#ctx0" brushRef="#br0" timeOffset="47913.8988">15487 9366 0,'-18'0'16,"1"0"15,17 18-15,17 0-1,-17-1-15,0 1 16,0-1-16,0 19 16,-17-1-1,17-17-15,-18-1 16,18-34 0,0-19-1,0 19-15,18-1 16,-1-35-16,1 36 15,-18-1-15,18 0 16,-1 1-16,1 17 16,-18 17-1,18 1-15,-18 17 16,17-17 0,1 17-16,-18-17 15,0 17-15,17-17 16,-17-1-1,0 1-15,0 0 16</inkml:trace>
  <inkml:trace contextRef="#ctx0" brushRef="#br0" timeOffset="48575.9328">15346 9313 0,'0'0'0,"17"0"16,-17-17-1,18-1 16,-18 36 32,-18-1-63,18 1 16,0 17-16,0 1 15,0 16 1,0-34-16,0 0 0,0-1 15,0 19-15,0-19 16,-17-17 0,17-17-1,-18-1 1</inkml:trace>
  <inkml:trace contextRef="#ctx0" brushRef="#br0" timeOffset="48971.4839">15434 9066 0,'0'-17'16,"-18"17"0,1 0-1,17 17-15,-18-17 16,18 18 0,18-18 15,-1 0-16,1 0-15,0-18 16,-18 1 0,-18 17-1,0 0 1,18 17 0</inkml:trace>
  <inkml:trace contextRef="#ctx0" brushRef="#br0" timeOffset="132466.6667">3687 11624 0,'0'18'32,"17"52"-32,1-17 15,-18 71-15,17-54 16,-17-17-16,0 18 15,18-36-15,-18 35 16,18-52-16,-18 0 16,0-36-16,17-35 15,-17 18-15,18-71 16,-18 53-16,0-35 16,18 53-16,-18 17 15,17 0-15,1 18 16,0 36-16,17 17 15,-35-18-15,17 35 16,1-52-16,0 0 16,-1-18-1,1-36 1,-18 1-16,18 18 0,-1-54 16,19 18-1,-19 53-15,1-18 16,17 18-1,-17 18-15,-1 17 0,1-17 16,0 53-16,-1-36 16,1 18-16,0-36 15,-18 1-15,53 17 16,-36-35-16,18 18 16</inkml:trace>
  <inkml:trace contextRef="#ctx0" brushRef="#br0" timeOffset="133000.8787">4551 11889 0,'-35'-18'16,"70"36"-16,-88-36 0,35 18 0,-17 35 16,17 1-16,18 16 15,0-16 1,0-1-16,36 18 0,-1-53 15,18 18 1,-18-18-16,-17 0 0,-1-18 16,1 18-16,-18-35 15,0 17-15,0 0 0,-18-35 16,18 18-16,-17 18 16,17-19-16,-18 19 0,0-19 15,18 19 1,0 34-16,18 1 15,0 35 1,-1-35-16,1-1 16,0 18-16,17-17 0,-17 0 15,-1-18-15,1 0 0,0 17 16,17-34-16,-35-1 16,0-17-1,0 0 1,0 17-16,-18 0 0,18 1 15,18 34 17,17 1-32,-17 0 15,17-1-15,0-17 16,-17 18-16,17-18 0,18 17 16,-35-17-16,17 18 15,-17-18 1</inkml:trace>
  <inkml:trace contextRef="#ctx0" brushRef="#br0" timeOffset="133195.5499">5080 11783 0,'-18'0'15,"1"17"-15,-36 54 16,0 0-1,35-36 1,1 0-16,17 0 16,0-17-16,17 0 15,-17-1-15,18 1 0,0-18 16</inkml:trace>
  <inkml:trace contextRef="#ctx0" brushRef="#br0" timeOffset="133446.4359">5239 11924 0,'0'18'16,"0"-1"-1,0 1-15,17-1 16,-17 1-16,18 0 16,-18-1-16,18-17 15</inkml:trace>
  <inkml:trace contextRef="#ctx0" brushRef="#br0" timeOffset="133573.5921">5151 11659 0,'0'0'15,"17"0"-15,1-17 0</inkml:trace>
  <inkml:trace contextRef="#ctx0" brushRef="#br0" timeOffset="134409.7739">5486 11906 0,'0'-17'0,"0"34"0,-18-34 16,18 34-1,18 19 1,-18-1-16,0 0 0,0-17 16,0 35-16,0-36 15,0-34 16,0-19-31,0 1 16,0-35-16,0 52 16,17-35-16,-17 35 15,18 18-15,0 0 16,-1 0 0,1 18-16,-18 0 15,18-18-15,-18 17 0,17-17 16,1 0-1,-1-17 1,1-1-16,17-17 16,-17 35-16,0-18 15,-1 18-15,1 18 16,0-1 0,-18 1-16,0 0 0,17 17 15,-17 0-15,18 0 16,-18-17-16,17 0 15,1-1-15,17-34 16,-17 17-16</inkml:trace>
  <inkml:trace contextRef="#ctx0" brushRef="#br0" timeOffset="134551.4652">6015 11889 0,'0'53'15,"0"-106"-15,18 123 0,-1-35 16,-17-17-16,18 0 16,-1-18-16</inkml:trace>
  <inkml:trace contextRef="#ctx0" brushRef="#br0" timeOffset="134696.1234">5997 11589 0,'-17'-18'16,"34"18"-16,1 0 15</inkml:trace>
  <inkml:trace contextRef="#ctx0" brushRef="#br0" timeOffset="135241.9191">6174 11800 0,'17'0'15,"1"0"1,0 0-16,17-17 0,-18 17 16,36 0-1,-35 0-15,0 17 16,-18 1-16,0 35 15,-18-35-15,-17 35 16,17-1 0,18-34-16,0 0 15,0-1-15,0 1 0,35 0 16,-17-1-16,35-17 16,-35 0-16,34-17 15,-34-1-15</inkml:trace>
  <inkml:trace contextRef="#ctx0" brushRef="#br0" timeOffset="135708.1089">6597 11924 0,'0'0'15,"18"0"-15,-1-18 16,1 18-16,0-17 0,17-1 16,-18 0-1,1-17-15,-18 17 16,18 1-16,-18-18 15,-18 35-15,-17-36 16,17 36 0,-35 0-16,36 0 15,-19 36-15,19-19 16,-1 18 0,18 1-16,18 17 15,-18-36-15,53 19 16,-36-19-16,71-17 15,-52 0-15,52 0 16,-53 0-16,18-17 16,-35 17-16,-1-18 15,1 18-15,-36 0 16</inkml:trace>
  <inkml:trace contextRef="#ctx0" brushRef="#br0" timeOffset="137105.6533">9049 11642 0,'0'0'0,"-36"-18"15,1 0-15,-53 1 16,35 17-16,0 0 0,-17 17 16,17 36-1,35 0-15,0-17 16,18-1-16,36 53 16,-19-70-16,54 35 15,-36-18-15,53-18 16,-52-17-16,34 0 15,-52-17-15,35-1 16,-36 1-16,-17-19 16,0 19-16,0-36 15,0 17-15,-35 1 16,17 18-16,1-1 16,-1 18-16,1 0 15,17 18 16,17 34-31,1-34 16,17 35-16,0-35 16,18-1-16,-17 1 15,17 0 1,-36-18-16,1 0 16,-1 0-16,-17 17 0,36-17 15</inkml:trace>
  <inkml:trace contextRef="#ctx0" brushRef="#br0" timeOffset="137365.3112">9525 11695 0,'-35'-18'15,"70"36"-15,-88-36 0,18 18 0,-18 0 16,35 18-16,18-1 15,-17 1-15,-1 17 0,18-17 16,0 17-16,0-17 0,0 17 16,35 0-16,1-17 15,16 0 1,-16-1-16,-19-17 16,19 0-16,-1-17 0,-17 17 15,17-18-15,18-17 16</inkml:trace>
  <inkml:trace contextRef="#ctx0" brushRef="#br0" timeOffset="137582.7467">9843 11712 0,'0'0'16,"-36"0"-16,1 18 16,0 0-1,17 17-15,0-18 0,-17 36 16,35-35-16,0 17 15,18 1-15,17-19 16,18 18-16,-35-35 16,52 0-16,-52 0 15,35-17 1,-36-1-16,1 1 16</inkml:trace>
  <inkml:trace contextRef="#ctx0" brushRef="#br0" timeOffset="138388.4426">10178 11730 0,'0'0'16,"-18"0"-16,0 0 16,18 18-16,-17 34 15,17-34 1,17 35-16,-17-35 15,18-18-15,0 17 0,-1-17 16,19 18-16,-19-18 16,1-18-1,-1 1-15,-17-1 16,0 0-16,0 1 0,0-1 16,0 0-16,0 36 31,18 17-16,0-17-15,17 0 0,18 17 16,-35-35-16,35 0 16,-18 0-16,-18 0 15,1-18-15,-18-17 16,-18 17-16,1-17 16,-1 17-1,1 1-15,17-1 16,35 18-1,-18-17-15,1 17 16,17 0-16,18 0 16,-17 0-16,34 0 15,-52 0-15,35-18 16,-36 18-16,-34 0 31,-1 18-15,0-18-16,1 17 0,17 1 15,-18 17-15,18-17 16,-18-1-16,18 1 0,18 0 16,-18-1-16,35 1 15,-17 0-15,0-18 16,-1 0-16,-17-18 16,18 18-16,-18-18 15,0-17-15,0 17 16,0-35-16,0 36 15,0-18-15,0 17 16,0 36 15,0 17-31,0-18 16,18 19-16,-1-19 0,18 1 16,1 0-16,-19-18 15,36 17 1,-35-17-16,17-17 15,-35-1-15</inkml:trace>
  <inkml:trace contextRef="#ctx0" brushRef="#br0" timeOffset="138878.7982">11113 11730 0,'0'18'16,"0"-1"-16,0 18 15,0-17 1,0 0-16,17-1 0,18 19 16,-17-36-16,0 17 15,-1-17-15,1-17 16,-18-1-16,0 0 16,0 1-16,0-1 15,0 0-15,0 1 16,18 17-1,17 35 1,-17 0-16,34 18 16,-16-17-16,-19-1 15,19 0-15,-1 0 0,-17 1 0,17-1 16,-18 0-16,1 36 16,-36-54-16,-17 36 15,0-35-15,-18 0 16,18-1-16,-1-17 0,1 0 15,-18-17 1,36-19-16,-1-17 16,36 0-16,70-70 15,-35 70-15,70-70 16,-35 87-16,71-52 16,-88 53-16,-1 0 15,-34 17-15,-1-17 16,-53 35-16,-17 0 15</inkml:trace>
  <inkml:trace contextRef="#ctx0" brushRef="#br0" timeOffset="139502.0874">3898 13353 0,'-17'-36'0,"34"72"0,-52-89 15,0 53-15,17-18 16,0 18-16,1 18 16,-1-1-16,18 1 0,0 17 15,0-17-15,0 17 0,53 36 16,-18-36-16,36 18 15,-54-35-15,36 17 16,-53-17-16,0-1 16,0 1-16,-53-1 15,18 1 1,-35 0-16,34-18 16,-34-18-16,52 18 15,18-18-15,18 1 16,17-1-16</inkml:trace>
  <inkml:trace contextRef="#ctx0" brushRef="#br0" timeOffset="139730.3313">4128 13476 0,'0'18'16,"0"-1"-16,0 19 0,0 17 15,0-18-15,17-17 16,1 17-16,-1-35 0,1 17 15,0-17-15,17 0 16,-17 0-16,-1-17 0,19-1 16,-19 1-16,-17-36 15,0 35-15,-17 0 0,-1-17 16,0 0 0,1-1-16,-1 36 15</inkml:trace>
  <inkml:trace contextRef="#ctx0" brushRef="#br0" timeOffset="140091.1612">4322 13194 0,'-36'-53'16,"72"106"-16,-72-141 0,19 70 0,-1 18 15,18 18 1,0 70-16,18-35 15,-1 17-15,1-17 0,17 53 16,-17-53-16,17 0 16,-35-35-16,18-1 15,-1-17 1,19-17 0,-1 17-16,0-18 0,0 18 15,36 18-15,-36-1 16,1 36-16,-36-18 15,0 1 1,-18-19-16,-17 1 16,17 0-16,-35-18 0,18 0 0,0-18 15,-36 0 1,53 1-16,1-36 16,-1 35-16</inkml:trace>
  <inkml:trace contextRef="#ctx0" brushRef="#br0" timeOffset="140403.3379">4745 13670 0,'53'53'16,"-106"-106"-16,123 141 0,-34-52 0,-1 69 16,-17-34-16,-1-18 15,1-18-15,0 0 0,-18 18 16,0-35-1,0 0-15,-18-18 0,0 0 16,-17-36-16,17 1 16,-17 0-16,17-18 0,-34-53 15,16 36-15,1-1 16,0 0-16,17 1 0,-17-1 16,17-17-1,18 70-15,0 1 0,18 17 16,17 0-16,-17 17 15,-1 1-15,1 0 0,0-1 16</inkml:trace>
  <inkml:trace contextRef="#ctx0" brushRef="#br0" timeOffset="140725.1545">4974 13670 0,'18'0'15,"-36"0"-15,53 0 0,-17-17 0,0 17 16,-1-36-16,1 1 16,-18 17-16,-18-17 15,1 17-15,-1 18 16,-17 36 0,35-19-16,-18 54 15,36-36-15,-1 18 16,1-18-16,17-17 0,-17 0 15,35-18-15,-35 0 16,17 0 0,-18-36-16,-17 19 15,18 17-15,-18-18 0,0 0 16,-18 1 0</inkml:trace>
  <inkml:trace contextRef="#ctx0" brushRef="#br0" timeOffset="141125.1382">5345 13547 0,'0'0'0,"-18"0"0,0 0 0,1 17 15,17 36 1,0-35-16,0 17 16,17 0-16,1-17 15,0 0-15,17-1 16,0-17-16,18-17 16,-35-1-16,-1 0 15,-17 1-15,0-18 16</inkml:trace>
  <inkml:trace contextRef="#ctx0" brushRef="#br0" timeOffset="141236.2485">5433 13582 0,'0'0'0,"53"0"16,-36 0-16,19 0 0,52-35 16,-35 17-16,-18 0 15,0 1-15,-17-1 0</inkml:trace>
  <inkml:trace contextRef="#ctx0" brushRef="#br0" timeOffset="141392.0013">5662 13529 0,'0'0'15,"35"71"-15,-17-36 0,17 35 16,-17-52-16,-18 0 0,18-1 15</inkml:trace>
  <inkml:trace contextRef="#ctx0" brushRef="#br0" timeOffset="141751.0019">6579 13423 0,'0'0'16,"89"-17"-16,-54 17 0,0-18 16,-17 18-16,-1 0 0,1 0 15,0-18-15,-18 1 16</inkml:trace>
  <inkml:trace contextRef="#ctx0" brushRef="#br0" timeOffset="142109.0874">6703 13159 0,'0'105'0,"0"-210"0,0 263 15,0-34-15,17-71 16,1-18-16,17 36 15,-17-54-15,35 1 16,-35-18-16,34-18 16,-34 18-16,-18-17 15,18-1-15,-1-17 16,1 35 0,0 35-1,-1-17-15,19 17 16,34 0-16,1-17 15,-36-18 1,-17-18-16,17 1 0,-35-1 16,-18-35-1,1 18-15,-19 17 0,-52-17 16,53 17-16,-53 0 16,52 36-16,1 0 15</inkml:trace>
  <inkml:trace contextRef="#ctx0" brushRef="#br0" timeOffset="143695.6515">9419 13264 0,'0'0'15,"18"71"-15,-1-36 0,1 18 16,0 0-16,-1-18 0,1 1 15,0 17-15,-18-36 0,17 1 16,-17-36 0,-35-35-1,17 0-15,-17-35 16,17 35-16,18-35 16,0 53-16,18-18 15,17 35-15,36 1 16,-36 17-1,53 17-15,-52 1 16,-1-18-16,0 18 0,-17-1 16,17 18-16,-35 1 15,0-19-15</inkml:trace>
  <inkml:trace contextRef="#ctx0" brushRef="#br0" timeOffset="144062.5364">9913 13353 0,'0'0'16,"-18"53"-16,18-36 0,18 36 16,0-18-16,-1-17 0,54 35 15,-36-35-15,36-1 16,-36-17-1,18-35-15,-35 17 16,-1-35-16,-17 18 16,-17-18-16,17 18 15,-36-18-15,36 35 16,-17 1-16,34 52 31,1 18-15,-18-18-16,35 36 15,-17-54-15,-1 19 16,1-19-16,17 1 16,-17-18-16,17 18 15</inkml:trace>
  <inkml:trace contextRef="#ctx0" brushRef="#br0" timeOffset="144390.9218">10460 13388 0,'0'0'15,"0"35"-15,0-17 0,0 17 16,0-17-16,0-1 16,0-34 15,0-19-31,0 1 15,0 0-15,18 0 0,-1 17 16,18-17 0,-17 17-16,0 18 0,-1 0 15,19 18-15,-36-1 16,17 19-16,-17 34 16,0-35-16,0 18 15,18-35-15,-18 17 0</inkml:trace>
  <inkml:trace contextRef="#ctx0" brushRef="#br0" timeOffset="144701.9711">10742 13406 0,'0'0'0,"0"35"15,0-18-15,0 1 0,18 0 16,-18-1-16,0 1 15,17-18 1,-17-35 0,0-1-16,0 1 15,0 0-15,36 0 16,-19 17-16,19 0 16,-19 18-16,1 0 0,17 0 15,-17 18-15,-1 0 16,-17 17-16,0-17 15,0 52-15,0-35 16,0 18 0,0-35-16,0 0 0,0-1 0,18-17 15,0 0 1</inkml:trace>
  <inkml:trace contextRef="#ctx0" brushRef="#br0" timeOffset="144845.8131">11095 13406 0,'18'52'15,"-1"-16"-15,1-1 16,-1-17-16,-17-1 0,18-17 16</inkml:trace>
  <inkml:trace contextRef="#ctx0" brushRef="#br0" timeOffset="144978.1655">11060 13088 0,'0'0'0,"17"18"0,-17-1 16,18 1-16,0 17 0,-18 1 15</inkml:trace>
  <inkml:trace contextRef="#ctx0" brushRef="#br0" timeOffset="145379.9879">11236 13406 0,'0'0'16,"18"35"-16,-1-35 0,-17 17 16,0 1 15,-17-18-15,34 0-16,1 0 15,17 0 1,-17-18-16,17 1 15,-17-1-15,-1 1 16,-17-1 0,0 36-1,0 34 1,0 1-16,0-17 16,0 17-16,18-18 0,0 53 15,-1-35-15,19 18 16,-36-54-16,0 18 15,-18-35 1,-17-17 0,17-1-16,-17 1 0,17-19 15,-35-34-15,36 34 16,-1-52-16,18 35 16,53-17-1,17 34-15,-17 19 16,-17 17-16,16-18 15</inkml:trace>
  <inkml:trace contextRef="#ctx0" brushRef="#br0" timeOffset="145836.627">11642 12929 0,'35'-17'15,"0"17"-15,53-18 16,-35 18-16,53 0 16,-53 0-16,0 0 0,-35-18 15,17 18-15,-53-17 16</inkml:trace>
  <inkml:trace contextRef="#ctx0" brushRef="#br0" timeOffset="145952.7535">11977 13176 0,'0'0'16,"35"141"-16,0-70 0,-17-36 15,17 53-15,-17-70 16,-18 0-16</inkml:trace>
  <inkml:trace contextRef="#ctx0" brushRef="#br0" timeOffset="146142.492">12277 13353 0,'0'70'16,"0"-140"-16,0 158 0,0-71 0,0 1 15,17-18-15,1 0 16,-18-35-16,0 0 15,0-1-15</inkml:trace>
  <inkml:trace contextRef="#ctx0" brushRef="#br0" timeOffset="146709.9761">12435 13247 0,'18'70'0,"-36"-140"0,36 193 16,-18-105-16,0 0 15,0-1-15,-18-34 32,18-1-17,0-17-15,0 17 16,0 0-16,18 1 15,-18-1-15,18 18 0,-1 0 16,1 0 0,17 18-16,-17-1 15,0 1-15,-1 0 16,18 17-16,-35-17 16,18-18-16,-18 17 0,18 1 15,-1-18-15,19 0 31,-19 0-31,19 0 16,-1-18-16,-18 1 0,19 17 16,-1-36-16,-17 36 15,-1-17-15,-17-1 0,-17 0 16,-1 18-16,-17 0 16,17 0-1,0 36-15,18-19 16,36 19-16,-19-19 15,19 1-15,-1-1 0,18-17 16,17 0 0,-34-17-16,17-1 15,-36 18-15,-34-35 16,-19 35-16,1-18 16</inkml:trace>
  <inkml:trace contextRef="#ctx0" brushRef="#br0" timeOffset="146886.643">11889 12982 0,'0'0'16,"35"36"-16,-17-19 0,-1-17 15</inkml:trace>
  <inkml:trace contextRef="#ctx0" brushRef="#br0" timeOffset="147337.63">12435 13317 0,'0'0'0,"18"18"15,-18 17 1,0-17-16,18 0 16,-18-1-16,0 1 0,0-1 15,17 1 1,-17 0-16</inkml:trace>
  <inkml:trace contextRef="#ctx0" brushRef="#br0" timeOffset="148805.0705">12488 13282 0,'0'18'16,"0"-1"0,18 1-16,-18 35 15,0-35-15,18 34 16,-18-34-16,17 0 15,1-1-15,0 1 16,-1-36 0,-17 1-1</inkml:trace>
  <inkml:trace contextRef="#ctx0" brushRef="#br0" timeOffset="150101.2692">11906 12965 0,'18'0'47,"-18"17"-31,18 1-16,-18 0 15,0-1-15,17 18 16,-17 1 0,0 17-16,18-18 15,-1 18-15,-17-18 16,18 0 0,0-35-16,-18 18 15</inkml:trace>
  <inkml:trace contextRef="#ctx0" brushRef="#br0" timeOffset="150840.8899">14340 12859 0,'0'0'0,"18"0"15,0-18-15,-18 36 16,-53 17 0,18-17-1,-1-1-15,-34 19 16,52-19-16,-35 19 16,35-36-16,1 17 15,17 1-15,35 17 16,0-17-16,36 17 15,-18 0-15,17 1 16,-34-19 0,34 1-16,-52-1 15,0-17-15,-18 18 0,0 0 16,-18-18-16,0 0 16</inkml:trace>
  <inkml:trace contextRef="#ctx0" brushRef="#br0" timeOffset="151036.4703">14146 13317 0,'0'18'16,"0"0"-16,36-1 0,34 19 15,-34-19-15,16-17 16,1 18-16,0-18 0,18 17 15,-54 1 1,1 0-16</inkml:trace>
  <inkml:trace contextRef="#ctx0" brushRef="#br0" timeOffset="152303.2263">15152 12841 0,'17'71'15,"1"-18"-15,-18-18 16,18 124-1,-1-106-15,1 17 16,-18-17-16,18-35 16,-1 17-16,-17-17 0,18-18 0</inkml:trace>
  <inkml:trace contextRef="#ctx0" brushRef="#br0" timeOffset="152749.2563">15875 13000 0,'0'0'0,"-35"-18"0,17 18 16,-35 18-16,18 0 16,0 34-16,35-16 15,-18 17 1,18-18-16,0 0 0,18 0 16,17-17-16,18 35 15,-18-53-15,0 18 0,1-18 16,17 0-16,-1-36 15,-16 19-15,-19-1 16,1-17-16,-18 17 0,0-52 16,-18 34-16,1 19 15,-1-19-15,-17 19 0,-18-18 16,18 17-16,-18 18 16,35 0-16,18 18 15,0-1-15,0 1 16</inkml:trace>
  <inkml:trace contextRef="#ctx0" brushRef="#br0" timeOffset="153044.8363">16281 13035 0,'0'0'0,"-18"35"16,0 36-1,18-36-15,18 36 16,0-36-16,17 0 0,-17-17 16,17-18-16,18 18 0,17-36 15,-34 0-15,-1 1 16,-17-19-16,-1 1 0,-34-35 16,-1 34-16,-53-34 15,36 52-15,-18 1 16,18-1-16,-18 18 15,-35 35-15,53-17 16,-1 52-16,36-52 16</inkml:trace>
  <inkml:trace contextRef="#ctx0" brushRef="#br0" timeOffset="153778.0592">17022 13300 0,'0'0'15,"-18"70"-15,18-52 0,0 0 16,0-36-1,18-17 1,-1-1-16,-17-17 16,35-35-16,-17 53 15,0-18-15,-1 35 16,1 18-16,-18 18 16,18 35-16,-18-18 15,0 1-15,0-19 16,0 18-16,0-17 0,0 0 15,0-1-15,17-17 0,1 0 16,0-17-16,17-19 16,-18 19-16,19-18 15,-19 35-15,1 0 16,0 0-16,-1 35 16,-17 0-16,0 36 15,0-54 1,18 36-16,-18-18 15,18 1-15</inkml:trace>
  <inkml:trace contextRef="#ctx0" brushRef="#br0" timeOffset="154071.8579">17745 13194 0,'0'0'0,"-53"-18"0,35 18 16,-17 18-16,35 0 15,18 34-15,-1-16 16,1-1-16,17 0 0,18-17 16,35 35-1,-53-18-15,1-17 0,-19-1 16,-17 1-16,0 0 15,-53-1-15,18-17 16,-53 0 0,53 0-16,-18 0 0,35-17 15,-17 17-15,17-18 16</inkml:trace>
  <inkml:trace contextRef="#ctx0" brushRef="#br0" timeOffset="154174.0625">18168 13511 0,'-18'0'0</inkml:trace>
  <inkml:trace contextRef="#ctx0" brushRef="#br1" timeOffset="178061.8774">11677 3669 0,'0'-18'46,"-18"1"-30,1 17 0,-36-18-1,17 18 1,-52-18-16,53 18 16,-88-17-16,52 17 15,0-18-15,1 18 0,-71-18 16,-18 1-1,71 17-15,0-18 0,-71 18 16,-18 18 0,89-1-16,18-17 15,-18 18-15,-54 17 16,72-17-16,17 0 0,0-1 16,0 1-16,-35 17 15,35-17-15,18 17 16,-1-17-16,1 17 0,-35 18 15,52-18-15,0 0 16,-17 1-16,17 34 16,1-34-16,17-1 0,-18 35 15,18-34 1,0-1-16,0 18 16,0-18-16,0 18 15,0-18-15,18 1 16,-18-1-16,35 0 15,0-17-15,-17-1 16,17 1-16,1 0 0,69-1 16,-69 1-16,87 17 15,-70-17-15,0 0 16,88 17-16,-53-17 16,71-1-1,-71 1-15,0-18 0,89 17 16,-71-17-16,-18 0 15,0 0-15,88 0 16,-87-17-16,-19 17 16,18-18-16,-17 18 0,17-17 15,-17 17-15,-1-18 0,71 18 16,-52 0-16,-19 0 16,71 0-16,-70 0 15,52 0-15,-52 0 16,-1 0-16,71 0 15,-52 0-15,69 0 16,-87 0-16,-1-18 16,19 18-16,-19 0 0,71-17 15,-52-1-15,52-17 16,-71 35-16,1-18 16,17-17-1,-35 17-15,-18 18 16,-17-18-16,-1 1 0,1-1 15,0 18-15,-1-17 16,1-1-16,-18 0 0,18-17 16,-18 17-16,-18-52 15,0 35 1,1-1-16,-54-70 16,18 71-16,-35-88 15,17 70-15,1 0 0,-1 0 16,-105-53-16,53 71 15,-177 0 1,123 17-16,1 18 0,-1 18 16,1-18-16,-88 35 15,158-18-15</inkml:trace>
  <inkml:trace contextRef="#ctx0" brushRef="#br1" timeOffset="178913.5628">9878 3510 0,'17'0'16,"1"0"0,0 0-1,-36 0 32,0-17-31,-17-19-16,-35-17 15,-1 36-15,-88-54 16,71 36-16,-18 0 16,-105-18-1,105 17-15,0 19 0,0-1 16,-70-17-1,105 35-15,18 0 0,0 17 16,18 19-16,0-1 16</inkml:trace>
  <inkml:trace contextRef="#ctx0" brushRef="#br1" timeOffset="179903.9774">5327 2699 0,'-18'0'16,"1"0"-16,-19 17 16,1 19-1,17-1-15,1 0 16,-1 36-16,18-36 15,18 0-15,-1 1 0,1-19 16,53 1-16,-18-18 16,-18 0-16,0-18 0,0 1 15,1-1-15,-19-17 0,1-18 16,-18 35 0,-18-17-16,-35 0 15,-17-1-15,35 19 16,-1 17-16,1-18 0,17 0 15,1 1-15,-1-1 16</inkml:trace>
  <inkml:trace contextRef="#ctx0" brushRef="#br1" timeOffset="180254.2663">5803 3122 0,'0'0'15,"53"106"-15,-35-71 0,-1 18 16,-17-35-16,0-36 16,-35-17-1,17 0 1,-17-1-16,18-17 0,-36-52 16,35 34-16,0 18 15,18 0-15,0-35 16,18 53-16,17 17 0,-17 0 15,17 18-15,0 0 16,1 0-16,-19 18 0,19 17 16,-19 1-16,-17-19 15,0 1-15,-17 17 0,-36 0 16,17-17-16,19 0 16,-36-18-1,35 0-15,18-18 16,0-17-16</inkml:trace>
  <inkml:trace contextRef="#ctx0" brushRef="#br1" timeOffset="180405.2901">6015 2734 0,'0'0'16,"35"0"-16,18-18 16,-35 18-16,17-17 15,-17 17-15,-1-18 0,1 18 16,-18-18-16,0 1 15,0-18 1</inkml:trace>
  <inkml:trace contextRef="#ctx0" brushRef="#br1" timeOffset="180572.3896">6068 2469 0,'0'18'0,"0"-36"0,17 107 16,1-36-16,0-18 0,-1 18 15,19 35-15,-19-53 16,1 1-16,-18-19 0,18 18 16,17 1-1,-18-36-15</inkml:trace>
  <inkml:trace contextRef="#ctx0" brushRef="#br1" timeOffset="180777.665">6385 2822 0,'18'36'0,"-36"-72"0,36 89 15,0-18-15,-1-35 16,-17 18-16,18-18 16,-18-18-16,0-17 15,-18 18-15,1-1 16,17-17-16,-36-18 15,36 0-15,-35 17 0,17-16 16</inkml:trace>
  <inkml:trace contextRef="#ctx0" brushRef="#br1" timeOffset="181226.48">6562 2840 0,'0'0'15,"0"-18"1,0-17 0,0 17-16,0 1 15,0-1-15,0-17 0,0 17 16,17 18-1,1 18 1,17 17-16,-35-17 16,18-1-16,0 1 15,-1 0-15,1-18 16,-1-18 0,-17-17-1,0 17-15,18 0 0,0-17 16,-1 17-1,1 18 1,0 0-16,-18 18 16,0 0-16,0-1 15,17 1 1,-17 0-16,18-1 16,0-17-1</inkml:trace>
  <inkml:trace contextRef="#ctx0" brushRef="#br1" timeOffset="181366.012">6950 2734 0,'0'0'15,"17"18"1,1-18 0,-18-18-1</inkml:trace>
  <inkml:trace contextRef="#ctx0" brushRef="#br1" timeOffset="181494.9247">6897 2469 0,'0'-17'16,"0"-1"-16,17 18 15,-17 18-15,18-18 16</inkml:trace>
  <inkml:trace contextRef="#ctx0" brushRef="#br1" timeOffset="181844.9702">7056 2575 0,'17'0'31,"18"-17"-15,-17 17-16,0-18 0,-1 18 16,36 0-16,-35 18 15,0-1-15,-18 36 16,0-35-16,-18 52 15,0-52-15,1 35 16,17-35-16,17-1 16,1-17-1,0 18-15,35-18 16,-18-18-16,-18 18 0,19-17 16,-19-1-16</inkml:trace>
  <inkml:trace contextRef="#ctx0" brushRef="#br1" timeOffset="182016.4571">7514 2646 0,'18'17'0,"-18"1"16,17-18-16,-17 18 0,18-1 15,-18 1-15</inkml:trace>
  <inkml:trace contextRef="#ctx0" brushRef="#br1" timeOffset="182161.9267">7426 2399 0,'35'0'16,"-17"0"-16</inkml:trace>
  <inkml:trace contextRef="#ctx0" brushRef="#br1" timeOffset="182846.6135">7691 2734 0,'17'0'16,"1"0"-1,-18-18-15,17 1 16,-17-1 0,18 18 15,0 0-16,-1 0-15,1 18 16,70-36 0,-52 0-1,-1 1-15,-18 17 16,-17-18 0,-17 18-1,-18 18 1,17-18-16,18 17 0,0 1 15,0 17 1,18-17-16,-1 0 16,1-1-16,-1-17 0,19 0 15,-19 0-15,1 0 16,0-17-16,-1-1 0,1 0 16,-18 1-1,18-1-15,-1 18 16,1 71-1,-1-36-15,1 18 16,0 0-16,-1-18 0,-17 18 16,0-18-16,0 18 15,0-35-15,-17 17 0,-1-17 16,0-1-16,-17-17 0,-18 18 16,18-36-16,-18-17 15,35 17-15,18-17 16,0 0-16,18-36 15,0 36-15,17-18 0,18 18 16,-18-18-16,71-18 16,-53 54-16,-18-19 15,36 1-15,-54 35 16,1-17-16,-18 34 16</inkml:trace>
  <inkml:trace contextRef="#ctx0" brushRef="#br1" timeOffset="183907.8587">4004 12488 0,'18'0'16,"35"0"0,17 0-16,1 0 0,105 0 15,-70 0-15,17 0 16,177 18 0,-141-18-16,194 0 15,-159 0-15,176-18 16,-176 18-16,106 0 15,-159 0-15,36 18 16,-142-18-16</inkml:trace>
  <inkml:trace contextRef="#ctx0" brushRef="#br1" timeOffset="189151.73">18150 3722 0,'18'0'0,"-18"-18"15,0 1 1,0-1 0,-18 0-1,1 1-15,-18-1 16,17 18-16,0-18 16,-52-17-1,17 17-15,17 18 0,-16-17 16,-90-18-16,72 17 15,-1 18-15,-17-18 0,-18 18 16,-88 0-16,71 0 16,17 0-16,-123 0 15,140 0-15,-16 0 0,-1 0 16,18 18-16,-18-18 16,-88 18-16,123-18 15,-88 35-15,71-18 16,18 1-16,-1 17 15,1-17-15,-1 17 0,18 1 16,0-1-16,0 0 0,-35 36 16,53-18-16,0-18 15,-36 35-15,36-34 16,17-1-16,0 0 16,1-17-16,-1 17 0,1 18 15,17-18-15,17 1 16,1-1-16,-1-17 15,1-1-15,53 36 16,-36-35-16,35 17 16,-34-35-16,-1 18 15,36 35-15,-19-36 0,-16 1 16,87 17 0,-52-17-16,-18 17 0,123 0 15,-70-17-15,0 0 16,0-1-16,-1 1 15,1 0-15,-18-1 0,124 18 16,-88-17-16,-1-18 16,142 0-16,-142 0 15,18 0-15,0-18 16,-17 18-16,17 0 0,124 0 16,-124 0-16,123 0 15,-123 0-15,0 0 16,1 0-16,140 0 15,-141 18-15,0-18 0,-35 0 16,17-18-16,124 1 16,-141-1-16,123 1 15,-105-1-15,-36 0 16,124-17-16,-124 0 16,-18 17-16,54-53 15,-71 36-15,-18-53 16,-35 53-16,0-1 15,0 1-15,-18 0 0,-17 0 16,0-1-16,0 1 0,-71-53 16,35 53-16,-17-18 15,-18 17-15,-17-17 0,-177-35 16,-71 0 0,160 53-16,-1 0 15,0 17-15,-105 0 16,194 18-16,34 18 0,1-18 15,0 18-15,-53-1 16</inkml:trace>
  <inkml:trace contextRef="#ctx0" brushRef="#br1" timeOffset="189785.8973">18715 3581 0,'18'-18'32,"34"-35"-17,54-35-15,-35 35 16,-1 0-16,19 0 0,69-53 16,-87 71-16,35-35 15,-71 52-15,0 0 16,1 1-16,-19 17 15,1 0-15,-1 0 16,-17 17-16</inkml:trace>
  <inkml:trace contextRef="#ctx0" brushRef="#br1" timeOffset="190460.2309">20055 2611 0,'0'0'16,"0"-18"-16,-17 0 0,-1 18 15,-35 0-15,18 0 16,-18 36-16,35-19 16,1 1-16,-1 17 0,18-17 15,18 17-15,-1-17 16,19-1-16,-1 1 0,53 17 16,-35-17-1,-18 0-15,-17-18 0,17 35 16,-17-35-16,-36 35 15,1-35-15,-54 18 16,36-1-16,0-17 16,-1 0-16,1 18 15,0-18-15,52 0 16</inkml:trace>
  <inkml:trace contextRef="#ctx0" brushRef="#br1" timeOffset="190976.4979">20514 2805 0,'-35'-18'15,"70"36"-15,-88-36 0,0 36 16,36-1-16,-19 36 16,19-35-16,17 52 15,35-34-15,-17-19 0,52 1 16,-35-18-16,54-18 15,-54 1-15,0-36 16,-35 35 0,0-17-16,-17 0 15,-1-1-15,-17 19 16,-1 17-16,19 17 16,17 19-1,17-1-15,1 0 0,35 0 16,-18 1-1,53-19-15,-52 1 16,-1-18-16,-17 0 16,-1-18-16,-17 1 0,-35-36 15,17 35 1,1 0-16,-1-17 0,0 18 16,1-1-16,17 0 0,-18 1 15,36 17-15,-1-18 16,19 18-16,-1-18 15,0 18-15,0-17 0,71-1 16,-53 0-16,35-17 16,-70 35-1,0-18-15,-18 1 16,-53 17-16,17 0 16,-34-35-16</inkml:trace>
  <inkml:trace contextRef="#ctx0" brushRef="#br1" timeOffset="191131.7768">20902 2452 0,'35'88'15,"-70"-176"-15,70 211 0,-17-52 0,-18-18 16,0 0-16,18 17 0,-18 36 16,17-71-16,1 18 15,0-17-15,17-1 16,-18-35-16</inkml:trace>
  <inkml:trace contextRef="#ctx0" brushRef="#br1" timeOffset="191265.7304">21167 2858 0,'17'35'15,"-34"-70"-15,34 87 0,-17-34 0,18 17 16,0-17-16,-1 0 15</inkml:trace>
  <inkml:trace contextRef="#ctx0" brushRef="#br1" timeOffset="191642.4907">21449 2734 0,'0'0'15,"-18"0"-15,1 0 0,-19 0 16,19 35-1,17 1-15,0-19 16,0 1-16,17 0 0,19 17 16,-1-18-16,0 19 15,-17-36-15,-18 17 16,-18-17 0,-17 18-16,17 0 15,-17-18-15,-18 17 16,35-17-16,1 0 0</inkml:trace>
  <inkml:trace contextRef="#ctx0" brushRef="#br1" timeOffset="191932.0949">21819 2522 0,'0'0'16,"-17"-88"-16,-36 35 16,35 36-16,-17-1 15,17 18-15,-17 35 16,35 1-16,0-1 16,0 18-16,0-18 15,18 18-15,-1 0 0,-17 0 0,18-18 16,35 71-16,-36-71 15,19 36 1,-36-36-16,17 0 0,-34 1 16,-19-36-1</inkml:trace>
  <inkml:trace contextRef="#ctx0" brushRef="#br1" timeOffset="192060.7831">21643 2787 0,'0'0'15,"53"-18"-15,-18 18 16,0 0-16,1 0 0,17-17 16,-36 17-16,1 17 15</inkml:trace>
  <inkml:trace contextRef="#ctx0" brushRef="#br1" timeOffset="192216.7539">21960 2840 0,'0'0'16,"18"35"-16,0-17 0,-18-1 0,17 1 15,1 0-15,0-18 16,-18 17 0</inkml:trace>
  <inkml:trace contextRef="#ctx0" brushRef="#br1" timeOffset="192355.6759">22013 2663 0,'18'0'16,"0"18"-1</inkml:trace>
  <inkml:trace contextRef="#ctx0" brushRef="#br1" timeOffset="192589.2556">22243 2840 0,'0'0'0,"-18"35"0,18-17 16,0 35-16,18-36 15,-1 1-15,54 17 16,-54-35-16,54 0 16,-36 0-16,1-17 15,-19-1-15,-17 0 16,18-17-16</inkml:trace>
  <inkml:trace contextRef="#ctx0" brushRef="#br1" timeOffset="192685.4223">22507 2840 0,'0'0'0,"18"18"16,0-1-16,-1 1 0,18 17 16,-17-17-16,0-1 15</inkml:trace>
  <inkml:trace contextRef="#ctx0" brushRef="#br1" timeOffset="192861.0399">22578 2734 0,'0'-18'16,"0"1"-16,17 17 16,1 0-16,0 0 15,-18 17-15</inkml:trace>
  <inkml:trace contextRef="#ctx0" brushRef="#br1" timeOffset="193539.3054">22684 3052 0,'0'0'15,"0"-18"-15,17 0 0,-17 1 0,18 17 16,17-36-1,-17 19-15,-1-19 16,1 36-16,-18-17 0,18 17 16,-1 0-1,-17 17 1,0 1-16,36 0 16,-19-18-16,19 17 15,-19 1-15,18-18 16,-17 0-1,0-18-15,-1 18 0,19-17 16,-36-1-16,17 18 16,-17-18-16,0 1 15,-17 17 1,-1 17-16,0-17 16,1 18-16,-1 0 15,18-1-15,0 1 0,0 0 0,18 17 16,-1-17-1,36-18 1,-35 0-16,17 0 0,-17 0 16,0-18-16,-1 18 15,1 0-15,-18 35 16,0-17-16,17 17 16,-17 53-16,0-52 15,18 16-15,0 37 16,-18-54-16,0 0 15,0-17-15,0 0 16,-18-18-16,-17 0 16,17-18-16,1 0 15,-1 1-15,0-19 0,1 19 16,17-19-16,0-17 0,35-17 16,0 35-16,-17-1 15,17 19-15,36-19 16,-36 19-16,0 17 0,18 0 15,-35 0-15,-18 17 32</inkml:trace>
  <inkml:trace contextRef="#ctx0" brushRef="#br1" timeOffset="194024.6757">23054 2963 0,'18'0'47,"-1"0"-32,1 0 1,-18 18-16,18 17 15,-18-17-15,17 0 16</inkml:trace>
  <inkml:trace contextRef="#ctx0" brushRef="#br1" timeOffset="196593.6469">15011 13952 0,'0'-17'16,"0"-1"-1,35 18 1,-17-18-16,17 18 16,53-17-16,-17 17 15,17 0-15,18 0 16,35-18-16,18 18 0,17 0 15,18 0-15,194 18 16,-194-1-16,18-17 0,-36 18 16,159 0-16,-194-1 15,-35 1-15,-18-18 0,-17 18 16,-53-1 0,-36-17-16</inkml:trace>
  <inkml:trace contextRef="#ctx0" brushRef="#br0" timeOffset="219610.177">11007 11730 0,'17'0'63</inkml:trace>
  <inkml:trace contextRef="#ctx0" brushRef="#br0" timeOffset="220183.1436">11148 11677 0,'-18'0'16,"1"0"15,-1 0 0,0 0-31,1 0 16,-1 18-16,-17-1 16,17-17-16,18 18 15,-18-18-15,18 18 16,-17-1-16,17 1 16,-18 17-16,18-17 15,18-1 1,-1-17-16,19 18 15,-19-18 1,1 0-16,0 0 16</inkml:trace>
  <inkml:trace contextRef="#ctx0" brushRef="#br0" timeOffset="251837.9261">21290 6456 0,'18'0'15,"17"-18"1,-17 18-16,-1 0 16,19-17-16,-1 17 0,35 0 15,-34 0 1,70-18-16,-71 18 15,0 0-15,18 0 0,-35 0 16,17 0-16,0 0 16,-17 0-16,-36-18 31,1 18-15</inkml:trace>
  <inkml:trace contextRef="#ctx0" brushRef="#br0" timeOffset="252220.0106">21590 6191 0,'0'-17'0,"0"34"0,-18-34 47,-17 34-32,17-17-15,-17 18 0,18 0 16,-19-18-16,-17 17 0,18 1 16,-18-1-16,-35 19 15,35-19-15,0 19 16,35-19-16,18 19 0,18-1 15,17 0 1,36 18-16,-18-35 16,0-1-16,53 19 15,-71-19-15,53 19 16,-70-19-16,-1 18 16,-17-17-16</inkml:trace>
  <inkml:trace contextRef="#ctx0" brushRef="#br0" timeOffset="257471.2425">12206 6085 0,'18'0'16,"-18"-17"15,-18 17-15,0 0-16,1-18 16,-1 18-16,1 0 0,-72-17 15,54 17-15,-106 0 16,53 0-16,0 0 15,-18 0-15,-124 17 16,89 1-16,18-1 16,-1 1-16,1 0 0,-89 35 15,106-36-15,-70 54 16,105-36-16,19 0 16,-1 1-16,0-1 15,17 18-15,1 35 16,35-35-16,18 18 15,35-19-15,70 37 16,-52-54-16,158 35 16,-105-52-16,34 17 0,1-17 15,194 0 1,-177-18-16,18 0 0,-17-18 16,175-35-1,-193 18-15,-18-18 0,-35 0 0,0 0 16,-36 0-16,1-70 15,-53 52-15,-18 1 0,-36-1 16,-87-70 0,35 70-16,-36 18 0,-140-35 15,105 71-15,0-1 16,0 18-16,1 0 0,-107 53 16</inkml:trace>
  <inkml:trace contextRef="#ctx0" brushRef="#br0" timeOffset="268077.36">2328 15522 0,'18'-17'15,"0"17"1,-1 53 0,1-18-16,0 88 15,-18-35-15,0 106 16,0-105-16,0 87 16,0-105-16,-18 34 15,18-87-15,0 0 16,-18-36-1,1-52 1,17 17-16,0-71 16,0 54-16,0-72 15,0 54-15,0 0 16,0 18-16,0-19 16,0 54-16,17 70 15,36 71 1,-18-35-1,1 17-15,52 53 16,-35-70-16,35 34 16,-53-69-16,1-1 0,34 0 15,-52-35-15,35 0 16,-36-17-16,1-36 16,-18 35-1,0-17-15,-18-18 0,1 0 16,-36-71-16,35 54 15,-17-1-15,17 18 0,-17 1 16,17-1-16,1 17 0,17 1 16,-18 17-16,18-17 0,0 0 15,18 35 1,-18-18-16</inkml:trace>
  <inkml:trace contextRef="#ctx0" brushRef="#br0" timeOffset="269461.5651">4092 15893 0,'18'35'32,"0"0"-17,17 53-15,-18-52 16,1 70-16,-18-89 15,18 36 1,-36-53 0,0-53-1,18 18-15,-17-53 16,17 52-16,0-34 16,0 35-16,17 17 15,1 0-15,0 18 0,-1 18 16,1 35-16,0-18 15,-18-17-15,17 17 16,-17 0-16,18-17 16,0-36-1,-1 1 1,-17-1-16,35-35 16,-35 35-1,36-34-15,-19 34 16,1 0-16,-18 36 15,18 17 1,-1 0-16,1 18 16,-18-35-16,18 0 15,-1-1-15,1 1 16,-1-18-16,19 18 0,-19-18 16,19 0-16,-19 0 0,19-18 15,-19 0-15,1-17 16,0 17-16,-18-35 15,0 36-15,-18-36 16,0 35 0,-17 18-16,35 18 15,-18 0-15,1 17 16,17 0-16,0-17 16,35 35-16,-17-53 15,35 35-15,-36-35 16,54 0-16,-36-18 15,0 1 1,-17-1-16,-18 0 16,0 1-16,0-1 15,0-17-15,0 17 16,0 1-16,18 17 16,-18-18-1,52 18 1,-16 0-16,17-35 15,-18 17-15,0 0 0,-17 1 16,17-19-16,-35 19 16,-18 17-1,-17 0-15,18 0 16,-19 0 0</inkml:trace>
  <inkml:trace contextRef="#ctx0" brushRef="#br0" timeOffset="269629.2005">5062 15575 0,'18'71'16,"0"17"-1,-18-35-15,17 53 16,-17-53-16,18-1 16,-18-16-16,18-19 0,17 19 15,-18-19-15,19-17 16,-36-17-16</inkml:trace>
  <inkml:trace contextRef="#ctx0" brushRef="#br0" timeOffset="269928.1382">5309 16016 0,'0'18'0,"0"-36"0,18 53 0,-18-17 16,35 0-1,-17-1-15,-18-34 16,0-1-1,0-35-15,0 35 16,0-34-16,18 34 16,-18-35-1,17 35-15,1 18 0,-1-17 16,1 17-16,0 35 16,-1-17-16,1-1 15,-18 1-15,18 0 0,-1 17 16,-17-18-1,18-17 1,0 18 0</inkml:trace>
  <inkml:trace contextRef="#ctx0" brushRef="#br0" timeOffset="270062.0233">5503 15716 0,'0'0'16,"18"-17"-16,0 17 15</inkml:trace>
  <inkml:trace contextRef="#ctx0" brushRef="#br0" timeOffset="270423.6814">5821 15804 0,'17'36'15,"-34"-72"-15,34 89 0,1 0 16,0-35 0,17 17-16,0-35 15,1 18-15,-19-18 16,19-18-16,-19 18 15,1-35 1,-18 17-16,17-17 16,1 35-16,0-18 15,-1 18-15,1 36 16,0-19-16,-1-17 16,1 18-16,-18 0 0,0-1 15,-18 1-15,-17-1 16,17-17-16,1 0 15,-19 0-15,19 0 0,-1-17 16,1-1-16,34-17 16</inkml:trace>
  <inkml:trace contextRef="#ctx0" brushRef="#br0" timeOffset="270606.066">6844 15434 0,'0'0'16,"18"18"-16</inkml:trace>
  <inkml:trace contextRef="#ctx0" brushRef="#br0" timeOffset="270734.9698">6985 15840 0,'0'0'15,"0"17"-15,0 1 0,-18-18 0</inkml:trace>
  <inkml:trace contextRef="#ctx0" brushRef="#br0" timeOffset="273365.2496">9313 15152 0,'0'17'15,"0"1"-15,36 88 16,-19-18-16,1 0 16,0 1-16,-18 16 0,35 72 15,-35-107 1,17 36-16,-17-71 16,0 18-16,0-35 15,-17-18-15</inkml:trace>
  <inkml:trace contextRef="#ctx0" brushRef="#br0" timeOffset="274516.5556">10954 15681 0,'-36'-18'15,"72"36"-15,-89-36 0,0 18 16,35 18-16,1 0 0,-1-1 16,0 36-16,18-18 15,0 1-15,18-19 0,0 19 16,70 17-1,-53-36-15,18 1 0,0-18 16,0 0-16,35-35 16,-70 17-16,17 0 0,-35 1 15,0-19-15,0 19 16,-18-19-16,-17 1 0,0 0 16,0 17-16,-54-35 15,54 53-15,-18 0 16,35 0-16,18 18 15,0 0-15</inkml:trace>
  <inkml:trace contextRef="#ctx0" brushRef="#br0" timeOffset="274866.4767">11395 15963 0,'0'0'0,"17"71"0,19 70 16,-36-88-16,35 70 15,-35-87-15,18 16 16,-18-34-16,-18-36 31,-17-52-15,17 17-16,0 0 0,1 0 16,17-17-16,-18-1 0,0 0 15,18-17-15,0 0 0,36-53 16,-1 123-16,0 1 15,18-1-15,-18 18 0,1 53 16,-19-18-16,-17 36 16,0-18-1,-53 17-15,18-52 16,18 17-16,-19-17 0,1-1 16,17-17-16,-17 0 15,35-17-15,0-1 0</inkml:trace>
  <inkml:trace contextRef="#ctx0" brushRef="#br0" timeOffset="275017.4416">11659 15716 0,'53'36'16,"-106"-72"-16,142 89 0,-37-53 0,-16 0 15,70-17-15,-54 17 16,-16-18-16,17 0 0,0-17 15</inkml:trace>
  <inkml:trace contextRef="#ctx0" brushRef="#br0" timeOffset="275188.921">11942 15399 0,'17'88'16,"-34"-176"-16,34 229 0,1-18 15,-1-52-15,1 52 16,0-70-16,-1-17 16,1 16-16,0-34 0,-1 0 15,1-1-15</inkml:trace>
  <inkml:trace contextRef="#ctx0" brushRef="#br0" timeOffset="275334.5358">12259 15804 0,'35'53'16,"-70"-106"-16,88 124 0,-35-18 15,-1-35-15,-17-1 16,18-17-16,0 0 0</inkml:trace>
  <inkml:trace contextRef="#ctx0" brushRef="#br0" timeOffset="275824.2036">12488 15875 0,'0'53'16,"0"-106"-16,18 124 0,0-71 16,-1-18-1,-17-17-15,18-18 16,-18 35-16,18-35 16,-18 36-16,0-1 15,17 18-15,-17 18 16,0-1-1,18 18-15,-18-17 16,17 17-16,1-17 16,0-18-1,-1-18 1,-17 1-16,0-1 16,18-17-16,-18 17 15,18 1-15,-1 17 0,1 0 16,0 0-1,-18 35 1,17-18-16,1 19 16,-18-19-16,17 1 15,-17 0-15,0-1 16</inkml:trace>
  <inkml:trace contextRef="#ctx0" brushRef="#br0" timeOffset="275945.9">12965 15857 0,'0'0'15,"17"0"-15,1 0 0</inkml:trace>
  <inkml:trace contextRef="#ctx0" brushRef="#br0" timeOffset="276069.128">12894 15505 0,'-18'-18'16</inkml:trace>
  <inkml:trace contextRef="#ctx0" brushRef="#br0" timeOffset="276263.6467">12118 15434 0,'18'-18'16,"-36"36"-16,71-53 0,-36 17 15</inkml:trace>
  <inkml:trace contextRef="#ctx0" brushRef="#br0" timeOffset="276774.36">13123 15575 0,'18'0'16,"35"0"-1,-18 0-15,0 18 16,-17-1-16,0 1 15,-18 0-15,0 35 16,-36 0 0,19-18-16,-1 0 0,1-17 0,-1 17 15,0 0 1,18-17-16,36 17 16,-19-17-16,54-18 15,-36 0-15,18 0 16,-18 0-16,0-18 15</inkml:trace>
  <inkml:trace contextRef="#ctx0" brushRef="#br0" timeOffset="276919.2679">13159 15769 0,'0'0'16,"17"-17"-16,1 17 0,17-18 15,0 18-15,36 0 16,-53 0-16,17-18 16</inkml:trace>
  <inkml:trace contextRef="#ctx0" brushRef="#br0" timeOffset="277074.6719">13564 15769 0,'0'0'16,"18"53"-16,0-35 0,-1-1 0,1 1 16,0-18-1</inkml:trace>
  <inkml:trace contextRef="#ctx0" brushRef="#br0" timeOffset="277987.4315">13776 15910 0,'-18'-17'16,"36"34"-16,-36-52 15,18 0 1,18 17-16,0-17 15,-1 35 1,1-18-16,0 18 16,17 18-1,-35-1-15,35 1 16,-17 0-16,-1 17 16,-17-17-16,18 17 15,-18-17 1,18-1-16,-1 1 0,-17-1 15,36-17 1,-19 0-16,1 0 0,35-17 16,-36-1-16,36-17 15,-35 17-15,0-17 16,-18 17 0,0 1-16,-18 17 15,0 0-15,1 17 16,17 1-1,-18 17 1,18-17-16,18 17 16,-1-17-16,1-18 15,0 0-15,-1 0 16,-17-18-16,18 18 16,-18-35-16,18 17 0,-18 1 15,0-1-15,17 36 31,1 35-31,-1-18 16,1 0-16,17 53 16,-35-35-16,18-17 0,-18 34 15,0-35-15,-35 36 16,17-53 0,-35 17-16,36-35 15,-36 0-15,35-18 16,18-17-16,0 0 15,18-36-15,-1 18 16,36-17 0,-18 34-16,36-17 15,-53 18-15,52 0 16,-52 17-16,17 1 16,-53 17-1,-17 0 1</inkml:trace>
  <inkml:trace contextRef="#ctx0" brushRef="#br0" timeOffset="278129.9582">13635 15311 0,'53'-18'16,"-106"36"-16,123-36 0</inkml:trace>
  <inkml:trace contextRef="#ctx0" brushRef="#br0" timeOffset="280034.0027">8943 17057 0,'0'17'31,"18"54"-31,-18-18 16,17 0-16,-17 0 15,0 123-15,0-70 16,18-53 0,-18-35-16,-18-36 15,1-17 1,-1-54-16,18 37 15,0-1-15,0-53 16,0 18 0,0 35-16,0 0 0,0-18 15,18 71 1,-1 35 0,36 54-1,18 16-15,-36-52 16,53 53-16,-53-70 0,1-1 15,52 18 1,-53-36-16,18-17 16,-35-17-16,-1-36 15,-17 0-15,-35-18 16,17 18-16,-34-52 16,16 52-16,-34-36 15,52 54-15,0 0 16,1 17-16,34 36 15,1 0-15,35 34 16</inkml:trace>
  <inkml:trace contextRef="#ctx0" brushRef="#br0" timeOffset="280199.6787">9701 17374 0,'53'0'16,"-106"0"-16,142-17 0,-36-1 16,-36 0-16,36 1 15,-18-1-15,-17 18 16,-18-18-16</inkml:trace>
  <inkml:trace contextRef="#ctx0" brushRef="#br0" timeOffset="280400.2876">10195 17057 0,'0'0'16,"0"53"-16,0 0 0,18-18 0,0 53 15,-1-35 1,-17 0-16,18 0 0,-1-18 15,-17 0-15,36 18 16</inkml:trace>
  <inkml:trace contextRef="#ctx0" brushRef="#br0" timeOffset="281383.2276">11712 17163 0,'0'0'16,"-35"-36"-16,17 19 0,-17 17 16,-36-18-16,54 18 15,-54 0-15,36 18 16,17-1-16,1 1 16,-1 0-16,18-1 0,35 36 15,1-35-15,-1-1 16,0-17-16,36 36 15,-36-36-15,0 17 0,18 19 16,-53-19-16,18 19 16,-18-19-1,-35 1-15,17 0 16,-35-18 0,18 0-16,-1-18 15,19 18-15,-1-18 16,1 18-16,17-17 0,0-1 15</inkml:trace>
  <inkml:trace contextRef="#ctx0" brushRef="#br0" timeOffset="281912.9274">12224 17251 0,'-36'17'15,"72"-34"-15,-89 34 0,18 1 16,17 17 0,0 18-16,18-35 15,0 35-15,0-18 16,36-17-16,-19-1 16,36-34-16,-35-1 15,35-17 1,-53 17-16,17-35 15,-17 18-15,-17 0 16,17 17-16,-18 18 16,0 0-16,18 18 15,18 17 1,0-17-16,35-1 16,-18-17-16,18 0 15,-18 0-15,-17 0 16,-18-17-1,-18-19 1,0 36-16,1-35 16,-1 35-16,18-18 15,18 1-15,17-1 16,-17 18-16,70-35 16,-35 17-1,-18 1-15,36-1 16,-36 0-16,-17 1 15,-36 17 1,-17 0-16</inkml:trace>
  <inkml:trace contextRef="#ctx0" brushRef="#br0" timeOffset="282047.6643">12577 16986 0,'17'18'16,"-17"0"-16,18 17 0,-18 0 0,35 53 15,-17-52-15,17 34 16,-17-52 0,-1-1-16</inkml:trace>
  <inkml:trace contextRef="#ctx0" brushRef="#br0" timeOffset="282197.3309">12894 17216 0,'0'0'0,"0"17"0,18 18 16,-1-17-16,1 17 15,0-17-15</inkml:trace>
  <inkml:trace contextRef="#ctx0" brushRef="#br0" timeOffset="282580.8403">13123 17163 0,'-17'35'15,"34"-70"-15,-52 70 0,35-17 16,-18-1-16,36 1 0,0 17 16,17-17-16,-17-18 0,17 17 15,0 1-15,-17-18 0,17 0 16,-35 18-1,-35-1 1,17-17-16,-52 36 16,17-36-16,-18 17 15,54 1-15,-1-18 16</inkml:trace>
  <inkml:trace contextRef="#ctx0" brushRef="#br0" timeOffset="283241.7379">13529 17039 0,'0'-17'0,"18"-19"15,-18 19-15,0-36 16,0 17-16,-36-34 16,19 35-16,-19-1 15,1 19-15,0 17 16,0 0-1,-1 53-15,19 0 16,17 52-16,0-52 16,35 88-16,-17-88 15,35 53-15,-18-53 16,0 0 0,-17-35-16,-36-36 31,-17-35-31,17 18 15,18-1-15,-35-16 16,35 34-16,0 0 16,18 1-16,-1-1 15,1 18-15,35 0 16,-36 0-16,1 0 0,35 18 16,-35-18-16,17 17 15,-17-17-15</inkml:trace>
  <inkml:trace contextRef="#ctx0" brushRef="#br0" timeOffset="283352.7593">13723 17233 0,'18'35'16,"-36"-70"-16,53 88 0,-17-35 0,17 17 16,-17-17-1</inkml:trace>
  <inkml:trace contextRef="#ctx0" brushRef="#br0" timeOffset="283503.3239">13741 17039 0,'0'0'0,"0"-17"0,-18-19 16,0 19-1,1 17 1,-1 0-1</inkml:trace>
  <inkml:trace contextRef="#ctx0" brushRef="#br0" timeOffset="284104.1743">14093 17216 0,'0'0'16,"-17"0"-16,-1-18 0,1 18 15,-1 0 1,0 0-16,1 0 0,-19 18 15,19 17 1,-1 0-16,18-17 16,35 35-16,-17-36 15,53 1 1,-36-18-16,35-18 16,-34 18-16,-1-35 15</inkml:trace>
  <inkml:trace contextRef="#ctx0" brushRef="#br0" timeOffset="284220.0791">14217 17251 0,'18'35'15,"17"0"1,-17-17-16,34 0 16,-34-18-16,0 17 0</inkml:trace>
  <inkml:trace contextRef="#ctx0" brushRef="#br0" timeOffset="285015.8678">14499 17339 0,'0'0'0,"0"18"16,-17-18-1,-1 0 1,18-18-1,0 0 1,18 18 0,-1 0-1,-17 18 1,35 17 0,-35-17-16,36 0 0,-19-1 15,1-17-15,0 0 16,-1 0-16,1 0 15,-18-17-15,18-1 16,-1 0-16,-17 1 0,0-1 16,0 0-16,0 1 15,-17 17 1,17 17 0,0 19-1,17-1-15,-17-17 16,18-1-1,-1-17-15,1-17 16,0-1-16,-1 18 0,1-18 16,0 18-16,-1 0 15,1 0-15,0 36 16,-1-19-16,1 19 0,17 34 16,-17-17-16,-1 0 15,19 70 1,-36-52-1,-18-36-15,-17 18 16,0-35-16,17-1 0,-35-34 16,35-1-16,1 0 15,17-17-15,0-18 0,0 18 16,0-36-16,53-70 16,-18 71-16,35-18 15,-52 52-15,17 1 16,-17 17-16,-18-17 15,-18 17-15</inkml:trace>
  <inkml:trace contextRef="#ctx0" brushRef="#br0" timeOffset="285149.3197">14288 16951 0,'0'0'15,"0"-18"-15,17 18 16</inkml:trace>
  <inkml:trace contextRef="#ctx0" brushRef="#br0" timeOffset="356205.1717">22613 3634 0,'0'17'46,"18"1"-30,-18 0-16,17 17 16,-17 0-16,0-17 15,18 17-15,0 36 16,-18-36-16,0 53 16,17-35-16,-17 0 15,0 0-15,0-18 0,18 36 16,-18-18-16,18 70 15,-18-52-15,17 70 16,-17-71-16,0 71 16,18-52-16,-18 69 15,17-87-15,1 88 16,0-71-16,17 71 16,-35-71-16,35 88 15,-35-88-15,36 106 16,-36-105-16,35 105 15,-35-89-15,17 107 16,1-106 0,0 106-16,-1-107 15,19 107 1,-19-106-16,1 17 0,0-17 16,-1 0-16,36 106 0,-35-106 15,35 123 1,-36-123-16,1 17 15,0 1-15,-1-1 0,1 124 16,0-123-16,-18 105 16,17-106-16,-17 1 0,18 105 15,-1-105-15,1 122 16,-18-122 0,18 123-16,-18-124 15,0 1-15,0 123 16,0-106-16,0-18 15,0 18-15,0-17 0,0-1 16,0 19-16,0 122 16,0-123-16,-18 124 15,0-1-15,18-122 16,-17-19-16,17 142 16,0-142-16,0 142 15,0-124-15,0 106 16,0-106-16,0 123 15,0-123 1,0-17-16,0 17 0,-18 124 16,18-124-16,0 141 15,-17-159-15,17 19 16,0 105-16,0-1 16,0-140-16,0 106 15,0-106 1,17 0-16,-17 88 15,0-36-15,0 72 16,0-160 0,0 54-16,-17-89 15,-1 18-15,0-35 16,1-18-16</inkml:trace>
  <inkml:trace contextRef="#ctx0" brushRef="#br0" timeOffset="358039.6731">24342 3422 0,'0'0'15,"0"-18"-15,0 54 16,0 52-1,0-35-15,0 53 16,0-54 0,0-16-16,17 34 15,1-34-15,17-19 16,-17 1-16,0-18 0,-1-18 16,1 1-16,17-19 15,-35 19-15,18-1 16,-1 18-1,19 18-15,-19-18 16,19 17-16,16 19 16,19-19-16,-36-17 15,36-17 1,-36-1-16,-17-35 16,-1 18-16,-34-53 15,-1 52-15,-35-34 16,18 34-16,-18-16 15,35 34-15,1 18 16,-1 0-16,18 18 16</inkml:trace>
  <inkml:trace contextRef="#ctx0" brushRef="#br0" timeOffset="358418.7247">25153 3775 0,'0'17'31,"0"36"-15,0 0-16,0 0 15,18-35-15,-1-1 16,1-17-16,0 0 15,-1-17 1,-17-1-16,0-35 16,0 18-16,0 17 0,0-17 15,-17 17-15,17 36 32,35 35-17,-35-35 1,35 17-16,-17-18 15,35 1-15,-36-18 16,1 0-16</inkml:trace>
  <inkml:trace contextRef="#ctx0" brushRef="#br0" timeOffset="358670.7212">25400 3440 0,'0'0'0,"0"35"16,0 0-16,18 18 0,-18-18 0,17 36 15,1-18 1,0 0-16,-18-18 15,17 18-15,-17-35 16,18-1-16,-18 1 16</inkml:trace>
  <inkml:trace contextRef="#ctx0" brushRef="#br0" timeOffset="359475.038">25682 3739 0,'0'-17'16,"-17"17"15,-1 0-31,-17 17 16,17-17-16,-17 18 15,17 0 1,0-1-16,18 1 15,0 0 1,18-18 0,0 17-1,-1-17-15,1 0 16,0 0-16,-18 18 16,17-18-1</inkml:trace>
  <inkml:trace contextRef="#ctx0" brushRef="#br0" timeOffset="359785.89">25735 3810 0,'18'0'16,"17"0"15,-17-18-31,-1 18 0,1-17 16,0-1-16,-18 0 15,-18 18 1,0-17 0,-17 17-16,17 17 15,1-17-15,-18 36 16,35-19-16,-18 1 16,18 0-16,0-1 0,18 19 15,-1-19-15,18 1 16,-17-18-16,35 0 15,-35 0-15,17-18 16</inkml:trace>
  <inkml:trace contextRef="#ctx0" brushRef="#br0" timeOffset="360164.3205">26000 3757 0,'0'18'15,"0"-36"-15,0 71 0,0-35 0,0-1 16,0 1-16,17-18 0,1 35 16,0-35-1,-1 0-15,1-17 32,-18-1-32,0 0 15,0 1 1,18 17-1,-18 17 1,17-17-16,1 18 0,-1 0 16,1-18-16,0 0 15,-1-18-15,1 18 16,0-35 0,-18 17-16,0 0 15,0-17-15,-18 35 16,18-18-16,-18 1 15,36 17 1</inkml:trace>
  <inkml:trace contextRef="#ctx0" brushRef="#br0" timeOffset="360471.4755">26388 3792 0,'-18'18'15,"18"0"-15,0-1 16,18 1 0,-18 0-16,35-18 15,-17 0-15,-1-18 16,-17 0-1,0 1-15,-17-1 16,-1 0 0,0 1-16,-17 17 15,18-18-15,-1 18 16,0 0-16,18 18 16</inkml:trace>
  <inkml:trace contextRef="#ctx0" brushRef="#br0" timeOffset="361071.9417">26564 3881 0,'0'0'0,"0"-18"31,0 0-31,18 1 16,-18-1-1,17 0-15,-17 1 0,18-1 0,0 18 32,-1 0-32,1 18 15,0-1 1,-1-17-16,1 0 16,0 0-1,-18-17-15,-18 17 47,18 17-47,0 1 16,0 0-1,0-1-15,18 1 0,-1-18 16,1 0 0,-1 0-16,1-35 15,0 35-15,-18-36 16,0 19-16,17-19 0,-17-16 15,0-1-15,0 17 16,-17 1-16,17-18 16,-36-17-16,36 52 15,-17-17-15,-1 35 16,18 17-16,-17 19 0,17-1 16,0 71-16,0-53 15,17 35 1,1-35-16,-1-18 0,36 18 15,-35-35-15,35 17 16,-35-35-16,-1 0 16,1 0-1</inkml:trace>
  <inkml:trace contextRef="#ctx0" brushRef="#br0" timeOffset="361465.0847">27199 3757 0,'0'0'0,"0"-18"0,-53 1 16,36 17 0,-1 0-16,0 0 15,18 17-15,-17 1 0,17 0 16,0-1-16,17 1 0,1 0 16,0-1-16,17 1 15,-17 0-15,-1-18 16,-34 0 15,-1 0-31,-17 0 16,17 17-16,0-17 15,1 0-15,-19 0 16,19 18-16,-1-18 16</inkml:trace>
  <inkml:trace contextRef="#ctx0" brushRef="#br0" timeOffset="361856.1821">27940 2963 0,'0'0'15,"-18"36"-15,18 17 0,-70 105 16,35-52-16,-54 88 16,36-106-16,18 1 15,-35 34-15,70-70 16,-18 0 0,18-36-16,35-17 0,-17-17 15</inkml:trace>
  <inkml:trace contextRef="#ctx0" brushRef="#br0" timeOffset="362044.4193">27993 3404 0,'70'-17'15,"-140"34"-15,193-52 0,36 0 16,-71 17-16,-17 18 15,-1-18-15,-17 18 0,0 0 16,-35 0-16,17 0 0,-35-17 16</inkml:trace>
  <inkml:trace contextRef="#ctx0" brushRef="#br0" timeOffset="362211.6955">28346 3440 0,'17'70'15,"-34"-140"-15,70 193 0,-36-88 0,1 1 16,0-19-16,-1 36 16,1-35-16,-18-1 15,0 1-15,-18-18 16,1 0-16</inkml:trace>
  <inkml:trace contextRef="#ctx0" brushRef="#br0" timeOffset="362477.4197">28504 3828 0,'0'0'16,"36"0"-16,-19 0 0,1-18 16,-18-17-1,0-1-15,18 1 16,-18-18-16,17 36 16,1-19-16,0 19 15,17 17 1,18-18-16,-36 18 15,19 0-15,-19 18 16,1-18-16,-18 35 16,-18-17-16,18 35 15,-17-36 1,34 1-16,-17-1 16,36 1-16</inkml:trace>
  <inkml:trace contextRef="#ctx0" brushRef="#br0" timeOffset="362634.2801">28857 3510 0,'0'-17'16,"18"17"-1,0 0-15,-18 17 16,17 1-16,1-1 0,-18 1 15</inkml:trace>
  <inkml:trace contextRef="#ctx0" brushRef="#br0" timeOffset="363002.0133">29087 3669 0,'-18'0'16,"18"18"-16,0 17 15,0-18-15,18 19 16,-1-36-16,18 17 16,-17-17-1,0-17-15,-1-1 16,-17-17-16,0 17 16,0 36 15,0 17-31,18 53 15,0-52-15,-1 16 0,1 1 16,0-17-16,-18 34 16,17-52-16,-17 0 0,-17-1 15,-1-17 1,-17-17 0,17-1-16,0 0 0,1 1 15,-19-19-15,19 19 0,17-19 16,-18 19-16</inkml:trace>
  <inkml:trace contextRef="#ctx0" brushRef="#br0" timeOffset="363391.0609">29422 3669 0,'-18'-18'16,"36"36"-16,-54-36 0,19 36 15,-1 0-15,18-1 0,0 18 16,18-17-16,-18 0 16,17-1-16,1-17 15,0 0-15,-1 0 0,1-17 16,-18-1 0,18-17-16,-18 17 15,0 36 1,-18 35-1,18 0 1,18-18-16,-18 18 0,0-18 16,17 18-16,-17-18 0,0 1 15,0-1-15,0-17 16,-17-1-16,-1-17 16,0-17-1,-17-19 1,35 19-16,-18-1 0,1-17 15,17-1-15</inkml:trace>
  <inkml:trace contextRef="#ctx0" brushRef="#br0" timeOffset="363785.15">29580 3792 0,'18'0'16,"-36"0"-16,54 0 0,-19-17 0,36-1 16,-53 0-16,18 18 15,-18-17-15,0-1 16,-18 18-16,1 0 16,-1 0-16,0 18 15,1-1-15,17 19 16,0 17-1,0-18-15,17-17 0,1-1 16,17-17 0,1-17-1,-19-1-15,1-35 16,-1 35-16,1 1 0,35-19 16,-35 19-16,-1 17 15,1-18-15,0 18 0,17 0 16,-18 18-1,1-18 1</inkml:trace>
  <inkml:trace contextRef="#ctx0" brushRef="#br0" timeOffset="364669.2579">30445 3616 0,'0'18'15,"0"17"1,0 0-16,0-17 16,0 35-1,17-36-15,1 1 0,0 0 16,35-1-16,-36-17 16,1-17-16,17-19 15,-35 19-15,18-19 0,-18 19 16,0-18-16,0 17 15,17 18 1,1 18-16,0 17 16,17 18-16,-17-36 15,35 19-15,-18-19 16,-18-17 0,19 0-16,-36-35 15,0 17-15,-18-35 16,0 18-16,18 0 15,-35 0 1,35 17-16,-17 18 0</inkml:trace>
  <inkml:trace contextRef="#ctx0" brushRef="#br0" timeOffset="364963.9884">31044 3722 0,'0'17'31,"0"19"-31,0-19 16,0 19 0,18-19-16,17 19 15,-17-36-15,0 17 16,-1-17-16,-17-35 15,0 17-15,-35-35 16,17 36-16,-17-1 16,17 0-16,-17 1 15,18 17-15,34 17 32</inkml:trace>
  <inkml:trace contextRef="#ctx0" brushRef="#br0" timeOffset="365220.1086">31274 3845 0,'0'0'16,"17"-17"0,-17-1-1,18-17-15,-18 17 16,0-17-16,0 0 15,0 17-15,0 0 16,18 18 0,-1 0-1,1 18-15,-18 0 16,35-1-16,-17-17 16,0 0-16</inkml:trace>
  <inkml:trace contextRef="#ctx0" brushRef="#br0" timeOffset="367549.7708">31715 3739 0,'17'-17'16,"-17"-1"-16,-17 1 15,-1 17 1,0 0-1,1 0-15,-18 17 0,-1 18 16,36 1-16,-17-19 16,17 1-16,0 17 15,0-17-15,0 0 16,0-1-16,17 1 0,19-18 16,-1 0-16,0-35 15,0 17-15,-17-53 16,0 18-16,-1-35 15,-17 35-15,0-70 16,-17 70-16,-19-53 16,19 53-16,-1 0 15,0 36-15,1 52 16,-1-17 0,18 34-16,-17 1 0,34 18 15,1 52-15,17-70 16,18 71-16,0-89 15,-18 0-15,18 1 16,-18-19-16,1 1 16,-19-18-16</inkml:trace>
  <inkml:trace contextRef="#ctx0" brushRef="#br0" timeOffset="367846.5374">32068 3704 0,'-36'18'15,"72"-36"-15,-89 53 16,53-17-16,0 0 0,0-1 0,17 36 16,1-35-1,35 17-15,-36-17 16,19-1-16,-19-17 15,1 0 1,-36 18-16,1-18 16,-19 0-1,19 0-15,-36 0 16,35 0-16,-17 0 16,17 0-16</inkml:trace>
  <inkml:trace contextRef="#ctx0" brushRef="#br0" timeOffset="379095.3704">23971 5045 0,'18'0'0,"0"17"16,-1 19-16,1-1 0,17 106 15,-17-70 1,-1 105-16,-17-88 16,0-17-16,-17-1 0,17-17 15,-18 0 1,18-88-1,0-53 1,0 35-16,0-18 0,18-70 16,-1 71-16,1-89 15,0 88 1,35-70-16,-36 88 16,18 18-16,1 35 15,-19 0-15,19 53 16,-19 0-16,1 17 0,17 71 15,-35-70-15,36 70 16,-19-88 0,1 53-16,-1-71 0,-17 36 15,0-36 1,-17 0-16,-18-35 16</inkml:trace>
  <inkml:trace contextRef="#ctx0" brushRef="#br0" timeOffset="379235.1475">24201 5574 0,'0'0'0,"17"0"0,18 0 15,1 0-15,34-18 16,-34 18-16,34-17 16,-35 17-16,1 0 15</inkml:trace>
  <inkml:trace contextRef="#ctx0" brushRef="#br0" timeOffset="379444.5727">24606 5062 0,'0'0'15,"18"71"-15,-18-18 0,0 53 16,0-53-1,0 0-15,18 52 16,-1-52-16,1 18 16,-1-36-16,-17-17 15,18-1-15,0 1 0</inkml:trace>
  <inkml:trace contextRef="#ctx0" brushRef="#br0" timeOffset="379867.0649">24730 5539 0,'17'0'16,"1"0"0,17 0-1,-17 0-15,17-18 16,-17 0-16,-18 1 16,-18 17-1,1 0 1,-1 0-16,-17 17 15,35 1-15,-18 35 16,18-35-16,0-1 16,18-17-16,-1 0 15,-17 18-15,18-18 0,0 0 16,-1-18-16,1 1 16,-18-1-1,17 18 16,1 0-15,0 18-16,35-1 16,0-17-16,-18 18 15,0-18-15,-17 17 16,-1-17-16,-17 18 16</inkml:trace>
  <inkml:trace contextRef="#ctx0" brushRef="#br0" timeOffset="380023.8516">25083 5503 0,'0'0'16,"-18"53"-16,0-17 0,1-1 15,-1 0-15,18-17 0,0 35 16,0-36-16,18 19 15,-1-19-15</inkml:trace>
  <inkml:trace contextRef="#ctx0" brushRef="#br0" timeOffset="380374.1976">25382 5556 0,'-53'18'0,"106"-36"0,-123 54 16,35 16-16,35-34 15,-18 17-15,18-17 16,18 17-16,-1-35 16,36 18-16,-35-18 15,-1-18-15,36-35 16,-35 36-1,-18-19 1,0 19-16,0-1 16,0 36-1,18 17 1,-1-17-16,1-1 16,-1 1-16,36 17 15,-35-17-15,17 0 16,-17-1-16</inkml:trace>
  <inkml:trace contextRef="#ctx0" brushRef="#br0" timeOffset="380691.2219">26070 5803 0,'0'35'16,"-17"-35"-16,-19 53 16,19-35-16,-19 0 15,1 17-15,0-17 0</inkml:trace>
  <inkml:trace contextRef="#ctx0" brushRef="#br0" timeOffset="381936.3066">26864 5309 0,'0'0'0,"0"-17"0,-18-1 16,1 0-16,-1 18 16,0-17-16,1 17 0,-1 0 15,-17 35 1,17 0-16,1 54 15,-1-54-15,36 71 16,-1-71-16,36 35 16,18-52-16,-36-18 15,18 0-15,-18 0 0,1-18 16,16-34 0,-34 16-16,-18 1 0,0 0 15,0-1-15,-35-34 16,0 35-16,-36-18 15,53 35-15,-35 18 16,36 0-16,-1 0 16,18 18-16,18-18 15</inkml:trace>
  <inkml:trace contextRef="#ctx0" brushRef="#br0" timeOffset="382160.6449">27146 5115 0,'36'-17'15,"-19"17"-15,1 17 0,-1 1 0,1 35 16,17 53-16,-17-53 16,0 88-1,-18-88-15,17 0 16,-17-1-16,18 1 15,-18-17-15,18-19 16,-18-34-16</inkml:trace>
  <inkml:trace contextRef="#ctx0" brushRef="#br0" timeOffset="382370.7143">27464 5274 0,'0'0'0,"-71"53"0,36-35 16,-18 17-16,0 35 16,53-52-16,0 53 15,35-36-15,1-17 0,87 34 16,-70-34 0,53 0-16,-88-1 15,34 1-15</inkml:trace>
  <inkml:trace contextRef="#ctx0" brushRef="#br0" timeOffset="383137.144">28698 5256 0,'0'0'16,"18"-35"-16,-18 0 0,-18 17 15,18 1-15,-17 17 0,-18 17 16,-1 18 0,1 71-1,17-35-15,1-18 0,17 53 16,17-71-16,19 35 15,-1-52-15,18 0 16,-18-18-16,-17 0 16,35-36-16,-53 19 15,17-36-15,-17 18 16,-17 17-16,17-17 0,0 17 16,-18 18-16,18-18 0,-18 18 15,36 18 1,0 0-1,-18-1-15,17 1 0,19 0 16,-36-1-16,17-17 16,-17 18-16,18 0 47,-18-1-32,18 1-15,-1-1 0,1 1 16,17-18-1</inkml:trace>
  <inkml:trace contextRef="#ctx0" brushRef="#br0" timeOffset="383394.6835">29051 5539 0,'-17'0'0,"17"17"16,0 1-16,0 17 15,17-17-15,1-1 16,0 1-16,-1-18 0,1 0 16,-1 18-16,1-36 15,0 0-15,-18-17 16,0 0 0,-18 0-16,0 17 15,1 0-15,-1 18 16,1 0-16,17 18 15</inkml:trace>
  <inkml:trace contextRef="#ctx0" brushRef="#br0" timeOffset="383655.3531">29333 5556 0,'-17'0'0,"-1"18"15,18 17-15,0-17 16,18-1-16,-1 1 0,36 0 16,-35-18-16,35 0 15,-35 0 1,-1 0-16,-17-18 16,0 0-16,0 1 0,-35-18 15,17 17-15,-17-17 16,17 17-16,1 18 15</inkml:trace>
  <inkml:trace contextRef="#ctx0" brushRef="#br0" timeOffset="384121.3048">29651 5539 0,'0'-18'16,"0"0"0,-18 36-1,1-18-15,17 18 16,0-1-16,0 1 0,0 17 16,0-17-16,17-1 15,1-17 1,0 0-16,17-17 15,-17-1 1,-18-17-16,0 17 16,0 1-16,0-1 0,-18 18 15,18 18 1,18 35 0,-18-18-16,17 0 0,1 18 15,-1 35-15,1-53 16,17 18-16,-17-17 15,-18-19-15,0 1 0,0 0 16,-18-18-16,1 0 16,-1 0-16,0 0 15,-52-36-15,52 19 16,-35-19-16,18 19 16,17 17-16,1-18 0,-1 0 15,1 18-15,17-17 16</inkml:trace>
  <inkml:trace contextRef="#ctx0" brushRef="#br0" timeOffset="384555.0147">29810 5098 0,'0'0'0,"17"35"0,1 35 16,0-17-16,-18 53 16,0 0-1,0-71-15,0 1 16,0-1-16,17-17 0,-17 17 16,18-35-16,0 0 15,-1-35 1,1 35-16,-18-18 15,17 18-15,1-18 0,0 18 16,-1-17-16,1 17 16,0-18-1,-18 0-15,-18 18 32,0 18-17,18 0-15,0 17 16,0-17-16,36 17 15,-19-18-15,19 19 16,-19-19 0,36-17-16,-35 0 15</inkml:trace>
  <inkml:trace contextRef="#ctx0" brushRef="#br0" timeOffset="384700.3975">30745 5662 0,'0'0'16,"0"18"-16,0-1 0,-36 1 0,19 0 15,-19-1-15,1 1 0,-18-18 16</inkml:trace>
  <inkml:trace contextRef="#ctx0" brushRef="#br0" timeOffset="387320.1285">24253 6438 0,'0'0'0,"0"-17"16,18 34 0,17 71-1,-17-35 1,0 18-16,17 88 15,-17-89-15,-1 54 16,1-71-16,0 17 16,-1-52-16,1-18 15,-1-18-15,-17 0 16</inkml:trace>
  <inkml:trace contextRef="#ctx0" brushRef="#br0" timeOffset="387503.8638">24589 6544 0,'0'0'16,"17"106"-16,1-36 0,-18 1 15,35 52 1,-35-52-16,35 17 16,-17-35-16,0 18 15,-1-54-15,-34 1 16</inkml:trace>
  <inkml:trace contextRef="#ctx0" brushRef="#br0" timeOffset="387620.952">24465 6950 0,'0'0'0,"53"0"0,-18 0 15,1 0-15,17 0 16</inkml:trace>
  <inkml:trace contextRef="#ctx0" brushRef="#br0" timeOffset="388142.9912">24783 7020 0,'35'-17'15,"-17"17"-15,17-36 16,-18 36-1,-17-17-15,0-1 16,-17 18-16,-18 0 16,17 0-16,0 35 15,18 1 1,0-19-16,36 36 16,-36-35-16,17-1 15,1-17-15,-1 18 0,36-18 16,-35 0-16,17 0 15,-17-18-15,0-17 16,-1 0 0,1 0-16,-18 17 15,18 0-15,-1 36 16,-17 0-16,18 17 16,-1 35-16,1-17 15,35 36 1,-35-54-16,-1 18 0,1 17 15,-18-34-15,0-1 16,0-17-16,0-1 0,-18 1 16,1-18-16,-19 0 0,19 0 15,-1 0-15,0-18 16,-34-17-16,34-18 16,0 18-16,18-18 15,0 35-15,18 1 16,0-1-16,17 0 0,-18 1 15,19-1-15</inkml:trace>
  <inkml:trace contextRef="#ctx0" brushRef="#br0" timeOffset="388459.4563">25859 6597 0,'-89'18'16,"178"-36"-16,-213 53 0,89 1 15,35 34 1,0-35-16,18 1 16,34 34-16,-16-35 15,-19 1-15,36-1 16,-17 0-1,-36-17-15,0 0 0,-36-1 16,1-17-16,-18 18 16,35-18-16,-34 0 15,34-18-15,0 18 16,18-17-16</inkml:trace>
  <inkml:trace contextRef="#ctx0" brushRef="#br0" timeOffset="388608.9277">26106 7003 0,'0'35'16,"0"-70"-16,17 70 0,-17-17 16,0-1-16,18 1 0,-1-18 15</inkml:trace>
  <inkml:trace contextRef="#ctx0" brushRef="#br0" timeOffset="388715.3745">26106 6738 0,'17'0'16</inkml:trace>
  <inkml:trace contextRef="#ctx0" brushRef="#br0" timeOffset="388932.7439">26264 7091 0,'0'0'0,"18"17"0,0-34 16,-1-1-1,1-17-15,0 17 0,-1-17 16,18 0-1,-17-1-15,0 19 0,-1 17 16,19-18-16,-36 36 16,0 17-1</inkml:trace>
  <inkml:trace contextRef="#ctx0" brushRef="#br0" timeOffset="389115.8869">26599 7056 0,'0'0'0,"0"17"0,18 18 16,0-17-16,-1 0 15</inkml:trace>
  <inkml:trace contextRef="#ctx0" brushRef="#br0" timeOffset="389266.7717">26617 6685 0,'0'0'0,"18"0"16,-18 18-1,0-1-15</inkml:trace>
  <inkml:trace contextRef="#ctx0" brushRef="#br0" timeOffset="389503.4249">27076 7232 0,'0'0'16,"0"35"-16,0 1 15,-53-1-15,35 0 16,-17-17-16</inkml:trace>
  <inkml:trace contextRef="#ctx0" brushRef="#br0" timeOffset="392274.3191">27940 6756 0,'18'53'16,"-18"-18"-16,17 18 0,1 53 16,-18-53-16,18 17 15,-18-35-15,0-17 16,-18-18 0,18-53-1,0 18-15,0-36 16,0 36-16,18 0 15,-1-1-15,18-16 16,-17 34-16,17 0 16,-17 18-16,35 0 15,-35 18-15,-1 0 0,1 52 16,-18-52-16,0 17 16,-18 36-16,18-36 15,0-18-15,18 1 16,0 0-16,17-18 15,-18-18-15,1 0 16</inkml:trace>
  <inkml:trace contextRef="#ctx0" brushRef="#br0" timeOffset="392447.5559">28434 6985 0,'18'18'0,"-36"-36"0,53 71 0,-17-18 15,-1 18 1,1-18 0,0-35-16,-18 18 15,-18-18-15</inkml:trace>
  <inkml:trace contextRef="#ctx0" brushRef="#br0" timeOffset="392579.5927">28487 6650 0</inkml:trace>
  <inkml:trace contextRef="#ctx0" brushRef="#br0" timeOffset="393592.5555">28698 6456 0,'0'-18'16,"18"36"-1,17 70-15,-17-53 16,17 89-16,-17 17 15,-18-71 1,0 36-16,0-53 16,0-18-16,0-17 15,0 0-15,0-1 0,0-34 16,35-19 0,-35 19-16,18-18 15,0 17-15,-1-17 0,-17 17 0,35-17 16,-17 17-1,0 18-15,-1 0 0,-17 18 16,0 17 0,0-17-16,0 17 15,0-17-15,18-1 0,0 1 16,-1-18-16,19 0 16,-19-18-1,18 1-15,-17-1 16,17 0-16,-17 1 15,-18-1-15,18 18 16,-36 18-16,0-1 16,-17 36-1,35-35-15,-18 35 16,18-36-16,0 1 0,36 17 16,-19-35-16,36 0 15,-35 0 1,0-17-16,-1-1 0,1 0 15,-18 1-15,0-19 0,-18 1 16,18 0-16,-35 0 16,35 17-1,-18 18-15,18 18 16,0-1 0,18 1-16,17 17 15,0-17-15,-17-18 16,0 0-16,35 17 15,-36-17-15,1-17 16,-18-1-16,-18 18 31,1 0-31,17 18 16,0-1 0,17 1-1,19-18-15,-19 18 0,19-18 16,-19 0-1,1 0-15,-1 0 16,-17-36-16,0 19 16,-17-18-1,-1 17-15,1-17 0,-1 17 16,0 0-16,1 18 0,17-17 16</inkml:trace>
  <inkml:trace contextRef="#ctx0" brushRef="#br0" timeOffset="394116.4682">29651 6456 0,'0'0'16,"18"17"-1,-1 72 1,1-36-16,0 17 0,-1 1 16,18 52-16,-35-70 15,18 35-15,-18-52 16,18-19 0,-18 1-16,0-36 0,17-17 15,-17 17-15,18-17 16,0 17-16,-1 1 0,19 17 15,16 0-15,-34 17 16,0 19 0,-18-1-16,0-17 0,-18 17 15,0-18-15,1-17 16,-18 0-16,17 0 16,0-17-16,18-1 15,18 1 1</inkml:trace>
  <inkml:trace contextRef="#ctx0" brushRef="#br0" timeOffset="394499.3544">30215 6897 0,'0'0'0,"-17"17"0,-1 1 16,18 17-16,-17-17 0,17 35 15,0-18-15,17 0 16,18-35-16,1 18 16,-19-18-16,19-18 15,-36 1-15,0-18 16,0 17 0,0-35-16,0 35 15,-18 1-15,0 17 16,18 17-1,0 1 1,18 35-16,0-53 16,17 35-16,-17-35 15,-18 18-15,17-18 16,-17-18 15,-17 18-31</inkml:trace>
  <inkml:trace contextRef="#ctx0" brushRef="#br0" timeOffset="394727.667">30427 6967 0,'0'0'0,"18"53"0,-18-35 16,0 17-16,35 0 15,-17-17-15,-1 17 16,1-35-16,-18-17 16</inkml:trace>
  <inkml:trace contextRef="#ctx0" brushRef="#br0" timeOffset="394838.8152">30480 6826 0,'0'0'0,"18"0"16,-18 18-16,17 0 16</inkml:trace>
  <inkml:trace contextRef="#ctx0" brushRef="#br0" timeOffset="395479.0584">30674 6932 0,'-18'0'16,"1"18"-16,-1 52 16,0-52-16,18 17 15,0 0-15,36 18 16,-19-35-16,19 0 15,-19-18-15,36-18 16,-35 0-16,0 1 16,-1-19-16,-17 1 0,18-35 15,-18 17-15,0 0 16,0-35-16,-18 35 16,1-35-16,-1 52 15,0 1-15,1 17 0,-1 18 16,0 36-1,18 17-15,0-1 16,18 54-16,-18-53 16,53 35-16,-18-35 15,-17-17-15,35 16 16,-18-16-16,0-19 16,-17-17-16,17 0 15,-17-17-15,-1-19 16,1 19-16,-18-1 15,0 1-15,0-1 16,0 0-16,0 36 31,18 0-31,-18-1 16,0 18-16,0-17 16,17 0-16,1 17 0,0-17 0,-1-18 15,1 0-15,35 0 16,-36 0-16,-17-18 15,18 0-15,0 1 16,-1-1-16,1 18 16,17 35-1,-17-17-15,-18 0 0,35 17 16,-17-17 0,-18-1-16,0 1 0,-18-18 15</inkml:trace>
  <inkml:trace contextRef="#ctx0" brushRef="#br0" timeOffset="396901.9115">27905 7585 0,'-18'17'16,"-17"19"0,17-1-16,-17 18 15,17-18-15,1 0 0,-1-17 16,-17 17-16,17-17 0,18 17 16,-18-17-16,1-18 15,34-18 1,-17-17-1,0 17-15,18 1 16</inkml:trace>
  <inkml:trace contextRef="#ctx0" brushRef="#br0" timeOffset="397024.2196">27764 7920 0,'-53'-88'0,"106"176"0,-53-70 0,17 17 0,1 35 16,-18-34-16,18 34 15,-18-35-15,17 18 16,-17-17-16,18-1 15</inkml:trace>
  <inkml:trace contextRef="#ctx0" brushRef="#br0" timeOffset="397229.5112">28063 7638 0,'-17'17'16,"-1"54"0,18-36-1,0 0-15,0 1 0,0 34 16,18-52 0,-18-36-1</inkml:trace>
  <inkml:trace contextRef="#ctx0" brushRef="#br0" timeOffset="397409.8173">28169 7726 0,'71'-18'16,"-142"36"-16,177-36 0,-71 1 0,36 17 15,-53 0-15,-1 0 16,1 17 0,-18 1-16,-18 35 15,1-18-15,-1 0 16,0 36-16,18-53 15,18 52-15,0-70 16,-18 18-16</inkml:trace>
  <inkml:trace contextRef="#ctx0" brushRef="#br0" timeOffset="397647.4462">28240 7938 0,'0'0'15,"18"70"-15,-18-35 0,0 18 0,17 35 16,-17-52-16,0 17 16,0-36-1,0 1-15,0 0 16,-17-18-16,-19-36 15,19 1-15</inkml:trace>
  <inkml:trace contextRef="#ctx0" brushRef="#br0" timeOffset="397768.5831">28063 8132 0,'0'0'16,"-35"35"-16,18-18 0,17 1 0,-18 35 15,36-35 1,17-18-1,-18 0-15,19 0 16</inkml:trace>
  <inkml:trace contextRef="#ctx0" brushRef="#br0" timeOffset="397875.7694">28346 8202 0,'17'35'16,"1"-17"-16,0 17 15,-1-35-15,1 18 16,0-18-16</inkml:trace>
  <inkml:trace contextRef="#ctx0" brushRef="#br0" timeOffset="398191.5193">29016 7761 0,'0'-18'16,"-18"36"-16,-17 17 16,17 1-1,-34 70 1,34-54-16,18-16 0,0-1 15,18 36-15,17-54 16,18 36-16,-18-35 16,36-1-1,-36 1-15,-18-18 0</inkml:trace>
  <inkml:trace contextRef="#ctx0" brushRef="#br0" timeOffset="398358.6416">29087 8043 0,'0'0'15,"-18"53"-15,0 0 0,1-18 16,17 18-16,-18 18 0,0-36 16,18-17-1,-17-1-15</inkml:trace>
  <inkml:trace contextRef="#ctx0" brushRef="#br0" timeOffset="398519.6062">28769 8043 0,'53'0'0,"-106"0"0,141 0 15,-52 0-15,52 0 16,-53-17-16,36 17 15,-54 0-15</inkml:trace>
  <inkml:trace contextRef="#ctx0" brushRef="#br0" timeOffset="398845.5504">29333 7814 0,'71'0'15,"-142"0"-15,177 0 16,-53 0-16,0 0 16,-35 0-16,-18 18 0,0-1 15,0 19-15,-18-19 0,-17 54 16,17-18-16,1 17 16,17-34-16,35 16 15,-17-16-15,52-1 16,-35-17-1,1-1-15,-19 1 16,-17 0-16,0-1 16,-53 18-16,36-35 15,-54 18-15,54 0 16,-54-18 0,53 0-16</inkml:trace>
  <inkml:trace contextRef="#ctx0" brushRef="#br0" timeOffset="398993.0009">29351 8114 0,'106'18'16,"-212"-36"-16,265 53 0,-18-35 16,-70 0-16,52 0 15,-88-17-15,-17 17 16</inkml:trace>
  <inkml:trace contextRef="#ctx0" brushRef="#br0" timeOffset="399910.371">30163 7655 0,'0'0'0,"0"-17"0,17 17 16,1-18-16,70 18 16,-35-18-16,70 18 15,-70 0-15,53 0 16,-88 0-16,-1 0 16,-34 18-1,-19 0-15,-34 17 16,35-17-16,-18 17 15,17-18-15,1 1 16,18 0-16,-19 35 16,1-18-16,35 0 0,-35 36 15,35-54 1,0 19-16,0-19 16,17 1-16,-17 0 0,0-1 15,18-17-15,-18 18 16,0 0-16,0 34 15,18 1 1,-1-17-16,1 17 16,-18-18-16,18-18 15,-18 1-15,0-36 16,-18-17 0,18 18-16,0-19 15,0 1-15,0 0 16,-18-53-16,18 52 15,18-34-15,0 34 16,-1 19-16,18 17 16,1 0-16,-19 0 15,36 0-15,-35 17 16,17 19-16,-17-1 16,-1 18-16,-17-18 15,0 36-15,0-36 16,0 0-16,0-17 15,0 17 1</inkml:trace>
  <inkml:trace contextRef="#ctx0" brushRef="#br0" timeOffset="400054.9748">30392 8114 0,'53'0'0,"-18"18"16,18-18 0,-35 17-16</inkml:trace>
  <inkml:trace contextRef="#ctx0" brushRef="#br0" timeOffset="400177.2571">30374 8326 0,'53'17'0,"-18"-17"16,1 0-16,-1 0 0,0 0 16,0-17-16,-17 17 0</inkml:trace>
  <inkml:trace contextRef="#ctx0" brushRef="#br0" timeOffset="400377.7808">31221 7585 0,'0'0'16,"35"35"-16,-17-17 0,-18-1 0,17 1 15,-17 17-15,-17-17 16,-1 17-16</inkml:trace>
  <inkml:trace contextRef="#ctx0" brushRef="#br0" timeOffset="400546.3396">31062 7814 0,'0'0'0,"71"-18"16,-18 18-16,-1 0 0,54 0 15,-35-17-15,-1 17 16,54-18-16,-71 0 15,0 1 1,-71 17-16,-70 0 16</inkml:trace>
  <inkml:trace contextRef="#ctx0" brushRef="#br0" timeOffset="400722.7533">31186 7955 0,'-18'88'16,"36"-176"-16,-54 229 0,19-70 16,-1-18-16,0-18 0,-17 18 15,17-35-15,1 17 16,17-53 0</inkml:trace>
  <inkml:trace contextRef="#ctx0" brushRef="#br0" timeOffset="401217.6557">31256 7955 0,'18'-17'0,"-36"34"16,53-34-16,-35-1 0,18 18 15,-18-18-15,18 18 16,-18-17-16,17 17 15,-17 17 17,-17 1-32,17 17 15,0-17-15,-18-1 16,18 1-16,18-18 16,-1-18-1,-17 1 1,18-1-1,-18 1-15,18-1 0,-18 36 16,0-1 0,0 36-1,0-35-15,0-1 0,0 1 16,0 0-16,0-1 16,-18-17-1,0-17 1,1-1-1,17 0 1,17 18-16,1-17 16,17 17-16,-17 0 15,17 0-15,-35 17 16,-17-17 0</inkml:trace>
  <inkml:trace contextRef="#ctx0" brushRef="#br0" timeOffset="401472.2892">31238 8255 0,'0'0'0,"18"-18"0,17 18 16,18-17-16,-35 17 15,53 0 1,-36 0-16,18 0 15,-53 17-15,0 19 16,0-1-16,-36 0 0,1 18 16,0-35-16,-18 17 15,35-17-15,-17-1 16,17-17 0,1-17-16</inkml:trace>
  <inkml:trace contextRef="#ctx0" brushRef="#br0" timeOffset="401629.2301">31362 8308 0,'71'88'0,"-142"-176"0,177 229 16,0-53-16,-53-52 16,-1-1-16,19 0 15,-53-17-15,17-18 16</inkml:trace>
  <inkml:trace contextRef="#ctx0" brushRef="#br0" timeOffset="428566.8814">29528 6950 0,'-18'0'62,"18"17"-62,-18 1 31,1-18-31,-1 35 16,0-35 0,1 18-16</inkml:trace>
  <inkml:trace contextRef="#ctx0" brushRef="#br0" timeOffset="430057.5525">27799 8802 0,'18'0'16,"17"0"-1,0 0-15,0 0 16,54 0-1,-37 0-15,90 0 0,-54 0 16,106 17-16,-71-17 16,18 18-16,18-18 15,194 18-15,-177-18 16,18 17-16,194 19 16,-194-19-16,0 1 0,159 35 15,-176-36-15,-19 1 16,-17 0-16,1-1 0,87 1 15,-123-18 1,35 18-16,-88-18 16,-18 0-16</inkml:trace>
  <inkml:trace contextRef="#ctx0" brushRef="#br0" timeOffset="434923.7606">24906 9807 0,'-53'-53'0,"106"106"0,-123-123 16,34 52-16,1 18 0,-36-18 16,54 36-16,-18 17 15,-18 36-15,35-18 16,0 53 0,36-53-16,0-18 0,-1 0 15,89 0-15,-53-35 16,0 0-16,0-35 0,0 17 15,17-52 1,-52 35-16,-18-18 0,0 17 16,0-16-16,-35-1 15,17 35-15,-35 0 16,18 18-16,17 18 0,1 53 16,17-36-16,0 0 15,88 53 1,0-35-1,-53-35-15,36-1 16,-36 1-16,-17-18 0,-1 0 16</inkml:trace>
  <inkml:trace contextRef="#ctx0" brushRef="#br0" timeOffset="435168.3896">25418 9807 0,'-18'-35'16,"-17"17"-1,-1 18-15,19 18 0,-36 17 16,35 1-16,1-1 16,-1 0-16,18 0 15,18 36-15,17-53 16,-17 17-16,17-18 0,18-17 15,-18 0-15,0 0 16,1 0-16,-1 0 0,-18 0 0,1-17 16</inkml:trace>
  <inkml:trace contextRef="#ctx0" brushRef="#br0" timeOffset="435490.3053">25700 9843 0,'0'-18'16,"0"36"-16,-18-36 0,18 0 16,0 1-16,-17 17 0,17-18 15,-18 18 1,0 18-16,1 17 15,-1 0-15,0 18 16,18-18-16,0 18 16,0-35-16,36 17 15,-19-17-15,36-1 16,-17-17 0,16 0-16,-34 0 15,17 0-15</inkml:trace>
  <inkml:trace contextRef="#ctx0" brushRef="#br0" timeOffset="436097.1208">25982 9895 0,'0'0'16,"-18"-17"-16,1 17 31,17 17-15,-18 1-16,18 35 15,0-18-15,0-17 16,18 0-16,-18-1 0,17 18 15,19-17 1,-1-18-16,0 0 16,-17 0-16,17-35 15,-17 17-15,-18-35 16,0 36-16,0-19 16,0 19-16,0-1 15,-18 18-15,18 18 16,0-1-1,18 1-15,-1 0 0,-17 17 0,18 0 16,35 18 0,0-18-16,-35-17 15,35-18-15,-53-18 16,17 1 0,-34-19-16,17 19 0,-18-1 15,0-17 1,1 17-16,17 1 0,17 17 31,19 0-15,-19 0-16,1 0 0,-1 0 15,19-18-15,-36 0 16</inkml:trace>
  <inkml:trace contextRef="#ctx0" brushRef="#br0" timeOffset="436675.1016">26635 9931 0,'0'0'15,"-18"0"-15,18-18 0,-35 18 16,17 0-16,1 18 16,-1-1-1,-17 19-15,35-1 16,0 0-16,0 0 16,17-17-16,1 0 0,17-1 15,0-17-15,-17 0 16,17 0-16,-17-17 15,0-19 1,-18 1-16,0 18 16,0-1-16,0-17 0,-36-1 15,19 36-15,-1-17 16,0 17-16,1 0 16,17 17-16,0 19 15,35-1-15,0 18 16,1-36-16,-19 1 15,36 0 1,-18-1-16,-17-17 16,17 0-16</inkml:trace>
  <inkml:trace contextRef="#ctx0" brushRef="#br0" timeOffset="437187.062">26899 9931 0,'-17'0'15,"17"17"-15,-18-17 0,18 36 16,-18 17 0,18-36-16,18 1 0,0 17 15,-1-35 1,1 18-16,0-18 0,-1 0 16,36-18-16,-18 0 15,-35 1-15,18-18 16,0-1-16,-18 1 15,0 17 1,0 36 15,17 35-31,1-35 16,0 17-16,-1 0 0,1-17 16,0 17-16,34 18 15,-34-18-15,35 36 16,-35-54-16,-18 19 15,17-1-15,-17-17 16,0 17-16,-17-17 0,-1 17 16,-17-18-16,-18 19 15,35-36-15,-52 17 16,34-17-16,-17-35 16,36 17-16,-18-34 15,35 16-15,52-70 16,1 53-16,53-35 15,-53 53-15,53-18 16,-53 35 0,35 1-16,-70 17 15,-1 0-15</inkml:trace>
  <inkml:trace contextRef="#ctx0" brushRef="#br0" timeOffset="437337.386">27993 10178 0,'-18'0'16,"1"0"-16,-1 0 16</inkml:trace>
  <inkml:trace contextRef="#ctx0" brushRef="#br0" timeOffset="447203.6639">24642 11007 0,'0'-18'15,"17"18"1,1-18-16,35 1 15,53-19-15,-36 19 16,1-1-16,-18 1 0,35-19 16,-53 36-1,0-17-15,-52 17 16</inkml:trace>
  <inkml:trace contextRef="#ctx0" brushRef="#br0" timeOffset="447363.9801">24677 11077 0,'0'0'16,"17"18"-16,1-18 0,17 0 0,1 0 15,52-18-15,-35 18 16,0-17-16,-18 17 0,-17-18 16,-1 18-16,1 0 15,-18-18-15</inkml:trace>
  <inkml:trace contextRef="#ctx0" brushRef="#br0" timeOffset="447598.2781">24836 10707 0,'0'0'15,"17"88"-15,-17-35 0,0 53 16,0-53-16,18 53 15,-18-54-15,0-16 16,0-1-16,17 18 16,1-35-16,-18-36 15,18 0 1,-18-17-16,17-36 16,-17 36-16,18-18 15</inkml:trace>
  <inkml:trace contextRef="#ctx0" brushRef="#br0" timeOffset="447714.8283">24977 10760 0,'0'35'16,"17"0"-16,1 53 15,-18-35-15,18 0 0,-1 0 16,1 35-16,0-52 16</inkml:trace>
  <inkml:trace contextRef="#ctx0" brushRef="#br0" timeOffset="448526.9257">25418 10830 0,'0'-88'0,"0"176"16,0-211-16,-18 52 16,18 36-16,-18 17 15,1 18-15,-19 0 0,19 36 16,-1-19-16,18 89 15,0-35-15,0 123 16,18-141 0,-1 17-16,-17-35 0,18 18 15,0 0-15,-18-35 16,0 0-16,-18-18 16,0-36-1,1 1-15,17-18 16,0 18-16,0 17 15,17-17-15,19 17 16,-19 18-16,19-17 0,-1 17 16,53 0-16,-35 0 15,18 17 1,-54-17-16,1 18 0,0-18 16,-36 0-1,-17 18 1,17-18-16,0 17 15,1 1-15,-1 17 16,18-17 0,18 17-16,-1-17 15,1-1-15,35-17 16,-18 0-16,0-17 16,-17 17-16,-18-18 15,0 0-15,0 1 0,0-1 16,0-17-16,-18 17 15,1 18-15,17 18 16,17 17 0,1-17-16,0-18 15,-1 17-15,1 1 0,0-18 16,17 0 0,-17 0-16,-1-18 15,-17-17-15,18-18 16,-18 18-16,-18-53 15,18 35-15,-17-71 16,-1 54-16,-17-18 16,35 52-16,-18 36 15,18 18-15,18 35 16,-18-18-16,17 71 16,1-53-16,0 0 15,-1 0-15,18 53 16,1-54-16,-1 37 15,-17-72-15,-1 19 16</inkml:trace>
  <inkml:trace contextRef="#ctx0" brushRef="#br0" timeOffset="448781.1202">26176 11024 0,'-35'18'16,"70"-36"-16,-70 54 0,17 17 16,18-36-16,18 18 0,-1 18 15,19-35-15,-1 35 16,-17-35-16,-1-1 16,-17 1-1,-17-18 1,-19 0-1,19-18-15,-1 18 16,0-17-16</inkml:trace>
  <inkml:trace contextRef="#ctx0" brushRef="#br0" timeOffset="449054.3992">26353 11236 0,'0'0'15,"17"-35"-15,1 35 16,-1-36-16,-17 19 16,0-1-16,-17 1 15,-1 17-15,1 0 16,-1 0-16,18 17 16,-18 1-16,18 17 0,0-17 0,18-1 15,0 19-15,34-1 16,-34-17-16,53-18 15,-36 17-15,18-17 16,-36 0-16,-17-17 16</inkml:trace>
  <inkml:trace contextRef="#ctx0" brushRef="#br0" timeOffset="450601.3749">28063 11113 0,'-17'17'16,"17"18"-16,-18 54 16,18-36-16,35 70 15,-35-70-15,36 70 16,-36-87-16,17 34 15,-17-52-15,-17-18 16,-19-71 0,19 18-16,-18 0 15,-1-70-15,19 52 16,17 1-16,0-54 16,35 54-16,35-18 15,-17 70-15,0 0 16,18 18-16,-36 18 0,18 0 15,-18-1-15,-17 1 0,0 0 16,-18 35 0,-18-36-16,-35 18 15,18-17-15,-36-18 16,36 0-16,-18 0 16,35 0-16</inkml:trace>
  <inkml:trace contextRef="#ctx0" brushRef="#br0" timeOffset="450871.6312">28487 11201 0,'0'0'0,"-18"17"0,18 36 16,18-35-16,17 0 15,-17-18-15,52 0 16,-17-18 0,-18 0-16,-17-35 15,-18 36-15,-53-36 16,36 53-16,-54-18 16,36 18-16,-36 0 15,54 18-15,17-1 16</inkml:trace>
  <inkml:trace contextRef="#ctx0" brushRef="#br0" timeOffset="451184.1716">28998 11024 0,'-35'-17'16,"70"34"-16,-88-52 0,36 35 0,-18 0 0,17 0 15,0 18-15,1-1 0,-19 19 16,36-1 0,0 18-16,18-18 15,0-17-15,35 17 16,-18-17-16,0-1 16,-17-17-16,-36 0 31,-35 0-16,36 0-15,-36 0 16,35 0-16,0 18 16,36-18-16</inkml:trace>
  <inkml:trace contextRef="#ctx0" brushRef="#br0" timeOffset="451328.9582">29034 11148 0,'0'0'0,"0"17"0,0 36 16,17-35 0,-17 17-16,36 1 15,-19-36-15,1 17 16,-1-17-16</inkml:trace>
  <inkml:trace contextRef="#ctx0" brushRef="#br0" timeOffset="451590.5915">29210 11042 0,'0'0'0,"53"0"0,-18 0 16,53-18-16,-52 1 15,-1 17-15,-17-18 0,17 18 16,-35-18-16,-18 1 16</inkml:trace>
  <inkml:trace contextRef="#ctx0" brushRef="#br0" timeOffset="451763.1297">29281 10830 0,'0'0'15,"35"53"-15,-35-18 16,17 1-16,19 105 16,-36-88-16,17 17 15,-17-34-15,18-19 16,0 1-16,-18 0 0,17-18 15</inkml:trace>
  <inkml:trace contextRef="#ctx0" brushRef="#br0" timeOffset="451925.1476">29580 11183 0,'0'71'15,"0"-54"-15,18 1 0,0 0 16,-1-18-16,-17-18 0,18-17 16</inkml:trace>
  <inkml:trace contextRef="#ctx0" brushRef="#br0" timeOffset="452034.8063">29528 10883 0,'35'18'0,"-70"-36"0</inkml:trace>
  <inkml:trace contextRef="#ctx0" brushRef="#br0" timeOffset="452468.824">29739 11183 0,'0'0'16,"18"71"-16,-1-36 0,1 0 16,0-17-16,-18-1 15,17-17-15,1-17 16,-18-1-16,0 1 0,18-1 16,-18-35-16,17 35 15,1-17 1,0 35-16,-1 0 0,1 0 15,-1 18-15,36-1 16,-35-17-16,35 36 16,-18-36-16,18 0 15,-35 0-15,-18-18 16,0 0-16,-35 1 16,17-1-16,-53 18 15,54 0-15,-36 18 16,53-1-16,0 19 15,17-1-15,19 18 16,-1-36-16,36 1 16,-36 0-16,35-18 15,-52 0 1,0-18-16,-18 0 16</inkml:trace>
  <inkml:trace contextRef="#ctx0" brushRef="#br0" timeOffset="457102.1465">24342 12700 0,'0'0'16,"17"0"-1,1-18 1,17 18-16,1 0 16,16 0-16,1 0 15,18 18-15,17-18 0,0 0 16,36 0-16,140 0 16,-105 0-16,229-18 15,-159 1-15,248 17 16,-230 0-16,264 0 15,-229 0-15,283 17 16,-265-17-16,317 36 16,-299-19-16,317 36 15,-318-18-15,230 1 16,-318-19-16,142 1 16,-230-18-16</inkml:trace>
  <inkml:trace contextRef="#ctx0" brushRef="#br0" timeOffset="462963.9455">24624 13670 0,'18'71'0,"-36"-142"0,53 195 16,-35-19-16,0-52 15,18 0 1,-18-35-16,0 0 0,0-36 16,0-35-1,17 0-15,-17 0 16,18 0-16,0-35 16,-1 35-16,1 18 15,0 0-15,-1 17 0,19 18 0,-19 0 16,1 18-16,-1 35 15,-17-1-15,0 19 16,0-36 0,0 1-16,18-19 15,0-34 1,-1-19 0,1 19-16,35-36 15,-53 35-15,35-17 16,-17 35-16,-18 35 15,0-17-15,0 17 16,0 0-16,0 1 16,0-1-16,0 0 0,18 0 15,-1-17-15,18-18 16,-17 0-16,0 0 16</inkml:trace>
  <inkml:trace contextRef="#ctx0" brushRef="#br0" timeOffset="463424.4911">25277 13758 0,'0'0'16,"-36"-35"-16,19 35 16,-19 53-16,36-35 15,-17 35-15,-1 17 16,18-52-16,18 17 16,-1-17-16,36 17 15,-35-35-15,17 0 0,-17-18 16,-1 1-16,1-36 15,-18 17-15,-18-16 16,18 16-16,-35 1 16,35 17-16,-17 18 15,17 18 1,0 35-16,17-35 16,1 17-16,35 0 15,-18-17-15,0-1 16,1 1-16,-19-18 15,1 0-15,-1-18 16,-17-17 0,0 17-16,-17 1 0,17-1 15,0 1-15,17 17 32,19 0-17,-19 17-15,54 1 16,-53-18-16,17 17 15,-17-17-15,-1 18 0,18 0 16,-17-18-16</inkml:trace>
  <inkml:trace contextRef="#ctx0" brushRef="#br0" timeOffset="463577.5508">25770 13741 0,'0'0'15,"-35"35"-15,18 0 16,-36 18-16,35-18 16,0 1-16,18-19 15,0 19 1,18-36-16</inkml:trace>
  <inkml:trace contextRef="#ctx0" brushRef="#br0" timeOffset="463735.4353">25841 13847 0,'0'0'0,"0"35"0,18 0 15,-18-17-15,17-1 0,1 1 16,17 0-16,-35-1 16,18-17-16,-1 0 15,-17-17-15</inkml:trace>
  <inkml:trace contextRef="#ctx0" brushRef="#br0" timeOffset="463864.2333">25876 13617 0,'18'0'16,"-36"0"-16,54 18 0,-19 0 0,-17 17 15</inkml:trace>
  <inkml:trace contextRef="#ctx0" brushRef="#br0" timeOffset="464242.3646">25982 13988 0,'18'-18'16,"-1"0"-16,1 1 0,-18-19 0,18 19 16,-1-18-16,-17-18 15,18 35-15,-18 0 16,0 36-1,18 35 1,-18-35-16,17 17 0,18 35 16,-17-52-1,-18 0 1,18-18-16,-1-18 16,-17 0-1,18-17-15,0 0 16,-1 17-16,-17 1 15,18 17-15,0 17 16,-18 1 0,0-1-1,17 1-15,1 17 16,-18-17-16,18-18 16,-1 18-16,1-18 15</inkml:trace>
  <inkml:trace contextRef="#ctx0" brushRef="#br0" timeOffset="464359.6493">26441 13935 0,'0'0'0,"17"0"0,1 0 16</inkml:trace>
  <inkml:trace contextRef="#ctx0" brushRef="#br0" timeOffset="464527.1469">26476 13617 0,'18'0'16,"-1"18"-1,1 0-15,-18-1 16</inkml:trace>
  <inkml:trace contextRef="#ctx0" brushRef="#br0" timeOffset="464982.9725">26547 13758 0,'0'0'16,"17"18"-16,-17 0 0,35-1 15,-17 1-15,0 0 16,-1-1-16,1-17 0,0 18 16,-1-18-16,-17 17 15,0 1-15,-17 0 16,-1-18-16,-17 35 16,17-17-1,18-1-15,18 1 0,17 17 16,-17-17-1,35-1-15,-36 1 16,36-18-16,-35 0 16,35-18-1,-36 1-15,1-36 16,0 35-16,-1-35 16,-17 18-16,-17 0 15,-1 17-15,-17 18 16,17 0-16,0 35 15,18 1-15,18 17 16,0-36 0,-1 1-16,19 0 0,-1-1 15,18-17-15,-18 0 0,53 0 16,-52-17-16,16-1 16,-52 0-16</inkml:trace>
  <inkml:trace contextRef="#ctx0" brushRef="#br0" timeOffset="465587.0923">28452 13847 0,'-18'-36'16,"36"72"-16,-36-89 0,-17 35 16,17 18-16,-17 18 15,17-1-15,-35 54 16,36-36-16,17 18 15,0-18-15,17 1 16,18-19-16,36-17 16,-36-17-16,53-19 15,-52 1-15,17-18 16,-36 18-16,-17-18 16,0 18-1,0 17-15,-17 0 16,-19 36-1,19 35 1,17 0-16,0-18 16,35 18-16,-17-35 15,-1-1-15,36 19 16,-18-36-16,1 0 16</inkml:trace>
  <inkml:trace contextRef="#ctx0" brushRef="#br0" timeOffset="465815.9209">28893 13723 0,'0'0'0,"-18"0"16,0 18-1,18 35-15,-17-18 16,17 18-16,0-36 15,17 36-15,1-35 16,17 0-16,-17-18 0,17 17 16,0-34-1,1-1-15</inkml:trace>
  <inkml:trace contextRef="#ctx0" brushRef="#br0" timeOffset="466077.9374">29245 13758 0,'0'0'16,"-17"0"-16,-1 18 15,18 17-15,0-17 16,-18 35-16,18-36 15,0 1-15,18 17 0,0-17 16,17 0 0,-17-1-16,17-17 15,-18-17 1,1 17-16</inkml:trace>
  <inkml:trace contextRef="#ctx0" brushRef="#br0" timeOffset="466668.4893">29510 13811 0,'-18'36'16,"36"-72"-16,-53 89 0,35-35 0,-18 17 15,18 0-15,18 1 16,-1-19-16,1 1 15,17-18-15,-17 0 16,35 0 0,-36-18-16,19-17 0,-36 0 15,17-18 1,-17 35-16,0 1 16,-17-1-16,17 36 15,0 17 1,17-18-1,-17 1-15,18 0 0,0-1 16,17 19-16,-18-36 16,1 0-16,17 17 15,-17-34 1,-18-1 0,0 0-1,18 18 1,-18 18-1,17 0 1,1-18 0,0 17-1,-18-34-15,17-1 16,1 0-16,-18-17 16,0 17-16,0-34 15,0 34-15,17 0 16,1 1-1,0 34-15,-1 1 16,1 0-16</inkml:trace>
  <inkml:trace contextRef="#ctx0" brushRef="#br0" timeOffset="467077.9438">30180 13899 0,'0'0'0,"0"18"0,0 0 16,0 17-1,18-17-15,17 17 16,-17-17-16,17-18 16,-17 0-16,-1-18 15,19 0-15,-19 18 0,1-35 16,-1 17-16,1 1 15,0 17-15,-18 17 16,17 1-16,1 70 16,-18-35-16,18 71 15,-18-71-15,17 52 16,-17-69 0,-17 17-16,-1-18 15,-35-18 1,53-34-16,-18-1 0,-17-35 15,18 18 1,17-18-16,0 0 0,-18-53 16,53 0-1,0 71-15,1 0 0,17 0 16</inkml:trace>
  <inkml:trace contextRef="#ctx0" brushRef="#br0" timeOffset="467206.7224">31009 13970 0,'18'0'16,"-36"0"-16,36-18 0,-36 18 0</inkml:trace>
  <inkml:trace contextRef="#ctx0" brushRef="#br0" timeOffset="470993.9943">24659 14940 0,'-17'0'16,"-19"0"-1,19 0-15,-1 18 16,0-1-16,1 1 0,-19 17 16,36-17-16,0 35 15,0-18-15,36 0 16,-1 1-16,18-1 15,-35-35 1,-1 35-16,-17-17 16,-35-18-1,17 18-15,-35-18 16,18 0-16,17 17 16,1-17-16,17-17 15,17-1-15,1 0 0</inkml:trace>
  <inkml:trace contextRef="#ctx0" brushRef="#br0" timeOffset="471121.1606">24871 15187 0,'0'0'0,"-18"0"16,36 0-1</inkml:trace>
  <inkml:trace contextRef="#ctx0" brushRef="#br0" timeOffset="471294.176">25047 15081 0,'36'-17'16,"-1"17"-16,18-18 15,-18 18-15,18-18 16,-35 1-16,-1-1 16</inkml:trace>
  <inkml:trace contextRef="#ctx0" brushRef="#br0" timeOffset="471483.3386">25224 14799 0,'-18'71'16,"36"-142"-16,-36 195 0,18-89 0,-18 71 16,18-53-16,18 17 15,-18-35-15,18 1 16,-1-19-16,1 1 0,0 0 16,17-1-1,-18-17-15</inkml:trace>
  <inkml:trace contextRef="#ctx0" brushRef="#br0" timeOffset="471599.19">25612 15187 0,'0'0'16,"17"0"-16,1 0 0</inkml:trace>
  <inkml:trace contextRef="#ctx0" brushRef="#br0" timeOffset="473473.012">26599 14940 0,'-17'0'0,"-54"18"15,36-1-15,-36 1 16,19 0-16,-19-1 16,36-17-16,17 18 15,0-18 1,36 18-16,0-1 15,17 1-15,0-18 0,18 18 16,18 17-16,-36-35 16,18 17-1,-18 1-15,-17 0 16,-36-1 0,-35-17-16</inkml:trace>
  <inkml:trace contextRef="#ctx0" brushRef="#br0" timeOffset="473607.4939">26388 15222 0,'0'0'15,"53"53"-15,-18-35 0,36 17 16,-36-17-16,18-1 16,-18-17-16</inkml:trace>
  <inkml:trace contextRef="#ctx0" brushRef="#br0" timeOffset="474405.6575">27199 14799 0,'-17'0'15,"17"53"-15,0-18 16,17 1-16,1 16 0,-1 37 16,1-54-16,0 53 15,-1-53 1,-17 1-16,0-19 15,0 1-15</inkml:trace>
  <inkml:trace contextRef="#ctx0" brushRef="#br0" timeOffset="475471.0146">28487 14887 0,'0'0'16,"-18"-53"-16,1 36 15,-1-1-15,-17-17 16,17 35-16,-35 17 16,35 1-16,1 17 0,-18 54 15,35-54-15,0 35 16,0-17-16,0 0 16,35 53-16,-18-71 15,19 36-15,-36-54 16,17 19-16,-34-36 15,-19-36 1,19 1-16,-1 18 0,1-36 16,-1 17-1,18 19-15,18-1 0,-1 18 16,18-18-16,54 18 16,-54 0-16,71 36 15,-71-36-15,0 17 16,-17 1-16,17-18 0,-17 0 15,-1 18-15,-34-18 16,-18 17 0,17-17-16,-17 36 15,17-19-15,0 18 16,36-17 0,17 17-16,1-17 15,34-18-15,-52-18 16,35 1-16,-36-1 15,1-17-15,-18 17 0,0 1 16,0-36 0,-18 17-16,1 19 15,-1-1-15,0 36 16,18-1-16,18 36 16,0-17-16,17-19 15,18 36 1,-18-35-16,0-18 0,1 17 15,-19-17-15,1 0 16,-18-17-16,18-36 16,-36 35-16,0-52 15,18 17-15,-17-53 16,-1 53 0,0-88-16,18 88 15,-17-35-15,17 70 16,0 53-1,17 36 1,1-18-16,0 17 0,-18-17 16,17 18-16,19 35 15,-19-36-15,19 18 16,-19-52-16,36-1 16,-35-17-16</inkml:trace>
  <inkml:trace contextRef="#ctx0" brushRef="#br0" timeOffset="475705.1826">29281 15117 0,'0'0'0,"-18"0"0,0 0 16,-17 35 0,35 0-16,18 18 15,-18-35-15,35-1 0,18 36 16,-36-35-16,19 17 15,-19-35-15,-17 18 16,-17-18 0,-19 0-1,19 0-15,-18-36 16,17 19-16</inkml:trace>
  <inkml:trace contextRef="#ctx0" brushRef="#br0" timeOffset="475937.5477">29404 15293 0,'0'0'16,"53"0"-16,-35 0 0,17-18 16,-17 1-16,-18-1 0,0-17 15,-18 17 1,-17 0 0,17 18-16,0 0 0,1 18 15,-1 0-15,0-1 0,18 19 16,18-1-16,0-17 0,17-1 15,36 36 1,-36-53-16,53 18 16,-53-18-16,1 0 15</inkml:trace>
  <inkml:trace contextRef="#ctx0" brushRef="#br0" timeOffset="476427.8515">30445 15487 0,'53'141'16,"-106"-282"-16,123 370 0,-70-158 0,18-18 16,0 35-16,-1-70 15,-17-1 1,-17-34-16,-1-19 15,18-17-15,-18 0 0,1-88 16,17 88-16,0-35 16,0 18-16,0-19 0,0 19 15,17 17-15,1 0 0,17 18 16,0 35 0,1 35-16,-36 0 15,17 36-15,-34-36 16,-1 0-16,0 1 0,-34 17 15,34-36 1,0-17-16,1 0 0,17-17 16,0-1-1</inkml:trace>
  <inkml:trace contextRef="#ctx0" brushRef="#br0" timeOffset="476677.4804">30798 15275 0,'0'36'16,"0"-19"-16,17 1 0,-17-1 16,35 19-1,1-36-15,17 0 16,-18 0-16,-17 0 0,17-36 16,-35 19-16,0-1 15,-18-35-15,18 36 16,-17-1-16,-1 0 15,-17 1-15,17-1 0,0 0 16,36 1 15</inkml:trace>
  <inkml:trace contextRef="#ctx0" brushRef="#br0" timeOffset="476938.0846">31133 15134 0,'-18'0'0,"18"35"16,18 1-1,-1-1 1,1-17-16,0-1 0,-1 1 16,-17 17-1,0-17-15,-35-1 16,17-17-16,-17 18 15,17-18-15,36 0 32,0-18-17</inkml:trace>
  <inkml:trace contextRef="#ctx0" brushRef="#br0" timeOffset="477082.1384">31274 15258 0,'0'0'16,"17"35"0,1-17-16,0-1 15,-1 1-15,1-1 16,0-17-16</inkml:trace>
  <inkml:trace contextRef="#ctx0" brushRef="#br0" timeOffset="477344.3982">31415 15134 0,'18'0'16,"-1"0"-16,18-17 15,-17 17-15,0 0 0,35 0 16,-36 0-16,54 17 16,-54-17-1,19 0-15,-19 0 16,1 0-16,-36-17 16</inkml:trace>
  <inkml:trace contextRef="#ctx0" brushRef="#br0" timeOffset="477505.0209">31627 14940 0,'0'-17'16,"0"34"-16,0-17 0,-18 71 15,18-18-15,0 52 16,0 1 0,18-53-16,-18 0 15,17-18-15,-17 1 0,35-1 16</inkml:trace>
  <inkml:trace contextRef="#ctx0" brushRef="#br0" timeOffset="477672.0337">31873 15275 0,'18'88'0,"-36"-176"0,36 194 15,-18-71-15,18 1 16,-18-19-16,0-34 16</inkml:trace>
  <inkml:trace contextRef="#ctx0" brushRef="#br0" timeOffset="478468.0844">32103 15258 0,'0'0'0,"0"35"16,0-17-16,17 17 0,1 0 16,-18-17-16,18 35 15,-1-53 1,1 17-16,0 1 15,-1-18-15,-17-18 16,0-17 0,0 17-16,18-17 15,-18 0 1,18 17-16,-1 18 16,18 0-1,1 0 1,-19 0-16,19 0 15,-19 0-15,1 0 0,0 0 16,-1 0 0,-17-17-1,18 17 1,-18-18 0,-18 18-1,18 18 1,18-1-1,-1-17 1,-17 18-16,36-18 0,-19 0 16,19 0-16,-19 0 15,-17-18-15,18 18 16,-18-17-16,0-1 16,-18 18-16</inkml:trace>
  <inkml:trace contextRef="#ctx0" brushRef="#br0" timeOffset="478602.4562">31926 14817 0,'36'0'16,"-54"0"-16,-17 17 15</inkml:trace>
  <inkml:trace contextRef="#ctx0" brushRef="#br0" timeOffset="479418.1662">25947 16316 0,'17'18'31,"19"-18"-31,-1 0 16,36-36-16,-36 36 16,0-35-16,-17 0 15,-1 0-15,-34 17 16,17-17-16,-18 17 0,-17 0 16,17 18-1,-17 0-15,17 18 16,1 17-16,17-17 0,0 17 15,0 0-15,0 1 16,17-1-16,1 0 0,35 1 16,-18-19-16,0 1 15,1-18-15,-19 0 16,1-18-16,0 1 16,-1-19-16,-17 1 15,18 17-15,-18 1 0,18-19 16,-1 36-1,1 36 1,-18-1-16,35 18 16,-17-35-16,-18-1 15,17-17-15,19 18 16,-19-36-16,-17 1 16,18-19-1,-18 19-15,0-54 16,0 36-16,0-36 15,0 54-15,18-19 16</inkml:trace>
  <inkml:trace contextRef="#ctx0" brushRef="#br0" timeOffset="479880.615">26617 16334 0,'18'17'15,"-1"-17"1,19-17 0,-19-1-16,1 0 0,17-35 15,-35 36-15,0-1 16,0 1-16,0-1 16,-17 18-16,-1-18 15,0 36-15,1 0 16,17-1-1,0 1-15,17-1 16,1-17-16,35 0 16,-36 0-16,1 0 15,0-17 1,-1 17-16,1 0 31,0 17-15,-18 1-16,17 0 0,1-1 0,0 19 15,-1-1-15,19 18 16,-1-36-16,0 19 16,0-19-16,-17 1 15,-36-36 1,-17 1 0,17-1-16,1-17 15,-18 0-15,17 17 16,0 18-16,18-18 15</inkml:trace>
  <inkml:trace contextRef="#ctx0" brushRef="#br0" timeOffset="480292.5102">26917 16281 0,'0'0'0,"18"-18"15,-1 0 1,1 1-16,17-1 16,-17 1-16,17-1 15,-17 0-15,-1 1 16,1 17-1,-18 17 1,0 1-16</inkml:trace>
  <inkml:trace contextRef="#ctx0" brushRef="#br0" timeOffset="480715.768">27234 16210 0,'-17'18'16,"17"-1"0,0 19-1,17-19-15,1 1 0,17 0 16,-17-1-16,35-17 16,-35 0-16,17-35 15,-18 17 1,1 1-16,-18-1 15,0 36-15,18-1 16,-1 54-16,1-18 16,35 53-16,-35-36 15,-1-17-15,1 0 16,0 0-16,-18 0 0,0-18 16,0 0-16,-36 1 15,1-36-15,17 0 0,-52-53 16,52 18-16,-17-1 15,-36-123 1,54 54 0,17 52-16,53-71 15,-18 89-15,0 0 0,53-1 16,-52 36-16,17 0 16</inkml:trace>
  <inkml:trace contextRef="#ctx0" brushRef="#br0" timeOffset="481053.2161">28363 15875 0,'0'0'15,"53"0"-15,-17 0 16,-1 0-16,71 0 16,-53 0-16,-18 18 0,0-1 15,-17 36-15,-18-18 16,-53 36-16,18-36 16,-1 1-16,19-1 0,-54 35 15,53-52-15,1 17 16,17-17-16,0 0 15,35-18-15,18 0 16,35 0-16,18-36 16,-71 19-16</inkml:trace>
  <inkml:trace contextRef="#ctx0" brushRef="#br0" timeOffset="481247.003">28893 16157 0,'-18'0'0,"0"0"15,18 18 1,36 17 0,-19-17-16,54 17 15,-36-35-15,0 0 16,1 18-16,-1-18 0,18-18 16,-36 18-16,1-35 15,-18 17 1</inkml:trace>
  <inkml:trace contextRef="#ctx0" brushRef="#br0" timeOffset="481398.7542">29122 16122 0,'0'0'16,"17"71"-16,-17-19 0,18-16 15,17 34-15,-35-34 16,36-1-1,-36-18-15</inkml:trace>
  <inkml:trace contextRef="#ctx0" brushRef="#br0" timeOffset="482116.5193">29863 15928 0,'0'0'15,"35"123"-15,-17-52 0,17 52 16,-18-70-16,1 0 15,17 18-15,-35-36 16,36-17-16,-19-36 16,1-35-1,-18 18-15,18 0 16,-18 17-16,17-53 16,-17 54-16,18-1 15,0 18-15,-18 18 16,0 35-1,0-36 1,0 1-16,0 35 16,0-35-16,17-1 0,1 1 15,-1-18-15,1 0 16,17 0-16,-17 0 0,17 0 16,-17 0-1,0 0-15,-1 0 16,18-18-16,-17 1 15,0-19 1,-18 1 0,0 17-16,0 1 0,-18-1 15,0 0-15,-17 18 16,0-17-16,0 17 16,17 0-16,0 17 15,18 1-15</inkml:trace>
  <inkml:trace contextRef="#ctx0" brushRef="#br0" timeOffset="482662.4161">30304 16263 0,'0'0'15,"-18"0"-15,0 0 16,18 18 0,-17-1-1,17 19-15,0-19 16,17 1-16,1 35 15,0-53-15,17 35 16,-17-35-16</inkml:trace>
  <inkml:trace contextRef="#ctx0" brushRef="#br0" timeOffset="483278.6083">30568 16193 0,'0'0'0,"0"17"0,-17 18 15,17 1-15,17 17 16,-17-18-16,18-17 15,-1 17-15,1-18 0,0-17 16,17 18-16,-17-18 0,17 0 16,-17-18-16,17 1 15,-35-18-15,0 17 16,0 0-16,0-17 0,-18 0 16,1 17-1,-1 18-15,18-18 16,0 36-16,0 17 15,35 1 1,1 17 0,-19-36-16,1 18 15,-1-35-15,19 18 16,-19-36 0,-17 1-1,0-1-15,0 1 16,0-1-1,18 0 1,0 18 0,-1 0-1,-17-35 1,18 17 0,0-17-1,-18 17-15,17 1 0,1-1 16,-1 18-1,1 18-15</inkml:trace>
  <inkml:trace contextRef="#ctx0" brushRef="#br0" timeOffset="483562.3968">31309 16210 0,'-35'-17'16,"-1"-1"-16,19 18 16,-1 18-16,1-18 0,-1 35 15,18 0-15,18 18 16,17-35-16,0 35 16,0-18-16,1 0 15,-19-17-15,-17-1 16,-17-17-1,-1 0-15,-35 0 16,18 0 0,17 0-16,-17 0 15</inkml:trace>
  <inkml:trace contextRef="#ctx0" brushRef="#br0" timeOffset="483682.9824">31662 16439 0,'-18'0'15</inkml:trace>
  <inkml:trace contextRef="#ctx0" brushRef="#br0" timeOffset="484528.7619">31062 16334 0,'0'-18'16,"18"18"15,-18 18-15,-18 17 0,18-17-16,-18 52 15,18-52-15,0-1 16,0 19-16,0-19 0,0 1 15,18 0 1</inkml:trace>
  <inkml:trace contextRef="#ctx0" brushRef="#br0" timeOffset="485815.4901">31044 16334 0</inkml:trace>
  <inkml:trace contextRef="#ctx0" brushRef="#br0" timeOffset="486098.3704">31044 16334 0,'-17'17'16,"34"-34"-1,-17 34 1,-17-17 15,17-17 0,0-1-15,0 0 0,17 1-1,-17-1 1,18 0-16,-18 1 0,18-1 15,-18 1-15,0-1 16,17 18-16,-17-18 16,18 18-1,0 0-15,-1 0 16</inkml:trace>
  <inkml:trace contextRef="#ctx0" brushRef="#br0" timeOffset="486375.2679">30956 16228 0,'18'0'16,"-18"17"-1,0 36-15,18 36 16,-1-37 0,1 1-1,-1-53-15,-17 18 16,18-18-16</inkml:trace>
  <inkml:trace contextRef="#ctx0" brushRef="#br0" timeOffset="489424.2088">32632 15381 0,'18'0'63,"-1"18"-48,1-18-15,0 0 16,-1 0 0,1 0-16,-18-18 0,17 0 15,-17 1 1,0-1 0,0 1-16,0-1 15,-17 0-15,-1 18 16,1 0-1,-19 0-15,19 0 0,-1 0 16,0 18-16,1 0 16,-1-18-16,0 17 0,18 1 15,0 17-15,0-17 16,0 17-16,18 0 16,0-17-16,35 17 15,-18-17-15,0 0 0,36-1 16,-36-17-16,0 0 15,-17 0 1,-36-17 0</inkml:trace>
  <inkml:trace contextRef="#ctx0" brushRef="#br1" timeOffset="497676.3356">28416 14270 0,'-17'18'63,"-1"-18"-48,36 0 79,17 0-94,-17 0 16,70 0-16,-35 0 15,88-18-15,-53 0 16,141 1 0,-105 17-16,176-18 15,-142 0-15,160 18 16,-159-17-16,123 17 15,-159 0-15,-35 0 16,-17 0-16,-18 0 0,-18 0 16,-17 0-16</inkml:trace>
  <inkml:trace contextRef="#ctx0" brushRef="#br1" timeOffset="502025.8734">28205 15681 0,'17'0'16,"19"0"-1,-19 0-15,18 0 16,-17 0-1,0 0-15,35-18 16,-36 18-16,54 0 16,-36 0-16,53 0 15,-35 0-15,71-17 16,-71 17-16,88 0 16,-53 0-16,88-18 15,-70 18-15,123 0 16,-105 0-16,-1 0 15,18 0-15,1 0 16,-1 0-16,0 0 0,194 18 16,-176-1-16,211 1 15,-193 0-15,-1-1 16,177 19-16,-36 16 16,54-16-1,-230-19 1,-106-17-16,-17 18 15,-54-18 1</inkml:trace>
  <inkml:trace contextRef="#ctx0" brushRef="#br1" timeOffset="502870.1049">26088 16969 0,'18'-18'15,"34"18"1,-16-18-16,34 18 15,-34-17-15,17 17 16,-18 0-16,18 0 16,53 0-16,-54 0 15,19 0-15,88-18 16,-71 18-16,18-18 0,141 1 16,-106-18-16,176-1 15,-140 1-15,-1 17 16,1 1-16,-1-1 15,0 0-15,1 1 0,211 17 16,-194 0-16,0 0 16,17 17-16,1 1 0,229 35 15,-229-18 1,-18-17-16,-18 0 0,-17-1 16,-18-17-16,71 18 15,-159-18-15,-18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Satisficing and</a:t>
            </a:r>
          </a:p>
          <a:p>
            <a:pPr algn="ctr"/>
            <a:r>
              <a:rPr lang="en-US" sz="6600" dirty="0"/>
              <a:t>optimizing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Another cat classification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11271"/>
              </p:ext>
            </p:extLst>
          </p:nvPr>
        </p:nvGraphicFramePr>
        <p:xfrm>
          <a:off x="764159" y="1277170"/>
          <a:ext cx="6789036" cy="16915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19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7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9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Running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</a:t>
                      </a:r>
                      <a:r>
                        <a:rPr lang="en-US" sz="20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1,500ms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EE4EF30-5CC0-4CEF-AF97-015C5F0403E5}"/>
                  </a:ext>
                </a:extLst>
              </p14:cNvPr>
              <p14:cNvContentPartPr/>
              <p14:nvPr/>
            </p14:nvContentPartPr>
            <p14:xfrm>
              <a:off x="723960" y="844560"/>
              <a:ext cx="11112840" cy="561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E4EF30-5CC0-4CEF-AF97-015C5F040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835200"/>
                <a:ext cx="11131560" cy="5638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3253839" y="5118266"/>
            <a:ext cx="36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00B0F0"/>
                </a:solidFill>
              </a:rPr>
              <a:t>A condition</a:t>
            </a:r>
            <a:endParaRPr kumimoji="1"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29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新細明體</vt:lpstr>
      <vt:lpstr>Office Theme</vt:lpstr>
      <vt:lpstr>Setting up  your goal</vt:lpstr>
      <vt:lpstr>Another cat classification example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kyle.huang168@outlook.com</cp:lastModifiedBy>
  <cp:revision>135</cp:revision>
  <dcterms:created xsi:type="dcterms:W3CDTF">2017-07-10T20:19:53Z</dcterms:created>
  <dcterms:modified xsi:type="dcterms:W3CDTF">2019-11-01T12:59:51Z</dcterms:modified>
</cp:coreProperties>
</file>