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8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23:04.35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13705 2170 0,'0'-18'16,"18"18"15,0 0-15,35 0-1,-18 0-15,0 0 16,18 0-16,0 0 0,18 0 0,87 0 16,-52 0-1,0 0-15,0-18 0,17 18 16,18 0-16,124-17 16,-124 17-16,-17-18 0,-1 18 15,-17 0-15,35 0 16,-88 0-16,-18 0 15,0 0-15,-17 0 0,-18 18 16,-18-18 0,1 0-16</inkml:trace>
  <inkml:trace contextRef="#ctx0" brushRef="#br0" timeOffset="508.5801">14587 2205 0,'0'0'15,"0"18"-15,-17 34 16,-1-16-16,18 70 16,0-71-16,18 18 0,-1 0 15,1-18-15,70 35 16,-35-52-16,0 0 15,18-1-15,-18 1 0,-1-18 16,1 0-16,-17 0 0,-1 0 16,0-18-16,-17 18 0,-18-17 15</inkml:trace>
  <inkml:trace contextRef="#ctx0" brushRef="#br0" timeOffset="1293.552">15822 2752 0,'0'0'15,"0"-18"-15,0 0 0,0 1 0,-18-1 16,18 0-16,-17 18 16,-1 0-16,-17 18 15,0 0-15,-36 52 16,36-34-16,0 52 16,35-53-16,0 36 15,17-36-15,18-35 0,54 18 16,-54-36-16,18-17 15,0-1-15,-18 1 16,0-18-16,1-35 16,-36 17-16,0 18 0,-18-17 15,0-1-15,-17-52 16,0 70-16,17 18 0,-17-1 16,17 36-16,-17-17 15,35 34-15,0 19 16,0 17-16,0 0 0,18 52 15,17-34-15,-18-18 16,19 0-16,-1 0 16,0-18-16,1 0 0,16 36 15,-34-36-15,0-17 16,-1 17-16</inkml:trace>
  <inkml:trace contextRef="#ctx0" brushRef="#br0" timeOffset="1788.2193">16051 2822 0,'0'0'0,"18"18"15,0 0-15,17-1 16,-17 1-16,35-18 16,-36-18-16,1 1 15,-18-1-15,17 0 0,-17-17 16,-17 0-16,-1 17 15,1 0-15,-1 18 0,0-17 16,-17 17-16,17 0 16,1 17-16,17 19 15,0-19-15,0 54 16,17-53-16,36 17 16,-17-18-16,34-17 15,-52 0-15,-1 0 16,1-17-16,17-18 15,-35 17-15,0 0 0,0 1 16,0-1-16,0 0 16,0 36-16,18 17 15,0-17-15,-1 35 16,1-36-16,-1 1 16,19 0-1,-1-1-15,-35-34 16,18 17-16,-18-18 0,0-35 15,0 18-15,0 17 16,0 1-16,0-19 0,0 19 16,17-1-1,1 18-15,-18 18 16,18-18 0</inkml:trace>
  <inkml:trace contextRef="#ctx0" brushRef="#br0" timeOffset="2155.7761">16651 2858 0,'18'0'16,"-1"0"-1,1 0-15,0-18 0,-1 0 16,-17 1 0,-17-1-1,-1 18-15,-17-18 16,17 18-16,-17 18 16,17-18-16,18 35 15,0-17-15,0 17 16,18-17-16,35 17 0,-36-17 15,19-18-15,-19 17 16,19-17-16,-19 0 16,1 0-16,-18-17 31</inkml:trace>
  <inkml:trace contextRef="#ctx0" brushRef="#br0" timeOffset="2505.9169">16845 2364 0,'0'0'15,"0"70"-15,0-17 0,18 53 16,-18-53-16,17 0 15,1 35-15,0-53 16,17 18 0,0-35-16,1-1 15</inkml:trace>
  <inkml:trace contextRef="#ctx0" brushRef="#br0" timeOffset="2729.8569">17074 2769 0,'-17'18'0,"17"0"15,0-1-15,0 1 0,0 0 16,17-1-16,19 18 16,-19-17-16,1-18 0,17 0 15,-17 0-15,17 0 16,-35-18-16,18 1 16,-18-1-16,0 1 0,-35-36 15,17 35-15,18 0 16,-18 18-16,1-17 0,-19-1 15,36 0 1</inkml:trace>
  <inkml:trace contextRef="#ctx0" brushRef="#br0" timeOffset="3050.699">17339 2981 0,'0'0'16,"18"106"-16,-18-53 0,17 53 15,1-71-15,-18 18 16,0-36 0,0-34-1,-18-1-15,1-17 0,-1 0 0,0-1 16,1-17-16,-1-52 16,18 52-16,0-18 15,0 18-15,35-35 16,1 53-16,-19 17 15,1 18-15,17 0 0,-17 18 16,0-1-16,-18 1 0,0 35 16,0-18-16,-18-17 15,-35 17-15,18-35 16,17 0-16,0 0 16,1 0-16,-1 0 0,18-18 15</inkml:trace>
  <inkml:trace contextRef="#ctx0" brushRef="#br0" timeOffset="3918.9794">17586 2822 0,'0'36'16,"0"-72"-16,0 89 0,0-35 0,0 17 15,18-17-15,-18-36 31,17-35-31,-17 36 16,18-19-16,0 19 0,-18-19 16,17 19-16,1-19 15,-1 36-15,1 0 16,-18 18 0,0 35-16,18-35 15,-18-1-15,0 1 0,17 0 16,-17-1-1,0-34 1,18-1 0,0 0-16,-1 1 15,1 17 1,0 17 0,-1-17-16,1 18 15,-1-18 1,1 0-1,0 0 1,-1 0 0,1 0-16,-18-18 15,0 36 1,0 0 0,0-1-16,0 1 0,18-1 15,-18 1-15,17-18 16,1 0-16,0 0 0,-1 0 15,19-35 1,-19 17-16,18-35 16,-35 36-16,18-54 15,-18 18-15,0 18 16,0-18-16,-18-53 16,18 53-16,0 0 0,-17 0 15,-1 36-15,18 52 16,0 53-1,18-17-15,17 52 16,-17-70-16,-1 0 16,36 35-16,-53-52 15,18-1-15,-18 0 16,0 0-16,-18-35 16,1 0-16</inkml:trace>
  <inkml:trace contextRef="#ctx0" brushRef="#br0" timeOffset="4068.5045">18168 2716 0,'53'0'15,"-35"0"-15,-1 18 16,1-18-16,17 0 0,-17 0 0,-1 18 16</inkml:trace>
  <inkml:trace contextRef="#ctx0" brushRef="#br0" timeOffset="4713.3457">19350 2699 0,'-18'-18'16,"36"36"-16,-53-36 0,17 0 15,0 18 1,18 18-16,0 0 15,18-1-15,0 19 16,17-1 0,-17-17-16,-1-1 0,1 1 15,-1 0-15,-17 17 0,0-18 16,0 1-16,0 0 16,-17-18-16,-18 17 0,17-17 15,-35 0 1,35 0-16,-17-17 15</inkml:trace>
  <inkml:trace contextRef="#ctx0" brushRef="#br0" timeOffset="5125.4237">19526 2822 0,'0'0'0,"0"-17"16,18-1-1,0 0 1,-18 1 0,0-1-16,-36 36 15,19-1 1,-1 36-16,18-35 16,18 0-16,-1 34 15,1-52-15,0 18 16,-1-18-16,1 0 0,17 0 15,-35-18-15,0 1 16,0-18-16,0 17 16,0 0-16,0-17 15,0 17-15,18 1 16,17 17 0,0 0-16,1 0 15,52-18-15,-53 18 16,53-18-16,-17-17 15,-36 35-15,-17-18 16,-36-17 0,0 18-16,1-1 0</inkml:trace>
  <inkml:trace contextRef="#ctx0" brushRef="#br0" timeOffset="5291.688">19914 2558 0,'0'0'16,"36"88"-16,-36-53 0,0 18 0,17 18 16,-17-36-16,18 0 15,-18 0-15,18-17 16,-1 35-16,18-35 16</inkml:trace>
  <inkml:trace contextRef="#ctx0" brushRef="#br0" timeOffset="5447.6409">20443 3034 0,'-35'53'16,"18"-18"-16,-1 0 15,-17 1 1,17-19-16</inkml:trace>
  <inkml:trace contextRef="#ctx0" brushRef="#br0" timeOffset="6375.8598">20937 2187 0,'0'0'0,"0"18"0,18 17 16,0 18-16,-18 18 15,35 87-15,-17-87 16,-1 52 0,-17-70-16,18-17 0,-18-19 15,17 1-15,-17 0 0,0-36 16,18-17 0,-18-1-16,18 19 15,-18-19-15,17 1 16,-17 17-16,18 18 15,0 0-15,-1 0 16,1 36 0,0-1-16,-18 0 15,17-17-15,19 17 16,-19-35-16,1 18 16,-1-18-16,36 0 0,-35-18 15,0 1 1,-18-1-16,0 0 15,0 36 1,0 0 0,17 17-16,-17-17 15,18-1-15,0 1 16,-1-1-16,1-17 0,-1 0 16,1 0-16,0-17 15,-18-1-15,-36-35 16,19 18-16,-18 17 15,17 1-15,0-1 0,-17 0 16,35 1-16,18 17 16,-1 0-1</inkml:trace>
  <inkml:trace contextRef="#ctx0" brushRef="#br0" timeOffset="6588.3808">21590 2293 0,'0'35'15,"0"-70"-15,0 106 0,0-18 0,18-18 16,-1 71-16,1-53 16,-18-1-16,18 1 0,-1 36 15,1-54-15,-1 18 16,1-18-16,17-35 15</inkml:trace>
  <inkml:trace contextRef="#ctx0" brushRef="#br0" timeOffset="6902.2012">21837 2716 0,'0'18'16,"0"-36"-16,-18 54 0,18 17 15,0-36 1,0 19-16,18-19 0,0 1 15,-1-1-15,36-17 16,-18 0-16,1-52 16,-19 16-16,1-52 15,-18 53-15,-18-18 16,1 0-16,-1-18 0,-17 18 16,17 1-16,-17-1 15,17 35-15,1 53 16,17-17-16,0 17 15,0 18-15,17 0 0,36 53 16,-18-53-16,1-18 16,-1 0-16,0 1 0,36 34 15,-18-52-15,-36-18 16</inkml:trace>
  <inkml:trace contextRef="#ctx0" brushRef="#br0" timeOffset="7232.7038">22983 2628 0,'-35'18'15,"70"-36"-15,-87 71 0,52-35 0,0 52 16,17-52-16,36 35 16,-35-35-16,17-1 15,-17-17-15,35 0 16,-53-17-16,17-1 16,-17 0-16,0-17 0,-17 17 15,-1-17-15,0 17 0,-17-17 16,0 17-16,17 18 15,0-17-15,18 34 16</inkml:trace>
  <inkml:trace contextRef="#ctx0" brushRef="#br0" timeOffset="7555.4416">23266 2681 0,'0'18'31,"-18"17"-31,18-17 16,18 17-16,-18-17 0,17-1 16,1 1-16,17 0 0,1-18 15,-19 0-15,1 0 16,-18-18-16,17 0 16,-17 1-16,0-36 15,0 35-15,0 0 0,-17 1 16,17 34 15,17 19-15,1-19-16,17 19 15,-17-19-15,17 1 16,-17-18-16,0 0 0,-1 0 16,-17-18-1</inkml:trace>
  <inkml:trace contextRef="#ctx0" brushRef="#br0" timeOffset="7773.4471">23618 2628 0,'18'-17'0,"53"17"15,-36-18-15,-17 0 16,52 1 0,-52-19-1,-36 19-15,1-1 16</inkml:trace>
  <inkml:trace contextRef="#ctx0" brushRef="#br0" timeOffset="7923.2566">23654 2417 0,'35'105'0,"-70"-210"0,88 263 16,-36-87-16,36 35 15,-17-71-15,-19 0 16,1 1-16,-1-1 0,1-18 16,-18 1-16,18 0 0</inkml:trace>
  <inkml:trace contextRef="#ctx0" brushRef="#br0" timeOffset="8784.264">25012 2611 0,'0'0'0,"-18"0"0,-17-36 16,17 36 0,1 0-16,-1 0 15,18 18-15,-18 52 16,36-34-16,17 34 16,1-34-16,-1-1 15,0-17-15,1-1 0,34 1 16,-52-18-1,17-18-15,-17 1 16,-18-19-16,0 19 16,0-19-16,0 19 15,17 17 17,1 17-32,0 1 15,-1-18 1,1 0-16,-1-18 15,-17-17-15,18 0 16,-18-1 0,0 1-16,18 18 15,-1 17-15,1-18 16,0 18-16,-1 18 16,1-18-16,17 17 0,0 1 15,-17-18-15,-18 17 16,-18-17 15,1 18-15,17 0-1,-18-1-15,36 1 16,-1 17 0,1-17-16,35 0 15,-35-18-15,17 0 16,-17 0-16,17 0 0,-17-18 15,-1 0-15,-34-35 16,-1 36 0,18-1-16,-35-17 15,17 17-15,0 1 16</inkml:trace>
  <inkml:trace contextRef="#ctx0" brushRef="#br0" timeOffset="9074.088">25894 2646 0,'-18'-18'0,"36"36"0,-53-36 15,17 18 1,0 0-16,1 0 0,-1 18 16,18-1-1,18 1-15,-18 0 16,17-1-16,19 1 0,-1 17 15,-17-17-15,17 0 16,-18-18-16,-17 17 16,-17-34-1,-1 17 1,1 0-16,-1-18 0,0 18 16,18-18-1,36 1 1</inkml:trace>
  <inkml:trace contextRef="#ctx0" brushRef="#br0" timeOffset="9278.2529">26088 2663 0,'0'0'0,"-18"-17"15,-17 17 1,17 17 0,18 1-16,0 0 15,0-1-15,0 19 0,18-19 16,-18 1-16,35 0 15,-17-1-15,-18 1 16,-18-18 0,-35 0-1,18 0-15,-18-18 16,36 18-16</inkml:trace>
  <inkml:trace contextRef="#ctx0" brushRef="#br0" timeOffset="10295.3321">26758 2611 0,'0'0'16,"18"88"-16,-1-35 0,1 35 16,0-53-16,-1-17 15,19-1 1,-19-17-16,1-35 15,-18 0-15,18 0 16,-18 17-16,0-17 0,0-18 16,0 35-1,35-17-15,-17 17 0,-1 18 16,1 0-16,17 0 16,0 0-16,1 0 15,-19 18-15,19-18 0,-19 17 16,-17 1-16,0 17 15,-17-35-15,-1 36 16,0-19-16,1 1 16,-1-18-16,18 35 15,0-17-15,0 0 16,18-18-16,17 0 0,18 17 16,-36-34-1,36-1-15,-53 0 16,18-35-16,-18 36 15,0-36-15,-18 17 16,18-16-16,0 34 16,-17-17-1,17 17-15,17 0 32,-17 1-17,18-19-15,-18 19 16,0-54-1,0 36-15,-18-36 16,18 36-16,0 0 0,-17 17 16,17 1-16,0-1 15,0 36-15,0 17 16,0 0-16,0 18 0,17 0 0,-17 0 16,18 0-16,0 17 15,17 36-15,-17-71 16,34 36-16,-34-36 15,0-17-15,-1-18 16,-17-18 0,0 1-16,0-1 15,18 18 17,0 18-32,17-1 15,-17-17-15,-1 18 16,1-18-1,0 0-15,-18-35 16,0 17-16,0-17 16,-18-1-16,0 19 15,1-36-15,17 35 16</inkml:trace>
  <inkml:trace contextRef="#ctx0" brushRef="#br0" timeOffset="10697.9654">27817 2681 0,'0'0'0,"-18"0"0,0 0 15,-17 18 1,17-1-16,1 36 16,17-17-16,17 17 15,1-36-15,0 1 16,-1-18-16,19 17 0,16-17 15,-34-17-15,17-36 16,-17 35-16,-18-52 16,0 17-16,0-35 15,-18 17-15,-17-52 16,17 52 0,-34-52-16,34 87 0,0 19 15,1 17 1,17 88-16,0-35 15,17 88-15,1-71 16,17 54 0,0-71-16,1 0 0,17 17 15,-18-17 1,-35-35-16,18-18 0,-1 0 16,-17-18-1,0 1-15,0-1 16,-17-17-16</inkml:trace>
  <inkml:trace contextRef="#ctx0" brushRef="#br0" timeOffset="11064.915">28011 2699 0,'17'0'16,"36"-18"0,-18 18-16,36-18 15,-36 18-15,18 0 16,-35 0-16,-18-17 16,-18 17-1,1 0 1</inkml:trace>
  <inkml:trace contextRef="#ctx0" brushRef="#br0" timeOffset="11520.0411">28187 2699 0,'0'0'0,"0"-18"15,-18 18 17,-17 18-17,17-1-15,1 1 0,-19 17 16,36 1-16,0 17 16,0-36-16,18 1 15,-18-1-15,18-17 0,-1 0 16,19 18-16,-1-36 15,-17 1 1,-1-1-16,1-17 0,-18 17 0,18 1 16,-18-19-16,0 19 0,0-1 15,0 0-15,-18 18 16,36 0 0,-18 36-1,17-19-15,1 1 0,-1-18 16,-17 18-16,18-1 0,0-17 15,-1 18-15,1-18 16,-18-18-16,0 1 16,-18-19-1,18 19-15,0-1 0</inkml:trace>
  <inkml:trace contextRef="#ctx0" brushRef="#br0" timeOffset="11654.9069">28363 2663 0,'0'0'0,"18"0"0,0-17 15,35 17 1,-36-18-16,18 18 15,36-35 1,-36 0-16,-35 17 16,0-35-1,0 18-15,-35 0 0,0-18 16,-1 35-16</inkml:trace>
  <inkml:trace contextRef="#ctx0" brushRef="#br0" timeOffset="11810.8764">28434 2364 0,'18'70'0,"-36"-140"0,53 193 15,-35-88-15,18 18 0,-1 0 16,1-18-16,0 36 16,-1-36-16,1 18 15,-18-35-15,0 0 16,0-36 15,18 18-31</inkml:trace>
  <inkml:trace contextRef="#ctx0" brushRef="#br0" timeOffset="12489.7813">28663 2752 0,'18'17'0,"-36"-34"0,36 52 15,-1-35 1,1 0-16,0 0 16,-18-18-16,0 1 15,17-1-15,-17 0 16,18-17-16,-18 17 15,35-17-15,-35 18 16,18 17-16,0-18 16,-18 36-16,0-1 15,0 1 1,17-1 0,-17 1-16,18 0 15,0-18-15,-1 17 16,1 1-1,-18 0 1,0-1 0,0 1-1,17-18 1,1 0-16,-18-18 16,0 1-1,-18-1 1,18 0-16,-35 1 15,18 17-15,34 17 32,1 1-17,-1 0-15,19-1 16,-19-17-16,19 0 16,-36 18-1,17-18 48,36-18-48,-35 1-15,17-1 16,-17 18-16,-1-18 16,1 18-16,0 18 15,-18 0-15,0 17 16,0-17-16,0 17 15,0-17 1</inkml:trace>
  <inkml:trace contextRef="#ctx0" brushRef="#br0" timeOffset="13027.1518">30039 2540 0,'0'-18'0,"0"36"0,-35-36 15,17 18 1,0 18-16,1 0 0,-1 17 16,1-17-16,17 17 0,17 18 15,1-18-15,-1-17 16,19 17-16,-19-17 0,1-1 15,17 1-15,-52-18 32,-36-18-17,35 1-15,-35-1 16</inkml:trace>
  <inkml:trace contextRef="#ctx0" brushRef="#br0" timeOffset="13421.8524">30251 2787 0,'88'-18'0,"-176"36"0,211-53 16,-105 35-16,17-18 0,-17 0 15,-18-17-15,0 17 0,-18 1 16,-35-1 0,18 18-16,-18 18 15,35-1-15,1 36 16,17-35-16,0 0 15,35-1-15,-17 1 0,17 0 16,35-1 0,-34 1-16,17-18 15,-36-18-15,1 18 0,0-17 16,-18-1-16,0 0 0,0 1 16,-18-19-16,18 19 15,18 17 1,17 0-16,-18 0 15,54 0 1,-36 17-16,71-17 16,-71 0-16,36-17 15,-36-1-15,-35-17 16,0 17-16,-17 1 16,-36-36-16</inkml:trace>
  <inkml:trace contextRef="#ctx0" brushRef="#br0" timeOffset="13556.8144">30798 2593 0,'0'0'0,"0"70"15,17 1-15,1 0 0,17 34 16,-17-52-16,-1 36 16,-17-72-16,0 1 15</inkml:trace>
  <inkml:trace contextRef="#ctx0" brushRef="#br0" timeOffset="64461.6706">9490 4886 0,'0'-18'16,"17"18"-16,1-17 15,0 17-15,17 0 0,18 0 16,-36 0-16,54 0 16,-36 0-16,18 17 15,-35 1-15,35 17 16,-36-17-16,1 0 15,-18 17-15,18-18 16,-18 19-16,0-1 0,0 53 16,0-35-16,0 0 15,-18-18-15,18 18 0,-18 18 16,1 52-16,-1-70 16,18 53-16,0-53 15,0 53-15,0-53 16,0 35-1,0-53-15,0 53 16,0-52-16,0 52 16,0-53-16,0 36 15,18-54-15,-1 36 16,1-18-16,0 1 16,-1-19-16,19 1 15,-19-18-15,19 18 16,-19-18-1,1 0-15,-18-18 32,-18 18-17,18-18 1,-17 18-16,-1 0 16,0 18-1,1-18 1,-1 0-16,18 18 15,-18-18-15,1 0 0,-1 17 16,0 1-16,1 0 16,-1-1-16,1 1 0,17 0 15,0-1-15,-18 1 16,18-1-16,0 1 16,0 0-16,18-1 15,-18 1-15,0 17 16,0-17-16,0 35 15,0-36-15,0 19 16,0-19-16,0 19 0,0-19 16,0 54-1,0-36-15,0 53 16,0-52-16,0-1 16,0 88-16,0-52 15,-18 17 1,18 0-1,0-52-15,-18 52 16,18-35-16,0 35 16,0-35-16,0-18 0,0 53 15,0-35 1,18-18-16,-18 54 16,35 52-1,-35-88-15,0 53 16,18-54-16,-18 1 0,0 53 15,0-35 1,17-18-16,-17 0 0,0 52 16,0-52-16,18-17 15,-18 17-15,0-1 0,18-16 16,-18 17-16,0-18 16,0 0-16,17 0 0,-17 1 15,0-1-15,18-17 0,-18-1 0,0 1 16,0 0-1,0-1-15,-18-17 16,1 18-16,-1-18 0,-17 17 16,17 1-16,1-18 15,-19 0-15,-17 18 16,36-18-16,-54 0 16,18 0-16,18 0 15,-71 0-15,0 17 16,71 1-1,0 0-15</inkml:trace>
  <inkml:trace contextRef="#ctx0" brushRef="#br0" timeOffset="66876.73">10530 6191 0,'0'18'0,"18"52"16,17 36 0,-35-53-16,36 53 15,-36-53-15,17 35 16,-17-70-16,0-1 16,0-34-16,-35-36 15,17 18 1,-17-89-16,17 71 15,18-17-15,-17 17 0,17-18 16,17 36-16,1-18 0,17 35 16,54 1-1,-37 17-15,1 17 0,0 19 16,18 52-16,-54-35 16,1 17-16,0-17 15,-36 0-15,0 18 0,-34 17 16,16-35-16,-52 0 15,35-36-15,0 1 16,18-18-16,35-35 16,0 17-16</inkml:trace>
  <inkml:trace contextRef="#ctx0" brushRef="#br0" timeOffset="67237.0778">11077 6720 0,'0'0'16,"18"0"-16,0 0 0,-1 0 16,36-35-16,-18 18 15,-17-19-15,0 1 0,-18-18 16,0 35-16,-18-17 15,0 35-15,-35-18 16,18 18-16,-18 36 16,36-19-16,-1 19 15,18 17-15,35 17 16,-17-35-16,17-17 16,0 17-16,36-17 15,-36 0-15,1-18 16,-1 0-16,0-36 15,-17 19-15,-1-19 16,-17 19-16,0-18 0,-17 17 0</inkml:trace>
  <inkml:trace contextRef="#ctx0" brushRef="#br0" timeOffset="67487.8079">11395 6562 0,'17'17'15,"1"19"-15,0-19 16,-1 1-16,-17 0 15,36-1-15,-1 1 16,-18-1-16,1 1 0,0 0 16,-1-1-16,-17 1 15,18-18-15,0 0 16,-18-35 0,0-1-16,17 19 15,-17-18-15,0-1 0,0-52 16,0 53-16,0-1 15,0 19-15,0-1 0,0 1 16,0-1-16</inkml:trace>
  <inkml:trace contextRef="#ctx0" brushRef="#br0" timeOffset="76308.8783">7602 9966 0,'0'-18'16,"0"1"-1,36 17 1,-19-18-16,54 18 15,-54-18-15,19 18 16,-1 0-16,-17 0 0,17 0 16,0 18-1,-17-18-15,0 18 16,-1-1-16,1-17 0,17 36 16,0-1-1,-35 0-15,18-17 0,-18 52 16,18-34-1,-18 17-15,0 17 16,0-35-16,0 1 0,0-1 16,0 0-16,0 53 15,-18-35-15,18 36 16,0-37-16,-18 1 0,18 53 16,0-53-16,0 53 15,0-53 1,18 53-1,0-53-15,-1 35 0,1-35 16,0-18-16,17 36 16,-18-36-16,19 35 15,-19-52-15,19 53 16,-19-54-16,19 36 16,-19-35-16,1-1 15,35 19 1,-36-36-1,1 0-15,0 0 16,-18-18 0,0 0-1,-18 1 1,0 17-16,18-18 16,-17 1-16,-1 17 15,0 0 1,1 0-16,-1 0 15,1 0-15,17 17 0,-36 1 16,19-18 0,-1 17-1,0-17-15,1 18 16,17 0-16,-18-1 16,0 1-1,18 0-15,-17 35 16,17-36-16,0 1 0,0 17 15,0-17 1,0 17-16,0-17 16,0-1-16,0 19 15,0-19-15,0 18 16,0-17-16,0 17 16,0-17-16,0 35 15,0-35 1,0 52-16,0-52 15,0 35-15,0-18 16,0 36-16,0-36 16,0 18-1,0-18-15,0 0 16,0 1-16,0-1 0,0 0 0,0 0 16,0 1-16,0 52 15,0-53-15,0 36 16,0-18-16,17-18 15,-17 35-15,0 36 16,18-35 0,-18-18-1,0 0 1,0-18-16,0 0 0,0 71 16,0-53-1,-18 0 1,18-35-16,0 34 15,0-34-15,0 17 16,0-17-16,0 0 0,0-1 16,18 1-16,-18 0 15,0-1-15,18 1 16,-18-1-16,0 1 16,0 0-16,0-1 15,-18 19-15,18-19 16,-35 19-1,35-19-15,-18 1 0,1 0 16,-19-1-16,1 1 16,-18 17-16,0-17 15,18-18-15,0 17 16,17-17-16,-17 0 0,-1 0 16,1 0-1,17 0-15</inkml:trace>
  <inkml:trace contextRef="#ctx0" brushRef="#br0" timeOffset="79012.0272">8908 11536 0,'0'-18'16,"17"18"-16,19 0 15,-1-17-15,18 17 16,0-18-16,0 0 0,17 18 15,1-17-15,35-36 16,-54 35-16,19 0 16,-53 1-16,-1 17 15</inkml:trace>
  <inkml:trace contextRef="#ctx0" brushRef="#br0" timeOffset="79183.8498">9296 11642 0,'17'106'16,"-34"-212"-16,34 264 0,1-52 15,-18-70-15,18 34 16,-18-35-16,0 1 16,17 17-16,1-18 15</inkml:trace>
  <inkml:trace contextRef="#ctx0" brushRef="#br0" timeOffset="79473.2358">9525 11977 0,'35'0'15,"-70"0"-15,88-18 0,-35 18 0,-1-35 16,1 17-1,-18 1-15,0-1 16,-18 18-16,-17 0 16,17 0-16,1 0 15,-1 18-15,0-1 0,1-17 16,-1 36 0,18-19-16,0 1 0,18-18 15,-1 17-15,36 19 16,-35-19-16,17 1 0,0-18 15,1 18-15,-1-18 16</inkml:trace>
  <inkml:trace contextRef="#ctx0" brushRef="#br0" timeOffset="79733.3144">9895 11818 0,'0'0'15,"-52"18"-15,34-1 0,0 1 16,1 17-16,17-17 16,17 0-16,1-1 0,0 18 15,52-17-15,-35 0 16,1-1-16,-19 1 16,19 0-16,-36-1 15,0 1-15,-18-18 16,-17 18-16,17-18 15,-17 0-15,-1 0 16,19-18-16</inkml:trace>
  <inkml:trace contextRef="#ctx0" brushRef="#br0" timeOffset="79923.8258">10125 11906 0,'17'0'16,"1"0"-16,35-17 15,-35-1-15,17 0 16,18-17-16,-53 17 16,17 18-16,-17-17 0</inkml:trace>
  <inkml:trace contextRef="#ctx0" brushRef="#br0" timeOffset="80156.5137">10231 11606 0,'0'36'0,"0"34"16,0-34-16,0 16 15,0 1-15,0 0 0,0-17 16,0 16-16,35 19 15,0-53-15,36 17 16,-36-35-16,18 0 16,-18-18-16,0 1 15,-35-1-15,0 0 16,0 1-16</inkml:trace>
  <inkml:trace contextRef="#ctx0" brushRef="#br0" timeOffset="80661.7974">9278 11465 0,'0'-17'15,"0"34"1,-18 19 0,18-19-1,0 18-15,18 54 16,0-54-16,-18 0 0,0 1 16</inkml:trace>
  <inkml:trace contextRef="#ctx0" brushRef="#br1" timeOffset="100043.0537">10636 7126 0,'-17'0'15,"17"-18"1,-18 18 0,0 0-16,36 0 62,35 0-46,-18 0-16,18 0 0,53 0 15,-53 0-15,88 0 16,-70 18 0,-19-18-16,19 0 0,-18 0 15,17 0-15,36 0 16,-70 0-16,-1-18 16,-18 18-16</inkml:trace>
  <inkml:trace contextRef="#ctx0" brushRef="#br1" timeOffset="100866.4968">9313 12506 0,'18'-18'0,"17"18"16,36-17-16,-1 17 16,-17-18-16,124 0 15,-89 1-15,88 17 16,-88-18-16,1 18 15,-19 0-15,1 0 0,35 0 16,-53-17-16,-36 17 16</inkml:trace>
  <inkml:trace contextRef="#ctx0" brushRef="#br0" timeOffset="114213.8963">29298 5556 0,'-17'-35'16,"-19"17"-16,-17-17 15,36 35-15,-54 0 16,54 18-16,-19 17 16,1 0-16,17 18 0,-17 53 15,35-53-15,18 53 16,-1-71-16,19-17 15,34 17 1,-35-35-16,18 0 0,-17-18 16,17 1-16,17-72 15,-52 37-15,17-54 16,-35 53-16,0-18 16,0-17-16,-18 18 0,1-19 15,-1 1-15,-35-53 16,18 88-16,-36-17 15,54 52-15,-1 18 16,0 0-16,18 35 16,-17 0-16,17 36 0,35 52 15,-17-34-15,52 52 16,-34-88-16,52 88 16,-53-88-16,0 0 15,-17 0-15,17-18 0,-17 0 16,17 18-1</inkml:trace>
  <inkml:trace contextRef="#ctx0" brushRef="#br0" timeOffset="114546.9901">29598 5662 0,'18'18'15,"17"-18"1,-17 0-16,35-18 16,-18 18-16,-18-18 0,1-17 15,0 18-15,-18-1 0,0-17 16,-18-1-16,0 19 16,1 17-16,-18-18 0,-1 18 15,19 18-15,-1 35 16,0-36-1,36 54-15,-18-54 16,35 36-16,-17-35 16,0 0-16,52-1 15,-52 1-15,17-18 16,-17 0-16,17-18 0,-35 1 16,18 17-16,-1-36 15</inkml:trace>
  <inkml:trace contextRef="#ctx0" brushRef="#br0" timeOffset="115063.3942">29986 5539 0,'0'0'0,"0"-18"0,18 18 0,-1 18 15,1-1 1,-18 36-16,0-18 16,18 1-16,-18-19 0,17 19 15,1-1-15,0 18 16,-1-36-16,1-17 15,0-17 1,-1-36 0,-17 18-16,0-1 0,0 1 15,0-35 1,-17 34-16,17 1 16,0 17-16,0 36 15</inkml:trace>
  <inkml:trace contextRef="#ctx0" brushRef="#br0" timeOffset="115670.5817">31080 5468 0,'0'0'16,"-53"0"-16,18 0 0,-1 0 15,36 18 1,-17 17-16,17-17 16,17-1-16,1 1 15,0 17-15,17-17 0,35 35 16,-34-36-16,-1 19 15,-17-19-15,-18 1 16,-18 0 0,-35-18-1,35 0-15,-17-18 16,17 18-16,1 0 0,-1-18 0,18 1 16</inkml:trace>
  <inkml:trace contextRef="#ctx0" brushRef="#br0" timeOffset="116075.3005">31309 5715 0,'18'-18'16,"-36"36"-16,89-71 16,-36 53-16,18-35 15,-36 17-15,-17 1 16,-35-1-16,18 18 15,-19 0-15,1 18 16,17-1-16,-17 1 0,17-1 16,1 1-16,17 17 15,0 1-15,0-19 0,17 1 16,1-18-16,53 18 16,-36-1-16,0-17 0,-17 0 15,52-17 1,-52-1-16,0 0 0,-1-17 15,-17 17-15,0-17 16,-17 17 0,34 18-1,1 0-15,17 18 16,0-18-16,18 0 16,-17-18-16,34 1 15,-52-1-15,-1 1 16,1-1-16</inkml:trace>
  <inkml:trace contextRef="#ctx0" brushRef="#br0" timeOffset="116215.0907">31697 5380 0,'-18'35'16,"36"-70"-16,-18 105 16,0-34-16,18-1 0,-1 0 0,19 18 15,-19-18-15,1 18 16,35 18-16,-53-53 15,0 17-15</inkml:trace>
  <inkml:trace contextRef="#ctx0" brushRef="#br0" timeOffset="116467.1526">30163 6650 0,'52'0'15,"-104"0"-15,157-18 0,-16 1 16,-1-19-16,-71 19 15,1-1-15</inkml:trace>
  <inkml:trace contextRef="#ctx0" brushRef="#br0" timeOffset="116610.3446">30427 6562 0,'0'0'0,"18"35"0,35 53 15,-36-35-15,19 0 16,-36-18-16</inkml:trace>
  <inkml:trace contextRef="#ctx0" brushRef="#br0" timeOffset="117495.0374">30392 6421 0,'0'-18'16,"0"0"-1,0 1 1,0-1 15,0 36-15,0-1 0,0 36-1,17-18-15,1 36 16,-18-36-16,18 1 15,-1-1-15,1 0 0,-18-17 0,18 17 16,-18-17-16,17-1 0</inkml:trace>
  <inkml:trace contextRef="#ctx0" brushRef="#br0" timeOffset="117738.0315">30145 6685 0,'0'0'0,"0"-17"16,18 17 0,-1 0-16,54-18 15,-18 18-15,0-18 16,88 1-16,-71-1 15,18 0 1,-52 18-16,-1 0 16</inkml:trace>
  <inkml:trace contextRef="#ctx0" brushRef="#br0" timeOffset="118986.218">29069 7426 0,'0'0'0,"0"53"0,18 70 15,-18-52 1,0-1-16,0-17 0,0 0 16,0 18-16,0-53 15,0-1-15,0-34 16,0-54-1,0 36-15,17-18 0,-17 0 16,18-53 0,-1 71-16,1-1 15,0 19-15,-1 17 16,1 0-16,-18 17 0,0 36 16,18-17-16,-18 34 15,0-35-15,0-17 16,0 0-16,17-36 15,1 18-15,17-53 16,-17 36-16,17-36 16,-17 35-16,17-17 15,-17 35 1,-18 17 0,17 19-16,-17-1 0,0 0 15,0 0-15,0 18 0,18-17 16,0 34-1,-1-34-15,19-1 16,-19-18-16,1 1 16</inkml:trace>
  <inkml:trace contextRef="#ctx0" brushRef="#br0" timeOffset="119435.1695">29722 7849 0,'17'0'15,"1"0"-15,17 0 16,0-35-16,1 0 16,-19 17-16,1-17 0,-18-18 15,0 35 1,-35-17-16,-1 35 16,-34 0-16,35 18 15,-18 35-15,35-18 16,18 0-16,0 0 0,18 1 15,52 17 1,-35-36-16,54 1 16,-36-18-16,17 18 15,-52-18-15,-1-18 16,1 0-16,-18 1 0,-18-19 16,1 19-16,-1-1 15,0 0-15,1 1 16,17-1-1,35 18 1,-17 0-16,17 0 0,0 0 16,54 0-1,-37 0-15,1-18 0,18 1 16,-18-1 0,-71 18-1,1-17-15</inkml:trace>
  <inkml:trace contextRef="#ctx0" brushRef="#br0" timeOffset="119601.3829">30145 7532 0,'0'0'0,"0"53"0,0-18 15,18 0-15,-18 53 16,17-35-16,-17-17 0,0 17 15,18-18-15,-18-17 0,17 17 16</inkml:trace>
  <inkml:trace contextRef="#ctx0" brushRef="#br0" timeOffset="119870.4486">30321 7990 0,'0'0'0,"18"0"15,-18-17 1,0-1-16,0 1 16,0-1-16,18-35 15,-1 35-15,18-17 16,-17 17-16,35-17 16,-35 17-16,17 18 15,-17 0-15,-1 0 16,-17 18-1,0 0 1,18-18 0</inkml:trace>
  <inkml:trace contextRef="#ctx0" brushRef="#br0" timeOffset="119946.8543">30621 7902 0,'18'36'0,"-36"-72"0,53 89 15,-17-35 1</inkml:trace>
  <inkml:trace contextRef="#ctx0" brushRef="#br0" timeOffset="120092.0389">30603 7602 0,'0'0'15,"0"-17"-15,18 17 16,0 0-16,-18 17 15,17-17-15</inkml:trace>
  <inkml:trace contextRef="#ctx0" brushRef="#br0" timeOffset="120286.2566">30868 7796 0,'-18'53'16,"36"-106"-16,-53 124 0,35-53 0,-18 17 15,36 0-15,-18-17 16,53 17 0,-18-35-16,18 0 0,-18 0 15,18-18-15,-35 1 16</inkml:trace>
  <inkml:trace contextRef="#ctx0" brushRef="#br1" timeOffset="147648.3711">20690 7020 0,'18'0'0,"0"0"15,17-17-15,-17-1 0,17 0 16,71-35-16,-53 18 16,35 0-16,-18 0 0,19-18 15,105-35-15,-106 35 16,123-71-16,-105 54 16,88-36-1,-88 53-15,-18 0 0,-17 18 16,70-36-16,-106 36 15,18 17-15,-17 1 16,-19-1 0,1 0-16,-1 1 15,1-1-15,-18 0 16</inkml:trace>
  <inkml:trace contextRef="#ctx0" brushRef="#br1" timeOffset="147866.2611">22613 5768 0,'18'0'16,"-1"0"-16,19 0 0,-1 0 15,53 0-15,-53 0 16,36 0 0,-36 0-16,-35 18 15,18 17-15,-36 0 16,1 0-16,-19 1 0,-17 17 15,18-18-15,0 0 16,17 0-16,1-17 16</inkml:trace>
  <inkml:trace contextRef="#ctx0" brushRef="#br1" timeOffset="148381.6129">22296 7832 0,'0'0'16,"-36"17"-16,36 1 0,18-18 15,52-35 1,-17-1-16,0 1 16,18-18-16,-1 18 0,1-18 15,17 18-15,-17-18 0,52-35 16,-70 70-16,35-35 15,-52 35 1,-19 1-16,1 17 16,-36 0-16,1-18 15</inkml:trace>
  <inkml:trace contextRef="#ctx0" brushRef="#br1" timeOffset="148603.1056">23089 7250 0,'0'0'16,"53"-18"-16,-35 0 0,52 1 16,-52 17-16,88-18 15,-88 18 1,-1 0-16,-17 18 16,0-1-16,0 1 0,-17 53 15,-1-36-15,-35 18 16,35-18-16,18-17 15,-17 17 1</inkml:trace>
  <inkml:trace contextRef="#ctx0" brushRef="#br1" timeOffset="149099.0456">23530 7973 0,'0'0'16,"36"-35"-16,69-54 16,37-17-16,34 1 15,-17-1 1,-71 53-16,-35 0 0,53-18 16,-53 36-16,-36 0 15,18 0-15,-35 17 16,-17 0-16,-1 18 15,1 0-15,-19 0 16</inkml:trace>
  <inkml:trace contextRef="#ctx0" brushRef="#br1" timeOffset="149348.8958">24342 7091 0,'0'0'0,"17"0"0,1-18 16,17 18-16,1-17 0,34-1 16,-35 0-1,1 18-15,-19 0 0,1 18 16,-36 17 0,18-17-16,-53 35 15,36-36-15,-19 36 16,19-35-16,17 0 15</inkml:trace>
  <inkml:trace contextRef="#ctx0" brushRef="#br1" timeOffset="149922.9964">22472 7003 0,'-18'0'16,"36"0"-16,0 0 15,17-18-15,35-17 16,-17 17-16,53-17 15,-53 17-15,35-17 16,-52 0-16,-1 35 16,18-36-1,-36 19-15,1 17 0,-18-18 0,18 0 16,-1 1-16,-17-18 16,0 17-16</inkml:trace>
  <inkml:trace contextRef="#ctx0" brushRef="#br1" timeOffset="150121.3179">22895 6597 0,'18'18'32,"17"-18"-32,18 35 15,-18-35-15,1 18 16,-1-1-16,-17-17 0,17 35 15,-35-17 1,-35 0-16,17-1 16,0-17-16</inkml:trace>
  <inkml:trace contextRef="#ctx0" brushRef="#br1" timeOffset="150596.9833">23107 5821 0,'18'0'15,"35"0"1,-18-18-16,0 1 16,71-19-16,-53 19 15,0-1-15,-18 0 16,0 1-16,1-1 0,-1-17 15,-35 17-15</inkml:trace>
  <inkml:trace contextRef="#ctx0" brushRef="#br1" timeOffset="150810.6836">23513 5398 0,'0'0'0,"17"0"0,19-18 15,-1 18-15,18 0 16,-18 18-16,-17-18 0,35 35 16,-53-18-1,17 1-15,-17 0 0,0-1 16,0 19-16,-35 17 16,17-36-16,-17 18 15,17-17-15</inkml:trace>
  <inkml:trace contextRef="#ctx0" brushRef="#br1" timeOffset="151723.0663">22648 6526 0,'18'0'31,"0"-17"-15,-1 17-16,1 0 15,17-18-15,36 18 16,-36-18-16,71 18 16,-53-17-16,70 17 15,-52-18-15,-1 1 16,-17 17-16,18-18 0,35 0 15,-71 1-15,0 17 16,18-18 0,-35 18-16,-1 0 15,1 0 1,-18-18 46</inkml:trace>
  <inkml:trace contextRef="#ctx0" brushRef="#br1" timeOffset="152107.8512">23548 6262 0,'18'0'32,"17"17"-17,-18-17-15,54 18 16,-36 0-1,1-18-15,-1 0 0,-17 17 0,17-17 16,0 18 0,-17 0-16,-18-1 15,-36 1 1,19 0 0,-18-1-1,35 1-15,-36 17 16,19-17-16,-1-1 0,0 1 15,18 0-15,-35-1 16,17 1-16</inkml:trace>
  <inkml:trace contextRef="#ctx0" brushRef="#br1" timeOffset="167734.1251">10301 5962 0,'0'18'63,"0"17"-48,0-17-15,0 52 16,0-35-1,0 54-15,0-54 16,0 18-16,0-18 0,0 18 16,0 0-16,0 35 15,18-35-15,-18 0 0,0-18 16,0 71 0,0-71-16,0 1 0,0 34 15,0-52-15,17 17 16,-17-17-16,18-18 15,-18 17-15,18-17 16,-1 0 0,1 0-1,-18 18-15,18-18 16,-1 0-16,1 18 16,0-18-16,-1 17 15,1-17-15,17 18 16,-17-18-16,35 0 15,-36 0-15,54 0 16,-36 0-16,36 17 16,-36-17-16,53 0 15,-53 18-15,71-18 16,-70 0 0,16 18-16,54-18 15,-53 0-15,0 17 0,88-17 16,-53 18-1,18-18 1,-53 0-16,53-18 16,-71 18-16,18-17 15,-18 17-15,1-18 0,-19 18 16,19-18-16,-19 18 0,19-17 16,-19 17-16,1 0 15,-18-18 63,0 1-62,0-1-16,0 0 16,0 1-16,0-19 0,0-52 15,-18 35-15,18-70 16,-17 52-16,17 1 15,-18-1-15,18 1 0,0 17 16,0 0-16,0 0 16,0 18-16,0-36 15,0 36-15,0-36 16,18 36-16,-18 0 16,17 17-16,1-17 0,-1-18 15,1 35-15,0-17 16,-18 17-1,-18 18 1,0 0 0,-17 0-16,-35 0 15,34 18-15,-34-18 16,-1 0-16,1 0 16,-36 0-16,-123 17 15,105-17-15,-17 18 0,-300 70 16,247-35-1,71 0 1,87-35-16</inkml:trace>
  <inkml:trace contextRef="#ctx0" brushRef="#br1" timeOffset="174625.0181">8714 11359 0,'17'0'16,"1"18"15,-18 0-15,18 17-16,-18 18 15,0-18-15,0 0 16,0 18-16,0 0 15,0 0-15,0 18 0,0 52 16,17-52-16,-17 35 16,18-71-16,-18 18 15,0 17-15,0-34 16,0 34-16,17-52 16,-17 0-16,0 34 15,18-16 1,0-36-1,-1 17 1,1-17-16,0 0 0,17 0 16,-17 0-1,-1 18-15,1-18 0,35 18 16,0-1 0,-18-17-16,0 18 0,18-18 15,35 0-15,-52 0 16,17 0-16,-1-18 15,-16 18-15,70-17 16,-54 17-16,19 0 0,-18-18 16,0 18-16,35 0 15,-35 0-15,53 0 16,-53 0-16,0 0 0,0-18 16,-1 18-16,1-17 15,89-1-15,-72 0 16,54 1-16,-72 17 15,1 0-15,53 0 16,-53 0-16,0 0 16,0 17-16,35-17 15,-53 0-15,36 0 16,-36-17-16,18 17 16,-53-18-16,35 1 15,-35-1-15,0 0 16,-17 18-1,17-17-15,0-1 16,0 0 0,0 1-16,0-36 15,0 35-15,0-52 16,0 34-16,0-87 16,0 52-16,0 1 15,0-18-15,-18-89 16,18 89-16,-17-36 15,17 72-15,0-1 16,0 0-16,0 17 16,0 1-1,0 18-15,0-1 0,0-17 16,17 35-16,1-18 16,-18 0-16,17 18 0,-17-17 15,18 17 1,-36 0-1,1 0 1,-1 0-16,-17 0 0,0 0 16,-71 0-1,18 17-15,-106-17 0,70 0 16,-17 0-16,0 0 0,-18 0 16,0 18-16,-17-18 15,-159 35-15,158-17 16,-122 17-16,157-35 15,-87 18-15,159-18 16,-19 17-16,72 1 16</inkml:trace>
  <inkml:trace contextRef="#ctx0" brushRef="#br1" timeOffset="187286.3247">12806 6562 0,'53'0'15,"-36"0"1,72-18-16,-19 18 15,71-18-15,-53 18 16,1-17-16,-1 17 16,-18-18-16,1 18 0,52-18 15,-70 1-15,-17 17 16</inkml:trace>
  <inkml:trace contextRef="#ctx0" brushRef="#br1" timeOffset="187626.0138">13229 6244 0,'0'0'16,"-17"0"-16,-1 18 0,-35-1 16,18-17-16,-71 53 15,71-35-15,-71 35 16,53-18-16,-18 0 16,36-17-16,17 17 15,18-17-15,0 0 16,18 17-16,70 0 15,-35 1-15,18-19 16,-1 1-16,89 17 16,-88-35-16,-1 18 0</inkml:trace>
  <inkml:trace contextRef="#ctx0" brushRef="#br1" timeOffset="189005.7186">11818 11748 0,'18'0'0,"52"-18"16,-17 0 0,0 18-16,18 0 0,17 0 15,0-17-15,18 17 0,-18 0 16,18 0-16,-36-18 0,89 18 15,-106 0-15,0-18 16,0 18 0,-71 0-1</inkml:trace>
  <inkml:trace contextRef="#ctx0" brushRef="#br1" timeOffset="189412.1313">12100 11430 0,'0'0'0,"18"0"0,-36 0 31,-35 18-15,18-1-16,-18 1 15,18 0-15,-18 17 0,-18 18 16,54-18-16,-18 0 15,35-17-15,0 17 0,0 1 16,35 16-16,0-34 16,71 35-16,-53-18 15,53 1-15,-53-19 16,-1 1-16,-16-1 16</inkml:trace>
  <inkml:trace contextRef="#ctx0" brushRef="#br1" timeOffset="217283.2939">25012 4886 0,'0'-18'0,"18"1"16,-1-19-1,1 19-15,0-1 16,-1 1-16,18-1 0,18-35 15,0 35-15,18 1 16,-18-1-16,70 18 16,-52 0-16,105 35 15,-88 1-15,106 34 16,-105-17 0,-19 0-16,18 18 0,36 70 15,-71-71-15,17 89 16,-34-71-16,-19-17 15,1 52 1,-1-70-16,-17 35 16,0-52-16,-17 16 15,17-16-15</inkml:trace>
  <inkml:trace contextRef="#ctx0" brushRef="#br1" timeOffset="217523.3502">26353 5733 0,'0'53'16,"0"-106"-16,17 141 0,-17-53 0,53 36 16,-35-54-16,17 19 15,18-1-15,-18-17 16,36-1-16,-54-17 15,36-17 1,-35-1-16,17-17 16,-35 17-16,0 0 15,0 1-15</inkml:trace>
  <inkml:trace contextRef="#ctx0" brushRef="#br1" timeOffset="218030.7921">26053 6544 0,'0'18'16,"17"52"-1,1-17-15,0 88 16,-18-70-1,0 17-15,0 71 16,0-106-16,17 53 16,1-71-16,-1 18 15,1-36-15,0-17 16,-1-17-16</inkml:trace>
  <inkml:trace contextRef="#ctx0" brushRef="#br1" timeOffset="218530.2361">26000 6650 0,'35'-18'16,"-70"36"-16,105-53 0,-34 17 0,105-35 16,-53 35-16,18 18 15,-18-17-15,106-1 16,-35 18-1,-106 0-15,0 0 0,35 18 16,-53-18-16,-17 0 16,-1 17-16,-17 1 0,18 0 15,-18 35 1,0-18-16,0 53 16,18-35-16,-18 0 15,17 0-15,1 70 16,-18-70-16,17 71 15,1-54-15,-18-17 0,0 0 16,18 18-16,-18 34 16,0-52-16,0 53 15,-18-71-15,18 1 16,-18-1-16,1 0 16,-36 1-16,35-36 15,-17 17-15,0-17 16,-18 0-16,-18 0 0,-88-17 15,54 17-15,-89-18 16,88 18-16,18 0 16,17 0-16,-17 0 15,53 0-15,52 0 16</inkml:trace>
  <inkml:trace contextRef="#ctx0" brushRef="#br1" timeOffset="219099.0288">26670 6897 0,'0'0'0,"0"-18"0,0 1 15,-18-1-15,-17 0 0,0 1 16,0 17-16,-18 17 16,35 19-1,-35 16-15,35 1 16,18-17-16,-17 69 16,34-52-16,36 53 15,-17-53-15,-1 0 16,18 0-16,35 0 15,-35-35-15,70-1 16,-70-34-16,36-19 16,-19-34-1,-52 17-15,-18 0 0,-18-53 16,0 53-16,-52-53 16,35 53-16,-54-17 15,54 35-15,0 17 16,0 18-16,17 0 0,-17 18 15,17-1-15</inkml:trace>
  <inkml:trace contextRef="#ctx0" brushRef="#br1" timeOffset="219566.1793">26741 7091 0,'0'17'31,"0"1"-15,-18 0 0,0-1-16,18 36 15,0-35-15,0 0 16,0 17-16,36-17 16,-19-1-16,36-17 15,-35 0-15,17 0 0,-17-17 16,-1-19-1,-17 19-15,0-19 16,0 19-16,-17-1 0,-1 0 16,0 1-16,1 17 0,-19-18 15,19 18-15,-1 0 0,-17 0 16,35 18 0,0-1-1,0 1-15</inkml:trace>
  <inkml:trace contextRef="#ctx0" brushRef="#br1" timeOffset="220288.696">26776 7214 0,'-18'18'16,"36"-18"0,-1 18-1,19-18 1,-1 0 0,-17-18-1,-18 0-15,0 1 0,-18 17 16,0 0-16,-17-18 15,17 18-15,1 18 16,-1-18-16,18 17 16,18 1-16,-1 0 15,1-18-15,0 0 16,-1 0-16,19 0 16,-54-18 15,0 18-16,1 0-15,-1 0 16,18 18 0,18-18-16,-18 17 15,17-17-15,-17 18 0,18-18 0,0 0 32,-36-18-32,0 18 15,1 0-15,17-17 16,-18 17-16,0 0 15,36 0 1,0 0 0,-36 0 46,36-18-15,-1 18-31</inkml:trace>
  <inkml:trace contextRef="#ctx0" brushRef="#br1" timeOffset="221294.7999">26688 6738 0,'0'-18'15,"17"-17"1,-17 18-16,0-19 16,0 19-16,-35 17 15,0 0 1,-36 0-16,36 17 16,-18 1-16,0 0 0,-35 34 15,53-34-15,-36 53 16,36-18-1,17-18-15,0 88 16,18-52-16,36 70 16,-1-70-16,0-1 0,18-17 15,53 70 1,-35-87-16,70 34 0,-71-52 16,71-18-1,-70-18-15,35-52 16,-36-36-16,-52 53 15,-18-18-15,-18 1 16,1-1-16,-19 1 0,-69-89 16,52 88-16,0 19 15,-71-37-15,89 72 16,-36 17-16,19 35 16</inkml:trace>
  <inkml:trace contextRef="#ctx0" brushRef="#br1" timeOffset="228311.5727">26741 7250 0,'0'-18'0,"17"18"63</inkml:trace>
  <inkml:trace contextRef="#ctx0" brushRef="#br1" timeOffset="230486.7752">26370 7920 0,'0'0'0,"18"0"0,-1 0 16,-17 18 0,0 70-1,-17-35-15,-1 0 0,1 17 16,-19 1-16,1 70 16,17-71-16,1-17 0,-1 0 15,0 35 1,1-52-16,17-19 15,17-34 1,19-19-16</inkml:trace>
  <inkml:trace contextRef="#ctx0" brushRef="#br1" timeOffset="230776.6944">26970 7990 0,'0'18'16,"18"17"-16,-18 1 0,17 17 15,-17-1-15,18 1 0,-1 18 16,1-1-16,35 54 15,-35-53-15,17-19 0,0 1 16,18 36-16,-35-54 16,17 0-1,-35-17-15</inkml:trace>
  <inkml:trace contextRef="#ctx0" brushRef="#br0" timeOffset="242972.2953">2117 5239 0,'0'-18'15,"0"0"-15,-18 1 0,0-1 16,1-17-1,-1 17-15,0 1 0,-17-19 16,0 19 0,17 17-16,-17-18 15,0 18-15,-18 0 0,18 0 0,-1 18 16,-52-1-16,53 1 16,0 0-16,-1 17 0,1-17 15,-53 52 1,52-35-16,1 18 0,18-17 15,-19 17-15,19 70 16,-1-70-16,18 17 0,0-17 16,0 53-1,0-35-15,0-1 0,0 1 16,-18-1-16,18 1 0,0 105 16,-17-87-16,17 87 15,0-70-15,-18-18 16,18 18-16,0-18 15,0 0-15,0 106 16,18-106-16,-18 18 16,0-18-16,17 18 0,-17-18 0,18 107 15,0-107-15,-1 0 16,1-18-16,-18 19 0,18-1 16,-1 159-1,-17-177-15,0 19 16,18-1-16,-18 88 15,0-88-15,-18-17 0,18 17 16,-17-17-16,-1 70 16,18-71-16,-18 1 0,18-18 15,-17 17-15,-1 54 16,0-71-16,-17 53 16,35-54-16,-18-16 15,1-1-15,17 0 0,-18 1 16,-17-1-1,17-18-15,1 1 16,-1 0-16,18-36 47,18-17-31,-18 17-16,17 1 0,1-1 15,-18 0-15,18 1 16,-1-1-16,1 18 15,-1 0-15,1 0 16,0 18-16,-1 17 16,1-17-16,-18 17 15,0-18 1,18 19-16,-1 34 16,-17-34-16,0-1 0,0 18 15,0-18-15,0 18 16,0 0-16,0-18 0,0 18 15,0 0-15,0-18 0,0 71 16,0-53-16,0 0 16,0 53-16,0-36 15,0-17-15,0 0 16,0 0-16,0 18 0,0 52 16,0-70-16,0 71 15,0-72-15,0 19 16,0-18-16,-17 70 15,17-70-15,0 18 0,0-18 16,0 17-16,0 54 16,0-54-16,0 1 15,17-18-15,-17 17 0,0 54 16,0-54-16,0-17 16,0 88-1,0-88-15,0 18 0,-17 70 16,17-53-16,0-17 0,0 70 15,0-71 1,0 72-16,0-72 16,0-17-16,17 0 15,1 53-15,17-18 16,-17-53-16,17 36 16,18-54-16,-18 1 15,54 17-15,-37-35 16,-16 0-16,17 0 0,0 0 15,-18 0-15,0-17 16</inkml:trace>
  <inkml:trace contextRef="#ctx0" brushRef="#br0" timeOffset="243750.4238">953 10566 0,'-36'0'0,"72"0"0,-72 17 16,-17 19 0,36-1-16,-1 0 0,-17 0 15,17 18-15,-35 88 16,18-52-16,0 17 0,17-1 15,-17 19-15,-36 140 16,54-140-16,-19 17 0,19 0 16,-19 141-1,36-141-15,0 177 16,0-177-16,18 177 16,17-160-16,-17 1 0,70 159 15,-53-177 1,36 17-16,-18-16 0,17-1 15,1 0-15,70 141 16,-53-159-16,89 107 16,-89-142-16,141 106 15,-123-123-15,141 52 16,-124-52-16,107 34 16,-124-69-16,105 34 15,-105-35-15,70 18 16,-105-53-16,70 36 15,-88-36-15,18 17 16,-36-17-16,-18 0 16</inkml:trace>
  <inkml:trace contextRef="#ctx0" brushRef="#br0" timeOffset="243984.7842">3052 15787 0,'52'17'16,"-34"-17"-16,17 18 16,54 0-16,-37-1 15,1 1-15,-17 17 16,-1-17-16,18 52 16,-35-34-16,-18-19 0,0 19 15,-53 34-15,-36 1 16,36-36-16,1-17 15,-37 52 1,54-34-16,0-19 0</inkml:trace>
  <inkml:trace contextRef="#ctx0" brushRef="#br0" timeOffset="244596.152">3969 15575 0,'17'88'16,"-34"-176"-16,52 265 0,18 17 15,-35-89 1,17-16-16,0-1 15,18 35-15,-35-52 16,-36-106 0,-35-71-1,18 35-15,-36-88 16,54 89-16,-19-107 16,19 89-16,34 0 0,36-35 15,-17 87-15,52 19 16,-35 17-16,35 70 15,-70-17-15,-18 88 16,0-88 0,-53 71-16,17-71 15,-34 35-15,35-71 16,-1 36-16,19-35 16,34 17-16,1-17 15,105 17 1,-34-17-1,-54-1-15,0-17 0</inkml:trace>
  <inkml:trace contextRef="#ctx0" brushRef="#br0" timeOffset="245042.148">4639 16034 0,'0'0'15,"-18"0"-15,1 0 0,-1 0 16,18 35 0,0-17-16,0-1 0,0 1 15,18 0-15,-1-18 0,1 0 16,17 0 0,-35-18-16,18-17 15,-18 17-15,0-17 16,0 17-1,0 0-15,18 36 16,-1 0-16,1-1 16,17 19-1,-35-19-15,18 1 0,-1-18 16,-17 18-16,0-36 16,0 0-1,0 1-15,18-19 16,0 19-16,-1-1 15,19-17 1,-19 35-16,36 0 16,-35 17-16,-1 1 0,19 17 15,-19-17 1,-17 0-16,36 17 0,-19-35 16</inkml:trace>
  <inkml:trace contextRef="#ctx0" brushRef="#br0" timeOffset="245374.7789">5168 15998 0,'-17'36'15,"34"-72"-15,-34 107 16,17-53-16,0 17 16,17-17-16,18-18 15,-17 0-15,17-18 0,-17 0 16,0-52-1,-1 34-15,-17-16 0,0-1 16,-17 0-16,-1 0 0,0 18 16,-35-71-16,36 53 15,-36-35-15,18 52 16,17 19 0,0 17-16,18 17 0,18 36 15,-18 0-15,35 71 16,-17-54-16,17-17 15,-17 0-15,17 0 0,36 0 16,-54-36-16,54 1 16,-53-18-16</inkml:trace>
  <inkml:trace contextRef="#ctx0" brushRef="#br0" timeOffset="245648.0029">5521 15928 0,'-18'18'16,"18"-1"0,0 1-1,18 17 1,0-35-16,-1 18 0,1-18 16,0 0-16,17 0 0,-18 0 15,19-18 1,-36 0-16,0-17 15,0 18-15,-18-1 0,0 0 16,-17 1 0,18-1-16,-1 18 0,0-18 15</inkml:trace>
  <inkml:trace contextRef="#ctx0" brushRef="#br0" timeOffset="246036.0222">5697 15981 0,'18'53'16,"-18"-36"-16,18-34 31,-1-36-15,1 18-16,-18 17 15,0-17-15,18 17 16,-18 36-1,17 17 1,-17-17-16,0 17 16,0-18-16,18 1 15,-1-18 1,-17-18 0,18 18-16,-18-17 0,18-1 15,-1 1-15,1-1 16,0 18-1,-1 0 1,1 35-16,0-35 16,-1 35-16,-17-17 15,18 0-15,0-18 16,-1 0-16</inkml:trace>
  <inkml:trace contextRef="#ctx0" brushRef="#br0" timeOffset="246503.2453">5997 15328 0,'0'0'0,"0"18"0,0 70 15,18-35-15,0 70 16,-1-52-16,1 52 15,-1-70-15,1 36 16,0-54-16,-1-18 16,-17 19-16,18-36 15,0 0-15,-1 0 0,-17-18 16,36-35 0,-36 36-16,17-1 15,1 0-15,-1 36 16,-17 0-16,18 17 15,0 0-15,-1 0 0,19 54 16,-36-36-16,17 17 16,-17-35-16,0 1 15,-17-1-15,-19 18 0,19-36 16,-54 36-16,36-35 16,0-18-16,-1-35 15,19 17-15,17-88 16,17 53-16,1-17 15,53-36-15,-36 53 16,0 18-16,0-1 16,1 19-16,34-18 0</inkml:trace>
  <inkml:trace contextRef="#ctx0" brushRef="#br0" timeOffset="247014.9418">7461 15681 0,'0'0'15,"18"-18"-15,-18 1 0,0-1 16,0 0-16,-18 18 15,-17-17-15,17 34 16,1-17-16,-19 36 16,19-19-16,-1 19 15,1-1-15,-1 0 0,18-17 0,0 17 16,18 0-16,-1-17 16,1 0-16,-1-1 0,19 1 15,-1 17 1,-35-17-16,18-1 0,-18 1 15,0 0-15,-18-1 16,0 1-16,1-18 0,-1 0 16,0 0-16,1 0 0,-1 0 15,1 0-15</inkml:trace>
  <inkml:trace contextRef="#ctx0" brushRef="#br0" timeOffset="247737.0415">7532 15152 0,'0'0'16,"-18"0"-16,18 17 0,18 89 15,-1-53-15,-17 35 16,18-17-16,17 105 16,-17-87-16,0-19 15,-1-17-15,-17 0 0,36 0 16,-19-36-16,1-17 16,-1-17-16,-17-18 15,18 17-15,-18-17 0,18-1 16,-18 1-16,0 0 15,17 0-15,-17 17 0,0 0 16,0 36 0,18 35-1,-18-18-15,0 0 0,18-17 16,-1 53-16,1-54 16,17 1-16,1 17 15,-1-35 1,-18-18-16,1 18 0,-18-17 15,0-36 1,0 35-16,0 1 0,0-1 16,-18 0-16,18 1 0,-17 17 15,17-18-15,17 36 32,1-1-17,0 1-15,-1-18 16,1 0-1,0 18-15,-1-18 16,1 0 15,-18 17-15,18 1-16,-1 0 0,1-1 16,17 1-1,-17-18 1,-1 0-16,-17-18 15,18 1-15,-18-1 16,0-35-16</inkml:trace>
  <inkml:trace contextRef="#ctx0" brushRef="#br0" timeOffset="248416.6249">8132 15222 0,'0'0'16,"0"-17"-16,0 34 0,0 1 15,0 53 1,17-36-16,18 71 16,-17-53-16,17 70 15,1-70-15,-19 0 0,19 53 16,-19-71-16,1 36 16,-18-54-1,0 1-15,-18-18 16,1-18-1,-1 1-15,0-1 0,1-35 16,17 35-16,0 1 16,0-1-16,0-17 15,17 17-15,19 1 16,-19-1-16,18 0 16,-17 1-16,17-1 15,-17 0-15,0 1 16,-18-1-16,17-17 0,1-18 15,-18 18-15,18-71 16,-18 53-16,-36-53 16,36 53-16,-35 0 15,17 53-15,1-17 16,-1 34-16,18 18 16,0 71-1,18-35-15,-1-18 0,1 17 16,35 36-16,-35-53 15,-1 0-15,1-18 0,0 1 16,-18 16-16,0-34 0,0 17 16,-36 1-1,19-36-15,-19 17 16,19-17-16,-1-17 16,0-1-16,18 0 0,-17-17 15,17 17-15,17 1 16,-17-1-16,18 1 15,0-1-15,17 18 0,0-18 16,1 1-16,16-1 16,-34 18-16,17-18 15,-17 18-15,-18-17 16,0-1 0</inkml:trace>
  <inkml:trace contextRef="#ctx0" brushRef="#br0" timeOffset="248621.6094">8643 15081 0,'18'88'0,"-18"-35"16,17 53-16,1-53 15,0 53 1,-18-53-16,0 0 0,17 35 15,-17-53-15,0 18 16,0-35-16,0 17 16</inkml:trace>
  <inkml:trace contextRef="#ctx0" brushRef="#br0" timeOffset="248950.4462">8819 15716 0,'0'0'0,"18"0"16,0 0 0,-1 0-1,1-17-15,0-1 0,-1 0 16,1 1-16,0-19 16,-1 19-16,-17-18 15,0 17-15,-35 18 16,17 0-16,-17 35 15,35-17 1,-18 17-16,18 0 16,0 1-16,18-19 0,0 19 15,-1-1-15,1-18 0,17 1 0,-17 0 16,17-1-16,18-17 16,-35 0-16,-1 0 15,1 0-15,0-17 16</inkml:trace>
  <inkml:trace contextRef="#ctx0" brushRef="#br0" timeOffset="253838.1954">10195 15399 0,'0'53'0,"18"0"16,-18-18-16,35 53 15,0-53-15,1 1 16,-19-19-16,1-34 15</inkml:trace>
  <inkml:trace contextRef="#ctx0" brushRef="#br0" timeOffset="253961.0514">10213 15222 0,'0'36'15</inkml:trace>
  <inkml:trace contextRef="#ctx0" brushRef="#br0" timeOffset="254168.5677">10336 15452 0,'0'0'0,"18"-36"15,0 36-15,-1 0 16,19 36-16,-1-19 16,-17 1-16,34 35 15,-34-35-15,0-1 0,-1 1 16,1-1 0</inkml:trace>
  <inkml:trace contextRef="#ctx0" brushRef="#br0" timeOffset="254426.8886">10566 14852 0,'0'0'0,"17"18"0,-17-1 16,18 19-16,17 69 16,-17-69-16,35 87 15,-36-70-15,1 0 16,0 0-16,17 35 16,-35-53-16,0 1 0,0-19 15</inkml:trace>
  <inkml:trace contextRef="#ctx0" brushRef="#br0" timeOffset="254572.4825">10619 15381 0,'17'-18'0,"107"213"16,-265-372-16,211 124 0,-35 36 0,1-1 16,-1 0-16,0 1 0,1 17 15,34-18-15</inkml:trace>
  <inkml:trace contextRef="#ctx0" brushRef="#br0" timeOffset="254851.2882">10971 15363 0,'0'53'15,"18"0"1,0-17-16,35 34 16,-36-52-16,19-1 0,-1-17 15,0 18-15,0-18 0,18-18 16,-35 1-16,0-18 16,-18-1-16,-53 1 15,35 17-15,-70 1 16,53 17-1,-1 0-15,-17 0 0,18 0 16</inkml:trace>
  <inkml:trace contextRef="#ctx0" brushRef="#br0" timeOffset="255140.9149">10407 15434 0,'0'0'0,"0"35"15,18 1-15,-1-19 16,1 54-16,0-18 16,-1-18-16,18 36 15,-35-54 1</inkml:trace>
  <inkml:trace contextRef="#ctx0" brushRef="#br0" timeOffset="256846.9393">12418 15311 0,'-35'-36'15,"17"36"-15,0 0 0,-35 0 16,36 18-16,-1 0 15,0 17-15,-17 53 16,35-53-16,0 18 16,0 0-16,18-35 15,-1-1-15,1-17 16,17 0-16,-17-17 0,53-36 16,-54 0-16,36-71 15,-53 54-15,18-54 16,-18 54-16,-18-1 15,0 18-15,1-17 0,-1 17 16,1 0-16,-19 0 0,1 18 16,17 52-1,18 36 1,0 0-16,0 18 0,18-1 16,17 72-16,1-72 15,16 54-15,-16-72 16,34 19-16,-34-53 15,-1 17-15</inkml:trace>
  <inkml:trace contextRef="#ctx0" brushRef="#br0" timeOffset="257337.3434">12682 15258 0,'18'17'15,"-36"-34"-15,54 34 0,-19 1 0,1-18 16,17 0-16,-17-18 16,-18 1-16,0-1 15,0 0-15,-18 1 0,-17-19 16,17 36 0,-17-17-1,35 34-15,-18-17 0,18 53 16,0-17-16,36 17 15,-19-18-15,19-18 16,-19 1-16,18 0 16,18-1-16,-35-17 15,0 0-15,-1 0 16,-17-17 0,0-1-1,18 18 1,0 18-16,17-1 15,-17 1-15,17 0 16,0-18-16,0 0 16,-35-18-16,18-17 15,-18-1 1,0-16-16,-18 34 0,18-17 16,-17 17-16,17-17 15,-18 17-15,18 0 16,18 18-1</inkml:trace>
  <inkml:trace contextRef="#ctx0" brushRef="#br0" timeOffset="257638.5337">13406 14499 0,'0'0'16,"0"71"-16,0-18 15,-18 88-15,18-71 16,0 19-16,-18-1 0,1 88 15,17-105-15,17 52 16,-17-88 0,36 36-16,-19-71 15,1 18-15</inkml:trace>
  <inkml:trace contextRef="#ctx0" brushRef="#br0" timeOffset="257839.9524">13511 15099 0,'0'0'0,"53"0"16,-17 0-16,17-18 0,-18 1 16,18 17-16,0-18 0,17-17 15,-52 17-15,-1 0 16,-17 1-16</inkml:trace>
  <inkml:trace contextRef="#ctx0" brushRef="#br0" timeOffset="258010.1917">13723 14799 0,'18'124'15,"-36"-248"-15,36 300 0,-1-123 0,-17 18 16,18-18-16,-18-18 0,18 18 16,-1-18-16,-17-17 15,18 17-15</inkml:trace>
  <inkml:trace contextRef="#ctx0" brushRef="#br0" timeOffset="258308.3661">14005 15169 0,'0'0'0,"18"-17"0,0 17 16,-1 0-16,1-18 0,35-17 16,-53 17-16,17 1 15,-17-1-15,0 0 16,-35 18-1,17 0-15,1 0 0,-1 0 16,1 18-16,-1 17 16,18-17-16,0 0 0,0 17 15,18-18-15,17 19 16,0-19-16,18-17 16,-35 0-16,-1 0 15</inkml:trace>
  <inkml:trace contextRef="#ctx0" brushRef="#br0" timeOffset="258560.4208">14305 15028 0,'0'0'16,"0"18"0,18 0-1,-18-1-15,35 19 16,-17-19-16,-18 1 15,17-1-15,-17 1 16,-17-18 0,-1 18-1,0-18-15,1-18 16,-1 0-16,18 1 16,0-1-1,18 1-15</inkml:trace>
  <inkml:trace contextRef="#ctx0" brushRef="#br0" timeOffset="258831.9007">14517 14852 0,'0'0'16,"-18"106"-16,18-53 0,18 35 16,-1-35-16,19 0 15,-36-18-15,17 0 16</inkml:trace>
  <inkml:trace contextRef="#ctx0" brushRef="#br0" timeOffset="259271.8865">14464 14975 0,'18'0'16,"-1"0"-1,18 0 1,-17 0-16,17-17 0,1 17 16,-19 0-16,-17-18 15</inkml:trace>
  <inkml:trace contextRef="#ctx0" brushRef="#br0" timeOffset="259644.5883">14446 14746 0,'0'18'16,"0"-36"-16,0 71 0,18 0 16,-18 0-16,18-18 15,-18 18 1</inkml:trace>
  <inkml:trace contextRef="#ctx0" brushRef="#br0" timeOffset="260239.6649">14323 15064 0,'0'0'0,"0"-18"0,17 18 15,-17-18-15,18 18 16,-18-17-1,18 17-15</inkml:trace>
  <inkml:trace contextRef="#ctx0" brushRef="#br0" timeOffset="260753.4822">14411 14993 0,'18'0'62,"-1"0"-46,1 0-16,35 0 15,-36 0-15,19 0 16,-19 0 0,1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29:15.6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2399 5644 0,'18'-17'15,"-18"-1"1,-18 18 15,0-17-15,-17 17-16,0 0 16,17 17-16,-35-17 0,-17 18 15,-19 17 1,36-17-16,18-18 15,-53 35-15,17 0 16,19-17-16,34 0 16,-35-1-16,35-17 15,1 18-15,17-1 16,17-17 0,-17 18-16,18-18 15,-18 18-15,18 35 16,-1-18-16,-17 53 15,18-35-15,-18-18 0,0 18 16,0 18-16,0-18 0,0 88 16,0-71-1,18 89-15,-18-71 16,0 106-16,0-88 16,0 0-16,0 0 0,17-18 15,-17 88-15,0-105 16,18 70-1,-18-88-15,17 0 0,1 70 16,-18-70-16,18 36 16,-18-37-16,35 37 15,-17-54-15,35 18 16,-36-36-16,36 1 16,-18-18-16,54 18 15,-54-18-15,0 35 16,-17 0-16</inkml:trace>
  <inkml:trace contextRef="#ctx0" brushRef="#br0" timeOffset="8803.7675">10372 9084 0,'17'0'47,"-17"18"-32,18 17-15,0 0 16,-1-17-16,1 17 16,0 0-16,17 1 0,0-1 15,36 53-15,-36-53 16,53 36-16,-35-36 16,35 36-16,-53-54 15,-17 1-15,17 0 16,1-1-16,-19-17 15,-17-17 17,-17-1-32,17 0 0,-18-17 15</inkml:trace>
  <inkml:trace contextRef="#ctx0" brushRef="#br0" timeOffset="9103.472">10989 9172 0,'-35'36'15,"-36"52"1,-17-18 0,17 36-1,19-71-15,-1 18 0,-36 35 16,54-52-16,-18 52 16,18-35-16,17-35 15,1 17-15</inkml:trace>
  <inkml:trace contextRef="#ctx0" brushRef="#br0" timeOffset="12526.0049">12047 9472 0,'18'0'31,"0"-18"-31,52 18 16,-17 0-16,18 0 15,87 0 1,-52 0-16,106 0 16,-106 0-16,123 0 15,-123 0-15,-18-17 0,71 17 16,-106 0-16,17-18 15,-34 18-15,-1-17 0,-17 17 16</inkml:trace>
  <inkml:trace contextRef="#ctx0" brushRef="#br0" timeOffset="12779.87">13335 9243 0,'18'17'15,"-36"-34"-15,53 34 0,36 1 16,-18 0-16,53 17 16,-71-17-16,18 17 15,-18-17-15,0-1 16,1 18-16,-1 1 16,-17-19-16,-36 19 15,0-36-15,-17 17 0,0 1 16,-1-18-16,1 18 0,-53-1 15,53-17-15,-18 18 16</inkml:trace>
  <inkml:trace contextRef="#ctx0" brushRef="#br0" timeOffset="13662.9809">14552 9243 0,'0'0'15,"0"-18"-15,-18 18 16,18 18 15,0 52-31,0-52 16,36 53-16,-19-36 16,36 18-1,-35-36-15,17 1 16,0 0-16,1-18 0,34-18 15,-52 18-15,35-53 16,-35 35-16,-1 1 16,-17-18-16,0-1 0,0-34 15,0 52-15,0-17 16,0 70 15,18 36-15,-1-18-16,1 17 0,17 1 0,-17-1 15,17 1-15,-17 17 0,35 35 16,-18-52 0,-17 35-16,-1-71 15,-34 36-15,-1-36 16,-52 0-16,17-35 16,-53 18-16,53-18 15,-71-18 1,71 1-16,-17-1 15,17 0-15,0 1 0,0-1 16,18 18-16,-36-18 0,54 18 16</inkml:trace>
  <inkml:trace contextRef="#ctx0" brushRef="#br0" timeOffset="14715.2938">16016 8784 0,'0'0'16,"0"-17"-16,-18-1 0,18 0 0,-17 18 16,-1-17-1,1 17-15,-19 35 16,19 18-16,-19 53 15,19-36-15,-1 1 16,0-1-16,18 54 16,18-54-16,35 36 15,-18-71-15,36 36 16,-18-36-16,-18-17 0,0 0 16,1-1-16</inkml:trace>
  <inkml:trace contextRef="#ctx0" brushRef="#br0" timeOffset="15031.3454">16387 9402 0,'0'0'0,"0"17"0,17 18 16,1-17-1,-18 0-15,0-36 32,-18-17-32,1 0 15,17-1-15,-36-17 16,36 0-16,0 18 0,0 0 16,0-18-16,18 35 15,17 1 1,0 17-16,18 0 15,-35 17-15,35 1 16,-35 0-16</inkml:trace>
  <inkml:trace contextRef="#ctx0" brushRef="#br0" timeOffset="15361.0831">16757 9419 0,'35'0'16,"1"0"-16,-19-17 15,1-1-15,-1 18 16,1-18-16,0-35 16,-1 18-16,-34 17 15,-1 18-15,0-17 0,1 17 0,-36 0 16,0 17-1,35 1-15,-17 35 16,35-35-16,0-1 16,0 1-16,18 0 15,17-1-15,-17 1 0,35-1 16,17-17-16,-17 0 16,0-17-16,-18-1 15,-17 18-15,-1-17 0</inkml:trace>
  <inkml:trace contextRef="#ctx0" brushRef="#br0" timeOffset="15694.2601">17092 9366 0,'18'53'16,"-18"0"-16,35 35 15,-17-35-15,35 53 16,-36-71-16,1 18 0,-1-35 16,19 17-16,-36-17 15,-18-18 1,-17-53-1,0 18-15,17-1 0,0 1 16,-17-71-16,35 53 16,0-70-1,0 70-15,35-35 0,-17 70 16,52 0 0,-34 18-16,17 18 15,-36 0-15,1 17 16,-18-17-16,-53 17 15,35-17-15,1-1 16,-19 1-16,1-18 16,18 17-16,34-17 15,18 0 1</inkml:trace>
  <inkml:trace contextRef="#ctx0" brushRef="#br0" timeOffset="16389.9012">17709 9278 0,'0'0'16,"-17"0"-16,-1 18 0,-35-1 15,36 1 1,-1 0-16,0-1 0,1 36 16,17-35-16,0 17 15,17-17-15,36-18 16,-35 0-16,17 0 15,0-18 1,-17 0-16,0-34 16,-18 34-16,0-17 0,-18 17 15,0-17-15,1-1 16,-1 36 0,18 18-1,0 35 1,18 0-16,-1-35 15,36 17-15,-35-18 16,35-17-16,-35 0 16,-1-17-16,-17-1 15,0-17 1,0 17 0,0 1-16,0 34 31,18 1-16,-1 0-15,-17-1 0,18-17 16,17 18 0,-17-1-16,17-17 0,-35-17 15,18 17 1,0 17 0,-1 36-16,1-17 15,17 52 1,-17-35-16,-1-18 0,1 18 15,17 18-15,-35-36 16,-17 18-16,17-36 16,-53 1-1,18 0-15,-36-18 16,36-18-16,-36-35 16,36 35-16,-18-52 15,35 52-15,-17-35 16,35 36-16</inkml:trace>
  <inkml:trace contextRef="#ctx0" brushRef="#br0" timeOffset="16783.4858">19068 8696 0,'0'18'15,"17"17"-15,19 71 16,-19-36-16,18 71 16,-17-70-16,0 0 15,-1-19-15,19 54 16,-19-70-16,19 16 15,-19-34-15,36-18 16,-18 0 0</inkml:trace>
  <inkml:trace contextRef="#ctx0" brushRef="#br0" timeOffset="17045.1208">19491 9331 0,'18'53'15,"-36"-106"-15,36 141 0,-1-70 0,36 17 16,-18-35-16,36 18 16,-18-18-16,-18-18 15,0 0-15,-17 1 16,-18-1-16,-18-35 16,1 36-16,-54-36 15,54 35-15,-54 0 16,53 1-16,1 17 15,34 17 1,54 1 0,-18 0-16</inkml:trace>
  <inkml:trace contextRef="#ctx0" brushRef="#br0" timeOffset="17534.6025">20055 9296 0,'-35'0'16,"18"0"-1,-1 0-15,0 0 0,1 17 16,-1 1-16,18 0 0,-18-1 16,18 19-16,0-19 0,36 18 15,-1-17-15,18-18 16,-18 0-16,0 0 16,-17 0-1,0-35-15,-18 17 16,0-35-16,-18 36 15,18-19-15,-18 36 0,18-17 16,-17 17-16,17-18 0,0 36 16,0-1-1,0 19-15,35-1 16,-17 0-16,-1-17 16,19-1-1,-19 1-15,1-18 16,-18-18-1,17-17 1,-17 18-16,0-19 16,18 19-16,-18-1 0,18 0 15,-1 18-15,1 0 16,0 0 0,-1 36-16,19-1 15,-19-17-15,1-1 16,17 1-1,-17-1 1,-18 1-16</inkml:trace>
  <inkml:trace contextRef="#ctx0" brushRef="#br0" timeOffset="17874.2206">20496 8608 0,'36'-35'0,"-72"70"0,107-88 16,35 35-16,-53 18 15,53 36 1,-71-19-16,35 36 16,-70-35-16,18 52 15,-18-34-15,-35 16 16,17-16-16,0-1 0,1-17 16,-18 17-16,35 0 15,0-17-15,17 35 16,-17-36-16</inkml:trace>
  <inkml:trace contextRef="#ctx0" brushRef="#br0" timeOffset="18001.4512">20920 9402 0,'0'0'16,"0"35"-16,17-18 0,1-17 16,-18 18-1,18-18-15,-1 0 16</inkml:trace>
  <inkml:trace contextRef="#ctx0" brushRef="#br0" timeOffset="18275.3449">21167 8361 0,'0'0'16,"53"-18"-16,-36 36 0,71 17 15,-52 18-15,17 18 0,0-1 16,35 124 0,-53-106-16,-17 1 0,17 69 15,-35-87-15,-18-18 16,1 0-16,-1 0 0,0-18 15,-70 35 1,53-34-16</inkml:trace>
  <inkml:trace contextRef="#ctx0" brushRef="#br0" timeOffset="33454.2373">2999 8361 0,'17'0'78,"1"0"-62,0 0-16,-1 0 15,1 0-15,-1 0 16,1 0-16,0 0 15,17 0 1,-17 0-16,-1 0 0,19 0 16,-19 0-16,54 0 15,-54 0-15,19 0 0,-1 0 16,0 0-16,18 0 16,-18 0-16,36 0 15,-18 0-15,-18 0 16,0 0-16,18 0 0,-17 0 15,69 0-15,-52 0 16,71 0 0,-71 0-16,17 17 0,54-17 15,-1 0 1,-70 0-16,18 0 0,-18 0 16,70 0-16,-52 0 15,-18 0-15,17 0 0,-17 0 16,88 0-1,-70 0-15,-18 0 0,17 0 16,1 0-16,-1 0 16,1 0-16,-1 0 0,1 0 0,-18 0 15,17 0-15,54 0 16,-53 0-16,-19 0 16,19 0-16,-18 0 0,88 0 15,-70 0-15,87 0 16,-87 0-16,17 0 15,53 18-15,-70-18 16,-1 0-16,71 0 16,-70 0-16,0 0 0,-19 0 15,19 0 1,0 18-16,-1-18 0,1 0 16,-18 0-16,17 0 0,71 17 15,-70-17-15,70 0 16,-71 0-16,1 0 15,52 0-15,19 18 16,-72-18-16,1 0 16,-1 0-16,71 0 15,-88 0-15,18 0 0,-1-18 16,1 18-16,52 0 16,-70 0-16,0 0 15,0 0-15,0 0 0,53 0 16,-36 0-16,36 0 15,-53 0-15,0 0 16,0 0-16,0-17 0,0 17 16,53 0-1,-71 0-15,53 0 16,-53 0-16,36 0 16,-36 0-16,1 0 15,-19 0-15,19 0 0,-1 0 0,0 0 16,0 0-1,-17 0-15,0 0 0,-1 0 16,19 0-16,-1 0 16,-18 0-16,1 0 0,0 0 15,-36 0 1</inkml:trace>
  <inkml:trace contextRef="#ctx0" brushRef="#br0" timeOffset="35975.4514">11483 8414 0,'18'0'31,"17"0"-15,-18 0-16,36 17 16,36 1-1,-19-18-15,1 0 0,35 18 16,-1-18-16,178-18 15,-125 0-15,19 1 0,-1-1 16,212-35 0,-211 36-16,17-1 0,0-17 15,-18 17-15,0 0 0,142 1 16,-195-1-16,-17 18 16,-53 18-16,-35-18 0,-1 17 15</inkml:trace>
  <inkml:trace contextRef="#ctx0" brushRef="#br0" timeOffset="50702.8811">5574 8890 0,'0'-18'0,"0"1"15,0-1 1,18 0-16,-1 18 16,-17 18-16,18 0 15,-18 70-15,17-18 16,-17 1-16,0 35 15,0-18-15,-17 88 16,17-105-16,0 0 0,0-19 16,17 37-16,-17-72 15,18 19-15</inkml:trace>
  <inkml:trace contextRef="#ctx0" brushRef="#br0" timeOffset="51018.275">5274 9225 0,'0'-17'16,"0"34"-16,0-52 0,0 17 15,18-35 1,-18 36-16,35-54 15,-17 36-15,-18 0 0,17-1 16,-17 1-16,18-36 16,-18 54-16,18-1 15,-1 36 1,1-1-16,17 1 16,-17 17-16,-1 1 0,54 34 15,-53-35-15,17 1 16,18-1-16,35 36 15,-53-54-15,0 19 0</inkml:trace>
  <inkml:trace contextRef="#ctx0" brushRef="#br0" timeOffset="51980.4022">8361 13952 0,'17'0'31,"36"-17"-31,0 17 16,0 0-16,71 0 16,-36 0-16,0 0 0,18 0 15,141-18-15,-106 18 16,0-18-16,35 18 0,-17 0 16,229 0-1,-176 0-15,0 0 0,-1 0 16,19 0-16,263 0 15,-263 0-15,-1 0 0,194 18 16,-246-18-16,158 35 16,-176-17-1,-36 0-15,18-1 0,71 19 16,-124-19-16,-17 1 16,-36-18-16,0 17 0,-52-17 15</inkml:trace>
  <inkml:trace contextRef="#ctx0" brushRef="#br0" timeOffset="62136.3551">2840 12100 0,'-53'36'0</inkml:trace>
  <inkml:trace contextRef="#ctx0" brushRef="#br0" timeOffset="62452.4842">2505 12241 0,'-71'18'16,"1"0"-16,17-1 15,0-17-15,441-106 0,-529 159 0,-159 18 0,247-71 16,-18 0-16,36 0 16,35-18-1,18 1 1,-1 17-16,19-18 15,-19 0 1,1 36-16,-18 0 0,18 52 16,-18-17-1,-18 106-15,18-71 16,0 36-16,-18-19 16,18 19-16,0-1 0,0-17 15,0 0-15,0-18 0,18 71 16,0-106-16,-1 17 15,19-34-15,-19-1 0,18 0 16,36 1 0,-18-19-16,0-17 0,0 18 15,0-18-15,17 0 0,71 17 16,-88 1-16</inkml:trace>
  <inkml:trace contextRef="#ctx0" brushRef="#br0" timeOffset="68425.4374">7602 16475 0,'-17'17'0,"-1"-17"16,18-17 15,18-54-15,-1 36-16,-17-18 0,18 18 0,0-1 15,17-16 1,-17 52 0,-1 17-16,-17 18 0,18 1 15,-1 17-15,1 0 16,17-1-16,-17-16 0,35 34 16,-35-52-16,17 0 15,-17-1-15,17-17 0,18 0 16,-36-17-16,36-36 15,-35 17-15,0 1 16,-1 0-16,1-18 16,-18 18-16,17 17 15</inkml:trace>
  <inkml:trace contextRef="#ctx0" brushRef="#br0" timeOffset="68809.4212">8467 15804 0,'17'-17'16,"1"-1"-16,35 18 16,-35 0-16,52 0 15,-52 18-15,17 17 16,-35-17-16,18 35 15,-1-36-15,-17 54 16,18-54-16,0 36 16,-1-35-1,-17 17-15,18-17 0,-1 0 16,1 17-16,0 18 16,-18-36-16,0 19 0,0 34 15,-18-34-15,-17-1 16,17-18-16,1 1 15,-36 0 1,17-18-16,1-18 16,0 18-16,17-18 0,1-17 15,17 0-15</inkml:trace>
  <inkml:trace contextRef="#ctx0" brushRef="#br0" timeOffset="69710.5358">9472 16104 0,'35'36'16,"-70"-72"-16,88 125 0,-18-54 0,-17 71 16,0-71-1,-1 18-15,-17-36 16,-17-34 0,-1-36-1,0 18-15,18-18 16,0-18-16,0 36 15,18 17-15,17 1 16,-17 17-16,17 0 16,-17 17-16,-1 19 0,1-19 15,17 54-15,-35-54 16,18 19-16,-18-19 16,0 1-16,18-36 15,-1-17 1,1 17-16,17-35 15,-35 36-15,18-1 16,-1 18 0,1 0-16,-18 35 15,18-17-15,-1 17 16,1-17-16,0 0 16,-1-1-16,1 1 0,0-18 15,34 0-15,-34 0 16,17-18-1,-17 1-15,0-19 16,-36 36 0,0 18-1,18 0-15,-17 35 16,17-36-16,35 18 16,0-17-16,1 0 0,-19-18 15,54-18-15,-36 18 16,0-18-16,-17 1 0,-18-18 15,18 17-15,-54-35 16,19 35-16,-1 1 16,-17-1-16,-1 18 0,-16 0 15,34 0-15,0 0 16,18 18-16</inkml:trace>
  <inkml:trace contextRef="#ctx0" brushRef="#br0" timeOffset="69982.1378">10530 16387 0,'0'35'0,"0"-70"15,0 105-15,0-52 0,0-36 47,0 0-47,36-34 16,-19 16-16,1-17 15,0 18-15,-1 17 0,1 18 16,0 18 0,-18 0-16,17-1 15,-17 19-15,18 17 16,-18-36-16,17 1 16,-17-1-16,18 1 0,0 0 15</inkml:trace>
  <inkml:trace contextRef="#ctx0" brushRef="#br0" timeOffset="70149.0808">10742 16281 0,'18'-18'16,"-1"18"-16,54-35 16,-36 17-16,71-17 15,-71 0-15,36-1 16,-53 19-16,-1 17 15,-17-18-15,-35 18 16</inkml:trace>
  <inkml:trace contextRef="#ctx0" brushRef="#br0" timeOffset="70322.3159">10901 16051 0,'17'53'15,"-34"-106"-15,52 142 0,-35-36 0,18-18 16,-18 18-16,17 35 16,-17-53-16,18 0 15,-18 18-15,18-35 16</inkml:trace>
  <inkml:trace contextRef="#ctx0" brushRef="#br0" timeOffset="70639.1125">11130 15875 0,'0'0'16,"35"141"-16,-17-70 0,-18 52 15,18-52 1,-18-18-16,0 17 15,17-52-15,1 17 16,0-35-16,-1-18 16,19 1-16,-1-18 15,-18 17-15,1 18 16,35-18-16,-18 36 16,-17 0-16,0-1 15,-1 18-15,-17-17 16,18 0-16,-18-1 0,0 1 15,-18-18 1</inkml:trace>
  <inkml:trace contextRef="#ctx0" brushRef="#br0" timeOffset="71417.4987">8714 16034 0,'-18'0'62,"18"17"-62,-18-17 16,1 0-16,-19 18 15,19 0-15,-1-1 16,-35 1-16,18 0 16,17-18-16</inkml:trace>
  <inkml:trace contextRef="#ctx0" brushRef="#br1" timeOffset="90880.9332">23795 9278 0,'0'18'31,"18"52"-31,-18 1 16,0-1-16,17 160 16,-17-107-16,18 159 15,-18-158-15,0-1 0,17-34 16,-17 16-16,0-16 0,18 52 16,-18-88-1,35 35-15,-17-53 16,0-35-16,17 18 15</inkml:trace>
  <inkml:trace contextRef="#ctx0" brushRef="#br1" timeOffset="91453.9077">23689 9349 0,'0'0'0,"71"-36"0,-1 19 16,1-1-16,87-17 15,-52 0-15,0-1 0,18 19 16,158-19 0,0 36-16,-158 0 15,140 0-15,-140 0 16,123-17-16,-124 17 15,-17-18-15,0 0 0,-36 18 16,54 0-16,-89 18 16,18 17-1,-53-17-15,0 35 16,0 0-16,0 0 0,0 17 0,-18 1 16,18-1-16,-17 89 15,17-53-15,0-18 16,0 36-16,0-19 0,0 125 15,0-107-15,17 142 16,1-124-16,0-18 16,17 142-16,0-159 15,0-18-15,36 88 16,-36-105-16,-17 35 16,-18-53-16,-35-18 15,-18 18-15,-88 0 16,35-36-16,0 1 0,-176-18 15,141-18-15,-195-17 16,178 0 0,-1 17-16,-159 1 15,177 17-15,35 0 16,36 0-16,35 0 0,-1-18 16</inkml:trace>
  <inkml:trace contextRef="#ctx0" brushRef="#br1" timeOffset="92110.8604">24888 9843 0,'0'0'16,"-70"-18"-16,35 0 0,-18 18 15,0 0-15,-18 18 0,18 17 16,0 18-16,1 0 0,-1 35 15,-18 89 1,71-72-16,0 107 0,18-106 16,52 106-1,-17-124-15,18 0 16,17 0-16,88 18 0,-70-71 16,88 1-16,-88-54 15,88-35 1,-88 0-16,35-88 15,-88 70-15,-18-17 0,-17-106 16,-36 88-16,-52-123 16,17 123-16,-106-88 15,71 141-15,-89-35 16,107 70 0,-54 18-1,71 18-15,-17 35 0</inkml:trace>
  <inkml:trace contextRef="#ctx0" brushRef="#br1" timeOffset="92539.7219">24765 10336 0,'0'0'16,"-18"36"-16,1-19 0,17 19 0,-18 34 15,18-17-15,0 53 16,18-53-16,17 0 15,18 17-15,-18-34 16,53-1 0,-35-35-16,36-35 15,-37-1-15,-16 1 0,-1-71 16,-17 53 0,-18-70-16,-18 70 15,-17 0-15,-1 0 0,1 18 16,-53-1-16,53 36 15,-1 0-15,-34 18 16,35 0-16,17-1 0,18 19 16</inkml:trace>
  <inkml:trace contextRef="#ctx0" brushRef="#br1" timeOffset="92844.7459">24924 10566 0,'0'0'0,"-18"0"16,18 17-16,-18 1 16,18 17-16,0 1 15,18-19-15,0 18 16,17-35-16,-17 0 15,-1 0-15,1 0 0,0-35 16,-18 0-16,0 0 16,0-1-1,-36 1-15,19 35 16,-1-18-16,-17 1 16,17 17-16,0 17 15</inkml:trace>
  <inkml:trace contextRef="#ctx0" brushRef="#br1" timeOffset="93484.3219">23901 10901 0,'0'0'16,"0"17"0,0 54-16,0-18 15,17 70-15,-17-52 16,0 52-1,0-52-15,0 52 16,18-70-16,17 53 16,1-70-16,52 16 15,-18-34-15,89 0 16,-71-18-16,71 0 16,-88 17-16,34-17 15,-69 0-15</inkml:trace>
  <inkml:trace contextRef="#ctx0" brushRef="#br1" timeOffset="94252.0456">24412 12047 0,'-17'0'15,"34"0"-15,-34 18 0,17 0 16,0-1-16,0 54 16,0-36-16,0 18 0,-18 71 15,0-36-15,1-18 16,-54 107 0,36-107-16,-36 71 15,36-88-15,-18 53 16,35-71-16,1 1 0,-18 17 15,17-36-15,0 1 16,36-36 15,35-17-15,-18 17-16,0 1 0,36 17 16,-18 0-16,-18 0 15,53 17-15,-35-17 16,35 18-1,-52-18-15,34-18 16,-52 1-16,0-36 16,-18 35-16,-18-88 15,0 53-15,-35-88 16,36 88-16,-1-17 16,18-54-16,0 71 15,0 0-15,35-52 16,1 52-16,-19 17 15</inkml:trace>
  <inkml:trace contextRef="#ctx0" brushRef="#br1" timeOffset="94908.3549">25488 12047 0,'18'0'16,"-1"18"-16,19 70 16,-19-35-16,1 18 15,17-1-15,18 89 16,-17-71-16,16 53 15,-16-70-15,17 17 16,-36-53-16,19 1 0,-19-19 16,18 1-16,18-18 15,-35 0-15,0 0 0,17 0 16,-17 0 0,-1 0-16,-17 18 15,18 17-15,-1-18 16,1 1-1,0 0-15,-1-18 32,1-18-32,-18 0 15,0 1-15,0-1 16,0-35-16,-18 18 16,-35-89-16,36 72 15,-71-107 1,35 71-16,-35-89 15,35 107-15,-18-19 16,36 72-16,17-1 0</inkml:trace>
  <inkml:trace contextRef="#ctx0" brushRef="#br1" timeOffset="98439.533">23089 11465 0,'0'0'0,"36"-17"0,17-1 15,88-53-15,-53 19 16,123-72-1,-87 54-15,-1-1 0,124-53 16,-158 72-16,87-37 16,-123 54-16,0-35 15,-53 52-15</inkml:trace>
  <inkml:trace contextRef="#ctx0" brushRef="#br1" timeOffset="98605.8976">24183 10619 0,'0'0'0,"-35"0"16,17 0-16,36 0 15,70 0 1,-35-18-16,88 0 16,-53 18-16,-35 0 0,0 0 15,-18 18 1,-35 0-16,18 17 0,-53 35 16,-1-34-16,-34 52 15,34-53-15</inkml:trace>
  <inkml:trace contextRef="#ctx0" brushRef="#br1" timeOffset="99434.9181">29422 12471 0,'0'70'0,"35"18"16,-17 106-16,-1-88 16,-17 18-16,0 140 15,-17-105-15,-36 194 16,17-194-16,-17 123 15,53-194-15,0 0 16,18-70-16,17-71 16,-17 0-16,0-88 15</inkml:trace>
  <inkml:trace contextRef="#ctx0" brushRef="#br1" timeOffset="99974.5153">29210 12577 0,'0'0'0,"0"0"0,18 0 16,70 0-16,-18 0 16,19-18-16,122-17 15,-87 17-15,176-53 16,-124 54-16,18-18 15,212-36-15,-18 36 16,-212 35-16,53 17 16,-140 19-16,52 34 15,-88-17-15,17 71 16,-52-54 0,0 106-16,-18-87 15,-36 122-15,19-87 16,-54 105-16,36-105 15,-53 140-15,52-140 16,-17 105 0,36-123-16,-1-18 0,18 0 15,0-17-15,0 70 16,18-88-16,-18 53 16,0-71-16,0 18 15,-18-18-15,-17-17 0,-71 35 16,35-53-16,-123-18 15,71 0-15,-195-35 16,142 36-16,-230-1 16,195 18-16,-124 35 15,211-17 1,36-18-16,17 0 0,36 0 16,17-18-16,18-17 0,36 0 15</inkml:trace>
  <inkml:trace contextRef="#ctx0" brushRef="#br1" timeOffset="100518.0866">30409 13035 0,'-35'-35'16,"70"70"-16,-87-70 0,16 35 15,1 0-15,0 18 16,17-1-16,-17 36 0,0-18 16,-1 36-16,-34 105 15,34-88-15,1 124 16,35-106-16,35 70 16,1-105-16,87 35 15,-52-71-15,105 18 16,-70-53-16,88-35 15,-88-1-15,88-87 16,-106 35-16,18-71 16,-89 71-16,-17 0 15,-17-106 1,-18 105-16,-36 1 0,-70-53 16,70 106-16,-123 17 15,106 18-15,-53 53 16,88-18-16,0 18 15,36-17-15,-19-1 16</inkml:trace>
  <inkml:trace contextRef="#ctx0" brushRef="#br1" timeOffset="100869.7815">30357 13388 0,'0'0'16,"-18"-18"-16,18 1 0,-18 17 15,18 17-15,-17 54 16,17-18-16,-18 70 16,18-70-16,0 0 15,53 18-15,-35-54 16,52 1-16,-35-18 15,36-53 1,-1 0-16,-34 18 16,-19-18-16,-17 18 15,18-18-15,-18 17 0,-18-34 16,-17 52-16,17-17 0,-52 17 16,35 36-1,-1 0-15,19-1 16,-1 1-16</inkml:trace>
  <inkml:trace contextRef="#ctx0" brushRef="#br1" timeOffset="101169.9077">30409 13547 0,'0'0'16,"-17"17"0,17 19-1,0-1-15,17-17 0,1 34 16,0-34-16,-1 0 16,1-18-16,17 0 15,-17 0-15,0-18 16,-18 0-16,0-17 0,0-18 15,-18 36-15,-17-19 16,17 36-16,-17-17 16</inkml:trace>
  <inkml:trace contextRef="#ctx0" brushRef="#br1" timeOffset="101786.625">29404 15311 0,'-71'88'15,"142"-176"-15,-177 211 0,71-70 0,-18 53 16,35-71-16,18 36 16,0-36-16,36 18 15,-1-36-15,18 19 16,-18-19-16,0 1 15,36 17-15,-36-17 16,18 17 0,-35-35-16,-1 18 0,19-36 15,-19 1-15,-17-1 16,18-17-16,-18-18 0,-18-53 16,18 53-16,-17-88 15,-1 70-15,18-87 16,0 87-1,0 0-15,18-34 16,-18 69-16,35 19 16</inkml:trace>
  <inkml:trace contextRef="#ctx0" brushRef="#br1" timeOffset="102361.1206">30798 15081 0,'0'0'15,"-18"88"-15,18-17 0,-18 0 16,-17 70-1,17-71-15,18-17 0,-17 18 0,-1 52 16,18-70-16,0-18 16,53 36-1,35-36-15,-35-35 16,18 18-16,-18-18 0,-1 0 16,19 17-16,17 1 15,-53-18-15,1 0 0,-1 0 16,-35-18-1,-35-52 1,17 35-16,-35-54 16,36 37-16,-36-90 15,17 72-15,-17-71 16,36 88-16,-1-35 16,1 52-16,34 36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31:39.2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9984 4621 0,'17'0'78,"1"-17"-78,17-1 16,0 0-16,71-52 15,-35 17-15,141-70 16,-107 52-16,36 0 16,18-17-16,0 18 0,17-19 15,1 1-15,17 18 0,0-18 16,0 17-16,0 0 0,18-17 15,-18 35-15,0-17 0,-18-1 16,141-35 0,-175 71-16,105-53 15,-106 35-15,-106 35 16,0 1-16,-70 17 16</inkml:trace>
  <inkml:trace contextRef="#ctx0" brushRef="#br0" timeOffset="517.3184">10072 4163 0,'0'0'0,"-18"17"16,-17 1 0,0 35-1,-1-18-15,-34 36 16,35-36-16,-36 53 15,36-52-15,-1-1 0,19 0 16,-19 18 0,19-35-16,17 17 0,0-17 15,53 17-15,0-17 16,17-1-16,107-17 16,-72 0-16,1 18 15,71-18 1</inkml:trace>
  <inkml:trace contextRef="#ctx0" brushRef="#br0" timeOffset="1830.6516">15469 3422 0,'18'0'16,"0"0"-1,17 18 1,-17 17-16,34 35 16,-34-17-16,17 0 15,1 35-15,-1 1 0,0-1 16,0 18-16,1 0 0,17 88 16,-36-106-1,36 70-15,-35-87 16,-1 35-16,1-53 15,0 17-15,-18-34 16,17-1-16,-17-17 16</inkml:trace>
  <inkml:trace contextRef="#ctx0" brushRef="#br0" timeOffset="2125.002">15646 4692 0,'0'0'15,"53"88"-15,-18-53 0,0 1 0,36 34 16,-36-34 0,0-19-16,1 1 0,-1-1 15,35 1-15,-34-18 16,-19 0-16,1-18 0,17 1 15,1-36 1,-19 18-16,1-18 0,-1 0 0,1 18 16,0-54-1,-1 54-15,1 0 0,-18 17 16,18 0-16,-1 18 16,-17-17-16</inkml:trace>
  <inkml:trace contextRef="#ctx0" brushRef="#br0" timeOffset="3325.7842">14499 2028 0,'0'0'16,"-35"-70"-16,17 35 0,-17-1 16,0 19-16,-18-1 0,18 18 0,-1 0 15,-34 18 1,52-1-16,-17 54 15,17-36-15,18 0 0,0 1 16,53 34-16,-18-34 16,36 34-16,-18-35 15,17 36 1,-34-36-16,-1-17 16,-35 17-16,18-17 0,-18-1 0,-18 1 15,0-18-15,-35 35 16,18-35-16,-18 18 15,18-18-15,0 0 0,-1 0 16,19 0-16,34-18 16</inkml:trace>
  <inkml:trace contextRef="#ctx0" brushRef="#br0" timeOffset="4187.7873">14852 2205 0,'-53'0'16,"18"0"-16,17 18 0,-52 17 16,34-18-1,19 19-15,-1-1 0,18-17 16,0 52-16,18-35 16,17-17-16,-17 0 0,52-1 15,18-17 1,-52 0-16,-1-17 0,0-19 15,-17 1-15,-1 0 16,-17 17-16,0-17 16,0-36-16,0 54 15,-17-1-15,-1 1 16,36 52 0,-18 0-16,17 18 15,1 35 1,17-17-16,-17-36 15,0 18-15,-18-35 16,0-36 0,0-53-1,0 36 1,17-35-16,-17 34 16,18 1-16,0 35 15,-1 0-15,-17 18 16,18 35-1,-18-18-15,0 0 16,17-17-16,-17 17 16,0-53-1,0-17 1,18 17-16,-18 1 0,18-18 16,-1-18-16,1 35 15,17 0 1,-17 18-16,-18 18 15,18 17-15,-18-17 16,17 35-16,-17-36 16,35 19-1,-17-19-15,35 1 16,-18-18-16,1 0 0,34 0 16,-35-18-16,54-17 15,-54 17-15,18-17 16,17-53-1,-70 70-15,-53-17 16,36 35-16,-36 0 16,-35 18-16,52 17 15,-34 36-15,52-36 16,36 53-16,0-53 16,87 18-1,-34-53-15,-1 18 0,89-36 16,-106 18-16,0 0 15,-35-17-15,-1 17 16,-17-18-16</inkml:trace>
  <inkml:trace contextRef="#ctx0" brushRef="#br0" timeOffset="5028.2149">17445 2328 0,'-53'0'0,"106"0"0,-177 18 15,107 0-15,-36 35 16,35-18-16,18 35 16,18-34-1,17 17-15,-17-36 16,52-17-16,-17 0 15,35-53 1,-35-17-16,-17 17 0,-36 18 16,17-89-1,-34 71-15,-19-70 16,1 34-16,-35-52 16,34 88-16,1 1 15,0 16-15,17 19 0,0-1 16,18 36-16,0 70 15,18-18-15,35 71 16,-35-52-16,52 52 16,-17-88-16,18 35 15,-36-70-15,18 34 16,-36-52-16,1 0 16,-18-17 15,18 34-16,-1 19 1,1-1-16,-18 0 16,71 36-1,-19-36-15,-16-35 16,-19 0-16,-17-53 31,-17 18-31,-1 0 0,0-1 16,1 1-16</inkml:trace>
  <inkml:trace contextRef="#ctx0" brushRef="#br0" timeOffset="5095.1106">17833 2311 0,'35'0'15,"-70"0"-15,105-18 0</inkml:trace>
  <inkml:trace contextRef="#ctx0" brushRef="#br0" timeOffset="5362.6181">18098 2275 0,'-36'18'0,"72"-36"16,-89 54-16,35-1 15,18-17-15,18 35 16,17-36-16,-17 18 16,17-17-16,0 0 0,18 17 15,-35-35-15,-1 18 16,-34-1-1,-36-17 1,17 0-16,-16-17 16,34 17-16,-17-18 0,17 0 15,18 1 1</inkml:trace>
  <inkml:trace contextRef="#ctx0" brushRef="#br0" timeOffset="5534.2527">18292 2399 0,'35'-18'15,"0"1"-15,36-36 16,-36 35-16,18-17 16,-18 17-16,0 1 0,-17-19 0,17 1 15,-17 17-15,-36-17 16</inkml:trace>
  <inkml:trace contextRef="#ctx0" brushRef="#br0" timeOffset="5701.608">18380 1923 0,'0'0'16,"35"88"-16,-17-35 0,35 70 15,-36-70-15,1 18 16,-1-18-16,1 0 0,-18-18 15,18 0-15,-18 0 0,0 1 16,0-19 0,0 1-16</inkml:trace>
  <inkml:trace contextRef="#ctx0" brushRef="#br0" timeOffset="5889.4127">18697 2611 0,'0'0'16,"36"0"-16,-19-18 15,-17-17 1,0-1-16,-17-17 16,17 18-16,-18-35 15,18 34-15,0-17 16,0 18 0,18 35-16,17-17 15,-18 17-15</inkml:trace>
  <inkml:trace contextRef="#ctx0" brushRef="#br0" timeOffset="6034.6497">18997 2364 0,'0'0'0,"0"17"0,18-17 16,-18 18-16,17 17 16,1-17-16,0-1 0,-1 19 15,1-36-15,0 0 16</inkml:trace>
  <inkml:trace contextRef="#ctx0" brushRef="#br0" timeOffset="6101.9489">19085 2399 0,'0'0'16,"-35"-53"-16,35 18 0,0-1 15,0-16 1</inkml:trace>
  <inkml:trace contextRef="#ctx0" brushRef="#br0" timeOffset="6457.8145">19032 1746 0,'0'-35'0,"18"35"16,0 35-16,-1 1 16,36 52-1,-35-35-15,-1 17 0,36 36 16,-53-53-16,18 18 15,-18-36-15,0 0 16,18-35 15,35 0-15,0 18-16,-36-1 16,18 19-16,-17-36 15,-18 35-15,-18-35 16,-17 18-1,18-18-15,-36-18 16,17 18-16,19-18 16,-1 1-16</inkml:trace>
  <inkml:trace contextRef="#ctx0" brushRef="#br0" timeOffset="6890.7834">19456 2311 0,'0'0'15,"0"53"-15,0-36 0,0 1 16,0 0-16,0 17 0,17-35 16,19 17-1,-19-17-15,1 0 0,17 0 16,-17-17-16,-1-1 0,19-35 16,-36 36-1,0-1-15,0-17 0,0 52 31,0 19-31,0-19 16,17 36 0,1-35-16,17-1 15,-17-17-15,0 0 16,-1-17-16,-17-18 16,0-1-16,-17 19 15,17-1-15,-18 0 0,18 1 16,-18-1-16,18 0 15,36 18-15,-19 0 16,18 0-16,36 0 16,-36 0-16,18 0 0,-17 0 15,52-35 1,-53 18-16,-17-1 0,-1 0 16,-17 1-16,-17-1 0,-1 0 15,-17-17-15</inkml:trace>
  <inkml:trace contextRef="#ctx0" brushRef="#br0" timeOffset="7057.9217">19897 1976 0,'17'35'16,"1"-18"-16,0 54 16,-1-18-16,1 18 15,-18-19-15,0 37 16,0-54-16,0 18 15,0-18-15,18-35 16</inkml:trace>
  <inkml:trace contextRef="#ctx0" brushRef="#br0" timeOffset="7229.7368">20161 2381 0,'18'53'0,"-18"-35"0,18-1 15,-1 19 1,1-36-16,-1 17 16,-17-34-16,0-1 15,0-17-15,-17 0 16</inkml:trace>
  <inkml:trace contextRef="#ctx0" brushRef="#br0" timeOffset="7307.5053">20179 2170 0,'0'-36'15,"0"72"-15,18-72 0,-1 54 0</inkml:trace>
  <inkml:trace contextRef="#ctx0" brushRef="#br0" timeOffset="7775.4254">20496 2381 0,'0'18'15,"0"-36"-15,-17 54 16,34-19-16,1 1 16,0-1-16,35-17 15,-36 0-15,1-17 16,0-1-16,-36-17 16,18 17-1,-35-17-15,17 35 16,0-18-16,1 1 15,34 34 1,1 19 0,0-19-1,-1 1-15,1 35 16,0-36-16,-18 1 0,0 0 16,17-18-1,-17-18-15,18-17 16,-1 17-1,1-17-15,0 17 0,-1 1 16,19-19-16,-19 19 16,19 17-16,-19 0 15,1 35 1,-1-17-16,-17 17 0,18-17 16,-18-1-16,18 36 15,-1-53-15,-17 18 0,0-1 16</inkml:trace>
  <inkml:trace contextRef="#ctx0" brushRef="#br0" timeOffset="11740.24">8290 8872 0,'18'0'0,"0"0"16,17 0 0,-18-17-16,1 17 0,0 0 15,35 0 1,-36 0-16,19 0 0,-19 0 15,19 0-15,-1 0 0,53 0 16,-35 0-16,0 0 16,0 0-16,17-18 0,-17 18 15,88-18-15,-52 18 16,52-17 0,-53-1-16,88 18 15,-88-17-15,106-1 16,-88 18-16,106 0 15,-106 0-15,0-18 0,105 18 16,1 0 0,-106-17-16,123 17 15,-123 0-15,106 0 16,-107-18-16,125 18 16,-124 0-16,123-18 15,-106 18-15,-17 0 16,106 0-1,-106 0-15,-1 0 0,1 0 16,0 0-16,0-17 0,-18 17 16,124 0-16,-106-18 15,88 0 1,-88 18-16,88-17 16,-106 17-16,0-18 0,18 18 15,70-17-15,-88 17 16,89-18-16,-89 18 15,53-18 1,-70 18-16,70 0 16,-71-17-16,71 17 15,-70 0-15,52 0 16,-52 0-16,52 0 16,-70 0-16,18 0 0,-18 17 15,0-17-15,53 0 16,-53 18-16,-1-18 15,1 0-15,53 18 16,-71-18-16,18 0 0,0 0 16,-17 0-16,-1 0 0,0 17 15,18-17 1,-35 0-16,-1 0 16,1 0-16,0 0 15,-1 18-15,1-18 16,0 0-16,-1 0 0,18 0 15,1 0-15,-1 0 16,-17 0-16,17 0 16,-17 0-1,-36 0 1</inkml:trace>
  <inkml:trace contextRef="#ctx0" brushRef="#br0" timeOffset="12846.9017">20867 8855 0,'0'0'0,"17"0"16,36 0-16,-17 0 16,17 0-16,17 0 15,-17 0-15,18 0 0,87 0 16,-69 17-16,16-17 15,1 0-15,124 0 16,-89 0-16,0 0 16,17 0-16,1 0 15,159 0-15,-160 0 0,19-17 16,-18 17-16,17 0 16,-17 17-16,17-17 0,177 0 15,-159 18-15,-18-18 16,212 0-16,-176 0 15,176 0-15,-176 0 16,-1 0-16,1 18 0,0-18 16,-1 0-16,230 0 15,-211 0-15,228 17 16,-228-17-16,-1 0 0,0 0 16,248 0-1,-1 0-15,-247-17 16,18 17-16,194 0 15,-212 0-15,-17 0 16,-18-18-16,123 18 0,-193 0 16,35 18-1,-142-18-15,-17-18 16</inkml:trace>
  <inkml:trace contextRef="#ctx0" brushRef="#br0" timeOffset="13810.4616">2681 11113 0,'18'0'31,"17"0"-31,0 0 15,1 17-15,-1-17 16,71 0 0,17 18-16,-35-18 15,1 0-15,122 0 16,-87 0-16,140 0 16,-105-18-16,176 18 15,-141 0-15,18-17 16,0 17-16,-1-18 0,265 0 15,-229 1-15,247-19 16,-247 19-16,18-1 16,264 0-1,-264 1-15,-1-1 0,248-17 16,-248 35-16,-34-18 16,-1 18-16,194 0 15,-246 0-15,-1 0 0,-17 0 16,-18 18-16,-18-18 0,-17 17 15,53 19 1,-106-36-16</inkml:trace>
  <inkml:trace contextRef="#ctx0" brushRef="#br0" timeOffset="19158.3124">8361 6473 0,'17'0'16,"1"-17"0,17 17-1,-17 0-15,0 0 16,17 0-16,-17 0 0,87 0 15,-34 0-15,88-18 16,70 1 0,-88 17-16,-17 0 15,-1-18-15,-17 18 0,0 0 16,70 0 0,-105 18-16,-18-18 0,0 0 0,-1 0 15,-16 0-15,-19 0 16</inkml:trace>
  <inkml:trace contextRef="#ctx0" brushRef="#br0" timeOffset="19932.2467">15258 6368 0,'35'0'0,"71"17"15,-18-17-15,141-17 16,-88-1-16,18 18 16,0-18-16,176 1 15,-176 17-15,0 0 16,140 17-16,-193-17 15,35 18-15,-105-18 16</inkml:trace>
  <inkml:trace contextRef="#ctx0" brushRef="#br0" timeOffset="49936.0545">9190 6738 0,'0'-18'15,"0"1"1,0 34 31,-18 1-32,1 17-15,17-17 16,0 17-16,0 1 16,0-19-16,0 18 0,17 1 15,19 17-15,-1-36 0,0 1 16,0 0-16,18-1 16,-17 1-16,69-18 15,-69 17-15,34-17 16,-52 0-16,17 0 0,-17-17 15,-1-1 1,-17 1-16</inkml:trace>
  <inkml:trace contextRef="#ctx0" brushRef="#br0" timeOffset="50451.5618">8872 7003 0,'0'0'16,"0"17"-16,0-34 31,36-1-16,-19 0-15,1 1 0,17-19 16,0 1-16,1 0 16,-19 0-16,19-1 15,-19 19-15,36-54 16,-35 54-16,0-19 0,-1 36 16,-17-17-16,18 17 15,-18 17-15,17 1 0,1 17 16,0 0-16,35 18 15,-18-17-15,18-1 16,-18 0-16,0-17 16,-17-18-16</inkml:trace>
  <inkml:trace contextRef="#ctx0" brushRef="#br0" timeOffset="51170.3589">16228 6615 0,'0'17'15,"-18"54"1,18-36-16,0 0 16,18 36-16,-1-18 15,19-18-15,-19-17 0,19 17 16,-1-17-16,53 17 16,-35-35-16,35 0 15,-53-18-15,1 1 0,-19 17 16,19-18-16,-36 0 0,0-17 15</inkml:trace>
  <inkml:trace contextRef="#ctx0" brushRef="#br0" timeOffset="51520.4248">15840 6897 0,'17'-18'16,"19"-17"0,-1 0-16,35-18 15,-34 17-15,-19 1 16,19 0-16,-1-18 15,-17 35-15,-18 1 16,17-1-16,1 18 16,0 0-1,-1 18-15,36 17 16,-18-17 0,1-1-16,-19 1 0,36 0 15,0 17 1</inkml:trace>
  <inkml:trace contextRef="#ctx0" brushRef="#br1" timeOffset="114093.9864">11553 12065 0,'0'18'16,"18"35"-1,-18-18-15,18 18 0,-1 35 16,1-17-16,0 70 16,-1-36-1,1 1-15,0 159 16,-1 52-16,-17-158 16,0 194-16,0-194 15,18-18-15,-18-18 0,0 1 16,0-1-16,0-17 15,-18 0-15,18-18 16,-17 0-16,17-17 0,-18 35 16,18-71-16,0 0 15,-18-35-15</inkml:trace>
  <inkml:trace contextRef="#ctx0" brushRef="#br1" timeOffset="115390.1917">11536 12118 0,'0'0'0,"17"0"16,19 0-1,-1 0-15,36 18 16,-18-18-16,70-18 16,-52 18-1,17 0-15,88-18 0,-52 18 16,105-17 0,-88 17-16,-18-18 0,177 0 15,-159 1-15,159-19 16,-159 19-16,159-36 15,-159 35-15,124-35 16,-124 36 0,-17-1-16,-1 0 0,-17 1 15,88-18-15,-106 35 16,53-18-16,-88 0 16,53 18-16,-71-17 15,36 17-15,-36 0 16,0 17-1,-17-17-15,0 18 16,-18 17-16,0-17 16,0-1-16,0 1 0,0 17 15,0 1-15,0 34 16,-18-17-16,18 0 0,0 53 16,0-53-1,0 17-15,0 54 16,18 35-1,-1-71-15,1 106 16,0-106-16,-1 0 0,-17 18 16,18-18-16,-18 18 0,17 0 0,1 88 15,-18-106 1,18 106-16,-18-106 16,17 89-16,-17-71 15,0-18-15,0 0 16,0 0-16,18 71 15,-18-89-15,0 72 16,0-90-16,0-16 0,0 52 16,0-35-1,0-18-15,-18 0 16,1-17-16,-19 17 16,19-17-16,-36-18 15,18 18-15,-36-18 16,36 0-16,-71-18 15,53 18 1,-70-18-16,34 18 16,19-17-16,-107 17 15,72 0-15,16 0 0,-140 17 16,106-17-16,-107 0 16,107 0-16,-18 0 15,-124 18 1,124-18-16,0 18 15,17-18-15,-17 17 0,-123 1 16,123-1-16,-124 1 16,142 0-16,-1-1 15,1-17-15,17 18 0,-71 0 16,89-1-16,-35-17 16,87-17-16,-16-1 15</inkml:trace>
  <inkml:trace contextRef="#ctx0" brushRef="#br1" timeOffset="116301.2643">13370 12629 0,'0'0'16,"0"-17"-16,-17-1 15,-1 18-15,-17 0 16,-1-17 0,1 17-16,-53 35 15,53-18-15,-18 1 0,-18 17 16,18 1-16,-17 17 0,-1-1 16,-70 72-1,88-36-15,0-17 0,-17 17 16,34 0-16,-34 124 15,52-106-15,18 88 16,18-89-16,70 107 16,-17-124-16,105 106 15,-70-123-15,141 70 16,-106-88-16,176 0 16,-158-53-16,159-35 15,-160-18-15,125-88 16,-142 70-16,-18-17 15,89-106 1,-124 88-16,18-106 16,-71 89-16,-17-1 0,-18-105 15,-18 123-15,-88-88 16,53 124-16,-105-72 16,69 90-16,1-1 15,-18 35-15,18-17 16,-88 35-16,88 0 15,-1 0-15,19 0 16</inkml:trace>
  <inkml:trace contextRef="#ctx0" brushRef="#br1" timeOffset="116830.4888">13406 13018 0,'-36'0'0,"72"0"0,-89 0 16,17 52-1,1-16-15,0 70 16,17-36-16,18 1 0,-17-1 16,17 18-16,0-17 0,17 88 15,1-89-15,52 54 16,-34-71-16,34 0 15,54-18 1,-54-18-16,71-34 16,-52-18-16,-1-18 0,-18 0 15,54-71 1,-71 54-16,-18-18 0,0-54 16,-35 72-16,-17-54 15,-19 71-15,-70-52 16,54 69-16,-19 1 15,0 17-15,1-17 16,17 35-16,-18-17 0,-34 34 16,69-17-16</inkml:trace>
  <inkml:trace contextRef="#ctx0" brushRef="#br1" timeOffset="117296.8992">13600 13617 0,'-18'18'15,"18"0"-15,0 34 16,0-34-16,0 17 16,18-17-16,17 17 15,-17-17-15,34 0 16,-16-18-1,17-18-15,-36 0 16,19-35-16,-36 18 16,0-18-16,-18 18 15,-17-36-15,-1 54 16,19-1-16,-19 0 16,-34 18-16,35 0 15,-1 0-15,1 36 16,17-19-16,18 1 15,0 0-15</inkml:trace>
  <inkml:trace contextRef="#ctx0" brushRef="#br1" timeOffset="117554.5047">13600 13617 0,'0'0'16,"-18"71"-16,0-71 0,36 0 15,0-18 1,-1 1 0,1 17-16,0-18 15,-18 0-15,17 1 16,-17-1-16,-17 18 0,-1 0 15</inkml:trace>
  <inkml:trace contextRef="#ctx0" brushRef="#br1" timeOffset="118425.9004">18380 13000 0,'-18'-35'16,"0"17"-16,1-17 15,-18 35-15,-1-18 16,1 36-16,0-1 15,-18 72-15,18-37 16,-1 72-16,36-71 16,18 35-1,0-53-15,34-17 16,-16-18-16,-1-18 16,0-17-16,1-18 0,34-70 15,-35 52-15,1-70 16,-19 53-16,1-71 15,-18 88-15,-35-70 16,17 88-16,-17 1 16,17 34-16,-17 18 15,35 18-15,-18 17 0,1 18 16,-1 17-16,18 1 0,0-1 16,35 89-16,0-88 15,1-18-15,-1 0 16,36 35-16,-36-53 15,0 0-15</inkml:trace>
  <inkml:trace contextRef="#ctx0" brushRef="#br1" timeOffset="118921.9339">18556 12965 0,'18'0'16,"17"0"-1,-17-18-15,17 0 16,-17 18-16,17-35 16,-35 17-16,18 1 15,-18-1-15,-18 0 16,0 18-16,1 0 16,-1 18-1,0 0-15,18 17 0,-17 0 16,17 1-16,17-1 15,1-17-15,0-1 16,-1 1-16,19-18 0,-1 0 16,-18 0-16,36 0 15,-53-18 1,18 18-16,0-17 0,-1-1 16,1 18-1,0 0-15,-18 18 16,35 34-16,-18-34 15,1 17-15,0-17 16,17 17-16,-17-35 16,-1 0-16,1 0 0,0-17 15,17-36 1,-35 17-16,17 1 0,-17 0 16,0-36-1,0 36-15,0 17 16,0 1-16,0 34 15,0 1-15</inkml:trace>
  <inkml:trace contextRef="#ctx0" brushRef="#br1" timeOffset="121385.0791">18362 14146 0,'-18'89'0,"18"-54"0,0 35 16,0-52-1,0 0 1,0-36-16,0 0 0,0-17 15,36-53 1,-36 35-16,35-35 16,-17 70-16,17-17 15,-17 17-15,-1 18 16,1 18-16,-18 0 0,17 52 16,-17-52-16,18 35 15,-18-18-15,0-17 16,0-1-1,0-34-15,18-1 16,-1 0-16,-17 1 0,18-1 16,17-35-1,-17 35-15,0 1 16,-1 17-16,-17 17 16,0 19-16,18-1 15,-18-17-15,18 52 16,-1-52-16,36 35 15,-35-53-15,17 17 16,0-17-16,1 0 16,-1-17-16,-18-1 0,19-17 15,-19 17-15,-34-52 16,-1 52-16,0-17 0,-17-1 16,0 36-1,17 0-15,-17 0 0,0 36 16,17-1-16,18 18 15,18-35-15,-1-1 16,36 19-16,35-19 16,-52-17-16,-1 0 15,36 0 1,-36-17-16,-18-1 16,-17 0-16,0 1 15</inkml:trace>
  <inkml:trace contextRef="#ctx0" brushRef="#br1" timeOffset="121629.9526">19244 14058 0,'35'-17'0,"-70"34"0,88-34 15,-18-1-15,18 0 16,-35 18-16,-1-17 0,1 17 16,0 0-16,-36 0 31,0-18-31,-17 18 16,0-35-16</inkml:trace>
  <inkml:trace contextRef="#ctx0" brushRef="#br1" timeOffset="121985.7083">19297 13882 0,'18'17'0,"-36"-34"0,0-18 15,18 52 1,18 36 0,-18-18-16,0 54 15,18-54-15,-18 18 16,0-18-16,0 0 0,0 1 16,0 17-1,0-36-15,17 1 0,-17-36 31,18-17-31,-18 17 16,18-35-16,-18 36 16,17 17-16,1-36 15,-1 36 1,-17-17-16,18 17 0,-18 17 16,18-17-16,-1 18 15,1-18-15,0 0 16,-18-18 15,17 18-15,1 0-16,0 0 15,-1 0-15,1 18 16</inkml:trace>
  <inkml:trace contextRef="#ctx0" brushRef="#br1" timeOffset="122124.3068">19597 14182 0,'0'-18'47,"17"-17"-47,-17 17 16,0-52-1,0 34-15,0 19 0,0-1 16,0-17-16</inkml:trace>
  <inkml:trace contextRef="#ctx0" brushRef="#br1" timeOffset="122346.3677">19826 14111 0,'-18'-18'16,"1"18"-1,-1 18-15,18 0 16,0 35-16,18 0 15,17-36-15,18 36 16,-18-35-16,18-1 16,-17-17-1,-19 18-15</inkml:trace>
  <inkml:trace contextRef="#ctx0" brushRef="#br1" timeOffset="123704.4754">12347 15399 0,'-35'17'16,"70"-34"-16,-70 52 0,0 0 15,17 1-15,0-1 0,-35 88 16,36-52-16,-1-1 16,1 1-16,-19 70 0,36-88 15,-17 35 1,17-70-16,17 17 0,1-17 16,0-1-16,17-17 15,-18 0-15,36 0 16,-17 0-16,17 0 15,-36 0-15,19 0 16,-1 18-16,-18-18 16,36 0-16,-35 0 15,0-18-15,-18-17 16,17-35-16,-34 17 16,-1-53-16,0 35 15,-17-52-15,17 52 16,-17-35-1,18 71-15,-1 18 16,18-19-16,0 19 0,18-19 16,-1 19-16</inkml:trace>
  <inkml:trace contextRef="#ctx0" brushRef="#br1" timeOffset="124410.733">14764 15346 0,'0'0'15,"0"17"-15,-18 36 16,18-17-16,0 52 16,0-53-1,0 0-15,0 18 0,-18 0 16,18-17-16,-17 52 15,17-53-15,0 18 16,17-18-16,36 0 16,-35-35-16,53 18 15,-18 0-15,17-18 16,-35 17-16,1-17 16,-1 0-16,0 0 0,18 0 15,-35-17-15,-1 17 16,1-18-16,-18 0 15,0 1 1,0-18-16,-18-1 16,1-34-16,-1 34 15,-35-87-15,36 70 16,-36-53-16,35 71 16,0 0-1,1-1-15,-36-17 0,35 53 16,-17-17-16</inkml:trace>
  <inkml:trace contextRef="#ctx0" brushRef="#br1" timeOffset="128419.0392">22701 12912 0,'18'0'15,"35"-18"1,0 18-16,53-18 16,-54 1-16,37-19 15,-36 1-15,0 0 16,-18 17-16,-35-17 15</inkml:trace>
  <inkml:trace contextRef="#ctx0" brushRef="#br1" timeOffset="128576.6451">22913 12471 0,'0'0'15,"35"106"-15,-17-54 0,-1 19 16,19 70-16,-36-70 15,35 52-15,-35-52 16,0-36-16,18 18 16,-18-35-16</inkml:trace>
  <inkml:trace contextRef="#ctx0" brushRef="#br1" timeOffset="128865.0118">23160 13018 0,'0'0'16,"53"0"-16,-36-18 0,19 0 15,-19 18 1,1-17-16,0 17 0,-18-18 16,-18 0-1,0 18-15,1 0 16,-19 18-16,19 0 15,-18-1 1,17 1-16,18 0 0,0 17 16,0-18-16,35 1 15,-17-18-15,17 18 16,0-18-16,-17 0 0</inkml:trace>
  <inkml:trace contextRef="#ctx0" brushRef="#br1" timeOffset="129159.7858">23530 12982 0,'-17'0'16,"17"18"0,-18 0-16,18-1 15,0 18-15,0-17 16,0 0-16,18 17 15,-1-35-15,-17 18 16,18-18 0,-36 0-1,1 0 1,-1 0-16,-17 17 16,17-17-16,0 0 0,1 0 15,17-17 1</inkml:trace>
  <inkml:trace contextRef="#ctx0" brushRef="#br1" timeOffset="129479.5185">23795 12788 0,'-18'0'16,"18"18"-16,-17-1 16,17 19-16,-36 34 15,36-17-15,0 18 16,0-36-16,18 36 15,0-54-15,17 1 16,-17 0-16,34-18 16,-16 0-16,-19-18 15,1 18-15</inkml:trace>
  <inkml:trace contextRef="#ctx0" brushRef="#br1" timeOffset="129927.0291">23566 12982 0,'0'0'0,"0"-17"0,35-1 16,-18 18-1,19-18-15,17 18 16,-18 0-16,0-17 15,-17 17-15,-18 17 0</inkml:trace>
  <inkml:trace contextRef="#ctx0" brushRef="#br1" timeOffset="131984.5225">18433 13582 0,'17'0'15,"1"0"1,35-18 0,53 1-16,-53-1 15,0 18-15,17-18 0,-17 18 16,0-17-16</inkml:trace>
  <inkml:trace contextRef="#ctx0" brushRef="#br1" timeOffset="132518.5207">22913 13564 0,'35'0'0,"0"0"15,89 0-15,-53 0 16,17 0 0,18 0-16,-1 0 0,107-17 0,-124 17 15,-35 0 1</inkml:trace>
  <inkml:trace contextRef="#ctx0" brushRef="#br0" timeOffset="145519.8639">4921 14005 0,'0'0'16,"18"-17"-16,35-1 16,0 0-16,0-17 0,17 17 15,89-52-15,-88 35 16,52-1 0,-88 19-16,18-19 15,-35 19-15</inkml:trace>
  <inkml:trace contextRef="#ctx0" brushRef="#br0" timeOffset="145703.107">5221 13494 0,'0'88'16,"18"-17"-16,-1-1 15,1 89 1,0-71-16,35 53 15,-18-70-15,18 17 16,-36-53-16,1-17 0,17-1 16</inkml:trace>
  <inkml:trace contextRef="#ctx0" brushRef="#br0" timeOffset="146382.9534">5680 14340 0,'0'0'0,"0"18"0,0 0 0,17-18 16,-34 0-16,-1-18 15,-17-70 1,35 53-16,-18-1 16,36-17-16,-18 18 15,53-18 1,-36 36-16,54-1 15,-36 0-15,0 18 0,36 18 16,-36-18-16,1 35 16,-19-35-16,1 18 15,-18-1-15,0 1 16,-18 0 0,1 35-16,17-36 15,-18 1-15,18 35 16,18-35-16,-1-1 15,19-17 1,-19-17-16,18-19 16,-17 19-16,0-19 15,-18 19-15,17-19 0,1-17 16,-18 18-16,0 0 16,0 17-16,-18 1 15,36 17 1,-18 17-16,35 36 15,-17-18-15,0 1 16,-1-19-16,18 19 0,1-1 16,-1-17-16,0-1 15,1-17-15,-36-17 16,17-1-16,-17 0 16,0 1-16,0-19 0,-17 19 15,-19-36-15,1 18 16,0-18-16,17 17 15,0 19 1,1-1-16,17 0 16,17 18-1,1 0-15,-18 18 16,35-18-16,-17 0 16</inkml:trace>
  <inkml:trace contextRef="#ctx0" brushRef="#br0" timeOffset="146644.7092">6526 14235 0,'0'0'16,"18"0"-16,-18-18 16,-18-17-16,1-1 15,-19-34-15,36 35 16,0-18-1,0 35-15,18-17 16,0 35-16,17 0 16,-17 17-16,17 19 15,-17-19-15,-1 1 0,1 35 16,-18-36-16,0 19 16,18-19-1,-18 1-15</inkml:trace>
  <inkml:trace contextRef="#ctx0" brushRef="#br0" timeOffset="146813.4756">6685 13917 0,'18'35'15,"-1"-17"-15,1 0 0,17 35 16,-35-36-16,18 18 15,0-35 1</inkml:trace>
  <inkml:trace contextRef="#ctx0" brushRef="#br0" timeOffset="147229.4182">6703 13741 0,'0'35'16,"0"-70"-16,17 88 0,1 0 16,0-36-16,35 18 15,-36-35-15,1 18 16,35 0-16,-53-1 16,35-17-16,-17 18 15,-1 0 1,1-1-16,17 19 15,-35-19-15,18 36 16,0 0-16,17 71 16,-18-36-16,19 35 15,-19-70-15,1 0 16,-18-35-16,-18-1 16,18 1-16,-35-18 15,17-18-15,-34-35 16,16 0-16,19 18 0,-1-18 15,0-70 1,18 52-16,18 18 0,17 0 16,53-52-16,-52 69 15,34 1-15,-34 0 0,17 17 16</inkml:trace>
  <inkml:trace contextRef="#ctx0" brushRef="#br0" timeOffset="148545.8442">10319 15205 0,'-18'0'0,"36"-18"15,52-17 1,-17 17-16,0-17 15,35-18-15,1 0 16,16 0-16,19 0 0,158-88 16,-123 71-16,141-72 15,-142 90-15,-16-19 16,122-17-16,-123 35 16,89-35-16,-125 52 15,1 1-15,0 0 0,-18 17 16,36-17-16,-71 17 15,17-17 1,-35 35-16,-17 0 0,0-18 16,-1 1-1,1-1 1,0 18 0,-1 0-16,1-18 15,0 18-15,-1 0 16,1-17-16,-1 17 15</inkml:trace>
  <inkml:trace contextRef="#ctx0" brushRef="#br0" timeOffset="148868.221">13317 13741 0,'18'0'16,"0"0"0,-1 0-16,19-18 15,-1 18-15,-18 0 0,36 0 16,-17 0-16,-19 0 16,19 0-16,-1 0 0,-17 0 15,34-18 1,-52 36-1,-17 0 1,-1-1-16,1 1 0,-1 0 16,-35 35-1,35-36-15,1 1 0,-1 17 16,0-17-16,1-1 0,-1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ustomXml" Target="../ink/ink1.xm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Train/dev/test</a:t>
            </a:r>
          </a:p>
          <a:p>
            <a:pPr algn="ctr"/>
            <a:r>
              <a:rPr lang="en-US" sz="6600" dirty="0"/>
              <a:t>distributions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918292" y="1187098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Cat classification dev/test 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50" y="1508443"/>
            <a:ext cx="2650021" cy="17666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949436" y="3624239"/>
            <a:ext cx="4608495" cy="2876896"/>
            <a:chOff x="5949436" y="3624239"/>
            <a:chExt cx="4608495" cy="2876896"/>
          </a:xfrm>
        </p:grpSpPr>
        <p:sp>
          <p:nvSpPr>
            <p:cNvPr id="5" name="TextBox 4"/>
            <p:cNvSpPr txBox="1"/>
            <p:nvPr/>
          </p:nvSpPr>
          <p:spPr>
            <a:xfrm>
              <a:off x="8200541" y="3624239"/>
              <a:ext cx="733888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Idea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9436" y="5977830"/>
              <a:ext cx="1722751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Experiment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49654" y="5977830"/>
              <a:ext cx="808277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Code</a:t>
              </a:r>
            </a:p>
          </p:txBody>
        </p:sp>
        <p:pic>
          <p:nvPicPr>
            <p:cNvPr id="8" name="Shape 167">
              <a:extLst>
                <a:ext uri="{FF2B5EF4-FFF2-40B4-BE49-F238E27FC236}">
                  <a16:creationId xmlns:a16="http://schemas.microsoft.com/office/drawing/2014/main" xmlns="" id="{9675B8D5-35D2-48A7-B7BE-49424F1E067F}"/>
                </a:ext>
              </a:extLst>
            </p:cNvPr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21035338">
              <a:off x="7457196" y="4100114"/>
              <a:ext cx="2386035" cy="2401021"/>
            </a:xfrm>
            <a:prstGeom prst="rect">
              <a:avLst/>
            </a:prstGeom>
          </p:spPr>
        </p:pic>
      </p:grpSp>
      <p:sp>
        <p:nvSpPr>
          <p:cNvPr id="9" name="Circular Arrow 10">
            <a:extLst>
              <a:ext uri="{FF2B5EF4-FFF2-40B4-BE49-F238E27FC236}">
                <a16:creationId xmlns:a16="http://schemas.microsoft.com/office/drawing/2014/main" xmlns="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490694" y="4023382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0" name="Circular Arrow 11">
            <a:extLst>
              <a:ext uri="{FF2B5EF4-FFF2-40B4-BE49-F238E27FC236}">
                <a16:creationId xmlns:a16="http://schemas.microsoft.com/office/drawing/2014/main" xmlns="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475835" y="4040632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1" name="Circular Arrow 13">
            <a:extLst>
              <a:ext uri="{FF2B5EF4-FFF2-40B4-BE49-F238E27FC236}">
                <a16:creationId xmlns:a16="http://schemas.microsoft.com/office/drawing/2014/main" xmlns="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589024" y="3985802"/>
            <a:ext cx="2206984" cy="2398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E669E58-8278-464B-8DB1-64EBC0B575D4}"/>
              </a:ext>
            </a:extLst>
          </p:cNvPr>
          <p:cNvSpPr/>
          <p:nvPr/>
        </p:nvSpPr>
        <p:spPr>
          <a:xfrm>
            <a:off x="506669" y="1218511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Regions: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CC85686-7451-43F3-AC45-CCEB55D90014}"/>
              </a:ext>
            </a:extLst>
          </p:cNvPr>
          <p:cNvSpPr/>
          <p:nvPr/>
        </p:nvSpPr>
        <p:spPr>
          <a:xfrm>
            <a:off x="506669" y="1740243"/>
            <a:ext cx="2946640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Other Europe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South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Other Asia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Australia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A8EE758E-668B-40BD-8B3D-DD93BB0722C0}"/>
                  </a:ext>
                </a:extLst>
              </p14:cNvPr>
              <p14:cNvContentPartPr/>
              <p14:nvPr/>
            </p14:nvContentPartPr>
            <p14:xfrm>
              <a:off x="152280" y="755640"/>
              <a:ext cx="11328840" cy="5188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EE758E-668B-40BD-8B3D-DD93BB0722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746280"/>
                <a:ext cx="11347560" cy="52070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/>
          <p:cNvSpPr txBox="1"/>
          <p:nvPr/>
        </p:nvSpPr>
        <p:spPr>
          <a:xfrm>
            <a:off x="4836072" y="2623481"/>
            <a:ext cx="2216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00B0F0"/>
                </a:solidFill>
              </a:rPr>
              <a:t>Not good</a:t>
            </a:r>
            <a:r>
              <a:rPr kumimoji="1" lang="en-US" altLang="zh-TW" dirty="0" smtClean="0"/>
              <a:t>, because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Dev set and Test set should come from the same distribution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True story (details changed)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2148" y="1962053"/>
            <a:ext cx="9757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Optimizing on dev set on loan approvals for medium income zip codes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148" y="4444943"/>
            <a:ext cx="6168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Tested on low income zip codes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80DF1FA-71E6-406C-A5B4-1124FBFAE08F}"/>
                  </a:ext>
                </a:extLst>
              </p14:cNvPr>
              <p14:cNvContentPartPr/>
              <p14:nvPr/>
            </p14:nvContentPartPr>
            <p14:xfrm>
              <a:off x="603360" y="2013120"/>
              <a:ext cx="10941480" cy="396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0DF1FA-71E6-406C-A5B4-1124FBFAE0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00" y="2003760"/>
                <a:ext cx="10960200" cy="39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75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Guideline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5675" y="1508443"/>
            <a:ext cx="108286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Choose a dev set and test set to reflect data you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expect to get in the future and consider important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to do well 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2A63FA10-7F04-4289-9426-C2251B0DB6C0}"/>
                  </a:ext>
                </a:extLst>
              </p14:cNvPr>
              <p14:cNvContentPartPr/>
              <p14:nvPr/>
            </p14:nvContentPartPr>
            <p14:xfrm>
              <a:off x="965160" y="615960"/>
              <a:ext cx="10388880" cy="523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63FA10-7F04-4289-9426-C2251B0DB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800" y="606600"/>
                <a:ext cx="1040760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Main Points</a:t>
            </a:r>
            <a:endParaRPr kumimoji="1"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Dev and Test set should come from same distribution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0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101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Century Schoolbook</vt:lpstr>
      <vt:lpstr>新細明體</vt:lpstr>
      <vt:lpstr>Arial</vt:lpstr>
      <vt:lpstr>Office Theme</vt:lpstr>
      <vt:lpstr>Setting up  your goal</vt:lpstr>
      <vt:lpstr>Cat classification dev/test sets</vt:lpstr>
      <vt:lpstr>True story (details changed)</vt:lpstr>
      <vt:lpstr>Guideline</vt:lpstr>
      <vt:lpstr>Main Points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kyle.huang168@outlook.com</cp:lastModifiedBy>
  <cp:revision>144</cp:revision>
  <dcterms:created xsi:type="dcterms:W3CDTF">2017-07-10T20:19:53Z</dcterms:created>
  <dcterms:modified xsi:type="dcterms:W3CDTF">2019-11-01T13:29:20Z</dcterms:modified>
</cp:coreProperties>
</file>