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2" r:id="rId4"/>
    <p:sldId id="263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8"/>
    <p:restoredTop sz="94623"/>
  </p:normalViewPr>
  <p:slideViewPr>
    <p:cSldViewPr snapToGrid="0" snapToObjects="1">
      <p:cViewPr varScale="1">
        <p:scale>
          <a:sx n="121" d="100"/>
          <a:sy n="121" d="100"/>
        </p:scale>
        <p:origin x="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0:18.52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7355 2999 0,'18'0'31,"-36"0"94,18-18-109,-17 18-1,-1 0 1,1 0-16,-19 0 16,19 0-1,-19 0-15,19 0 16,-1 0-16,-17-18 15,17 18-15,-17 0 16,17 0 0,1-17-16,-36 17 15,17 17-15,19-17 0,-19 0 16,19 18-16,-18-18 0,-36 0 16,36 0-16,-36 18 15,36-18-15,-36 0 16,36 0-1,0 17-15,-18-17 0,-18 0 16,36 18-16,-18-18 16,18 0-16,-18 18 15,18-1-15,-54 1 16,54-18-16,0 0 0,-18 17 16,-18-17-16,36 0 15,17 0-15,1 0 16,-1 0-16,1 0 0,-19 0 15,19 0 1,-1 0 0,18 18-16,-18 0 31,1-1-15,-1 1-16,18 17 15,-18-17 1,18 35-16,0-18 15,0-17-15,0 17 0,0 18 16,0-35-16,0 52 16,0-35-1,0 1-15,0 34 16,0-34-16,18 52 16,-18-53-16,18 53 15,-18-53-15,17 54 16,-17-54-16,18 53 15,-18-35-15,0 35 16,0-35-16,18 53 16,-18-53-16,-18 53 15,18-53-15,-18 0 16,18 0-16,0-1 0,0 54 16,-17-70-1,17 69-15,0-69 16,0 69-16,0-52 15,17 0-15,-17 71 16,18-1-16,-18-70 16,18 0-16,-18 0 15,17 0-15,-17 0 0,18-18 16,-18 71-16,0-53 16,18 53-16,-18-53 15,17 17-15,-17-17 16,0 18-16,0-1 0,0 54 15,0-71-15,0 70 16,0-70-16,18 0 16,-18 35-16,0-35 15,0 0-15,0 35 16,0-35-16,17 0 16,-17 35-16,18-53 0,-18 71 15,18-70 1,-18 52-16,0-35 15,0 17 1,0 1-16,0-36 0,0 0 16,0 36-1,0-53-15,17 34 16,-17-16-16,18 17 16,-18-36-16,0 19 15,0-19-15,0 1 0,18 35 16,-18-18-16,17 18 15,-17-35-15,0 17 16,0 18-16,0-18 16,0-17-16,0 35 15,0-36-15,0 1 0,0 17 16,0-17-16,0-1 0,0 19 16,18-19-1,-18 1-15,0 0 0,18-1 16,-18 1-16,17 17 15,1-17 1,0 17 0,-1-17-16,1-1 15,-1-17-15,19 18 16,-19-18-16,19 18 16,-19-18-16,1 0 15,35 0-15,-36-18 16,19 18-16,-1 0 0,36-18 15,-36 18 1,35-17-16,-34 17 16,-1 0-16,-17 0 0,52-18 15,-35 18-15,1 0 16,17 0 0,-18 18-16,0-18 0,36 17 15,-18-17-15,-18 0 16,18 18-16,35-18 15,-53 18-15,18-18 16,-17 0-16,16 0 0,-16-18 0,-1 18 16,0-18-1,-17 18-15,17 0 16,-35-17-16,18 17 16,-1-18 15,-17 0-16,0 1-15,18-1 0,-18-17 16,18 0-16,-1 17 16,-17 0-16,18-35 15,-18 18-15,0 18 0,18-19 16,-18 1-16,0 0 0,0-18 16,-18 17-16,18-52 15,0 53 1,0-18-16,0-35 15,0 53-15,0-18 0,18-71 16,-18 71 0,0-17-16,17-71 15,-17 70-15,-17-70 16,17 53-16,0-71 16,0 71-16,0-89 15,0 89-15,0 0 16,0 0-16,0-18 0,-18-88 15,18 106-15,0-106 16,0 88-16,0 18 16,18 0-16,-1-106 15,-17 105-15,18-105 16,-18 88-16,18 1 16,-18-1-16,0 0 0,0 0 15,0-106-15,0 107 16,-36-107-16,19 106 15,-19-88 1,19 35-16,-1 106 16,18 1-16,-18-37 15,18 36-15,0-17 16,0 35-16,0-54 16,0 54-16,18-53 15,-18 35-15,0-18 16,-18 36-16,1-18 15,-1 36-15,1 17 16,-1-18-16,-17 18 16,17 0-16,-35 18 15,35-18-15,1 0 0,-36 17 16,35-17 0,-52 0-16,34 0 15,-17 18-15,18 0 16,0-1-16</inkml:trace>
  <inkml:trace contextRef="#ctx0" brushRef="#br0" timeOffset="11024.68">1252 10248 0,'0'0'0,"0"18"16,18-18-1,0 0-15,-1 0 16,36-18-16,-18 1 16,1-1-16,-1-17 15,0-1-15,18 1 0,0-53 16,-18 35-16,1-53 16,-36 53-16,17-35 15,-17 35-15,-17 18 16,-19 0-16,19 17 15,-18 18-15,17 0 16,0 53 0,1 0-16,17 0 0,-18 17 15,18 1-15,0-1 0,0 89 16,0-71-16,18-17 16,-18 70-16,0-88 15,0 35 1,-18-53-16,-17 1 15,-1-19-15,1-17 16,17-17-16,1-19 16,-1 19-16,18-71 0,0 70 15,18-35 1,-1 35-16,1 18 0,35 0 16,-18 18-16,18 35 15,-17-35-15,-1 34 16,-18-16-16,19-1 15,-19 0-15</inkml:trace>
  <inkml:trace contextRef="#ctx0" brushRef="#br0" timeOffset="11736.8318">1976 10336 0,'-53'0'0,"106"0"0,-124 18 16,53 0-16,-35 17 15,53 0-15,-17-17 16,17 35-16,17-36 16,1 1-16,35 0 15,-18-18-15,1-18 0,-19 0 16,18 1-16,18-18 15,-53 17-15,18 0 0,-18 1 16,0-1-16,-35-17 16,17 35-16,0 0 15,1 0-15,-18 0 16,17 17 0,18 1-16,0 0 0,0-1 15,0 1-15,35-18 0,18 18 16,-35-18-16,52 0 15,-52-18-15,0 18 16,-1 0-16,1-18 16,-18 1-16,0-1 15,0 0-15,-18 18 16,18 18 15,18 0-31,0-1 16,17 1-16,18 0 15,-36-1-15,36 18 16,-17 1-16,-19-1 16,1 0-16,-1 71 15,-17 18-15,-17-72 16,-1-16-16,1 17 0,-1-36 16,-35 19-16,18-36 15,-18 0 1,18-18-16,-1-35 15,19 0-15,17-35 16,0 35-16,53-35 16,-18 53-16,53-36 15,-53 53-15,1 1 16,16-19-16,-34 19 16,0 17-16,-36 17 15</inkml:trace>
  <inkml:trace contextRef="#ctx0" brushRef="#br0" timeOffset="12574.2244">2469 10495 0,'-17'-17'16,"34"17"15,-17-18-16,18 18 1,0-18-16,-1 1 16,-17-1-16,18 0 0,-18 1 15,0-1-15,-18 0 0,1-17 16,-1 35-16,0 0 16,-17 0-1,18 0-15,-1 35 16,0-17-16,18 0 0,0 17 15,18-17-15,17 35 16,0-18-16,36-18 16,-36 1-16,36-18 15,-54 0-15,19-18 16,-19 1-16,-17-1 16,-17 1-16,-1-19 15,0 19-15,1-1 16,17 0-16,17 18 31,36 0-31,-17 18 16,-1-18-16,0 0 0,1 0 15,-19 0-15,1 0 16</inkml:trace>
  <inkml:trace contextRef="#ctx0" brushRef="#br0" timeOffset="13171.4637">3651 10478 0,'0'0'0,"36"-36"15,-19 19-15,1-19 0,17-17 0,0-52 16,-35 52-1,18-71-15,-18 54 16,-35-54-16,-18 36 16,18 53-16,-18-1 15,17 19-15,19 34 16,-1 1-16,0 17 16,1 18-16,17 53 15,17-35-15,19-18 0,-1 17 16,53 18-16,-35-52 15,0-19-15,53 18 16,-53-35-16,53-17 16,-71-1-16</inkml:trace>
  <inkml:trace contextRef="#ctx0" brushRef="#br0" timeOffset="13308.6323">4216 9843 0,'-18'0'16,"18"17"-16,0 1 0,18 17 15</inkml:trace>
  <inkml:trace contextRef="#ctx0" brushRef="#br0" timeOffset="13412.0271">4357 10195 0,'-18'0'16,"1"0"0</inkml:trace>
  <inkml:trace contextRef="#ctx0" brushRef="#br0" timeOffset="15129.0932">5327 9578 0,'0'0'15,"18"-18"-15,-18 36 16,-18 88 0,18-18-16,18 88 15,-18-87-15,17 69 16,36-52-1,-35-71-15,17-17 0,36 0 16,-54-18 0,19 0-16,34-53 15,-52 17-15,-18 1 0,17-53 16,-17 70-16,0-35 16,0 71-1,18 17 1,0 1-16,17 34 15,0-52-15,36-1 16,-36 1 0,0-18-16,36-18 0,-53 1 15,-1-36 1,-17 18-16,-17-36 16,-1 36-16,-35-53 15,35 35-15,1 17 16,-1 1-16,18 0 0,-18 0 15</inkml:trace>
  <inkml:trace contextRef="#ctx0" brushRef="#br0" timeOffset="15378.2119">6174 9560 0,'35'-17'0,"-17"-1"15,17 0 1,-18 1-16,19 17 0</inkml:trace>
  <inkml:trace contextRef="#ctx0" brushRef="#br0" timeOffset="15606.6717">6209 9507 0,'0'18'16,"0"0"-16,0 17 15,18 0-15,-18 0 16,0 1-16,0 34 16,17-17-1,-17-35-15,18 0 0,17-1 16,-17 1-16,-1-18 16,19 0-16,-19 0 0,19 0 15</inkml:trace>
  <inkml:trace contextRef="#ctx0" brushRef="#br0" timeOffset="15963.9373">6509 9807 0,'17'0'15,"1"0"-15,0-35 16,-1 0 0,-17 17-16,0 0 15,18-35-15,-18 18 16,0-18-16,-18 36 16,18-1-16,-17 0 15,17 1-15,-18 17 16,18 17-16,0 19 15,0-1-15,0 0 16,18 18-16,-1-18 16,1-17-16,17 17 15,-17-35-15,0 0 0,-1 0 16,1 0 0,-1 0-16</inkml:trace>
  <inkml:trace contextRef="#ctx0" brushRef="#br0" timeOffset="16267.9314">6720 9472 0,'0'0'0,"18"0"16,0-18 0,-1 18-16,1 0 0,0 0 15,-1 0-15,1 18 16,-18 0-16,18 17 15,-1 0-15,-17-17 16,0 0-16,18 17 0,-1-18 16,-17 1-16,18 0 15,-18-1-15,-18-17 32,1 0-17,-1 0-15,1 0 16,-1 0-16,0 0 15,1 36 1</inkml:trace>
  <inkml:trace contextRef="#ctx0" brushRef="#br0" timeOffset="16447.4963">7126 10089 0,'-18'71'16,"36"-142"-16,-53 160 0,0-54 0,-18 0 15,17-17-15,19-1 16</inkml:trace>
  <inkml:trace contextRef="#ctx0" brushRef="#br0" timeOffset="17431.5669">7620 9454 0,'0'18'16,"0"35"-1,0 0-15,18 0 16,-1 17-16,19 89 16,-36-71-16,17-17 0,1 52 15,-18-87-15,0-19 16,0 19-16,17-54 31,1-35-31,17 35 16,18-35-16,-35 36 15,35 17-15,-18 0 16,0 0-16,1 0 0,17 53 16,-36-36-16,-17 1 15,0 17-15,-17-17 0,-19 17 16,1-17-16,-18-1 15,0 1-15,0 0 0,-35-1 16,35-17-16,36 0 0,-1-17 16,0-19-16,36 19 0,0-18 15</inkml:trace>
  <inkml:trace contextRef="#ctx0" brushRef="#br0" timeOffset="17726.4559">8132 9313 0,'17'0'16,"18"0"-16,18 0 15,-17 0-15,34-17 16,-52 17-16,-1 0 16,1 0-16</inkml:trace>
  <inkml:trace contextRef="#ctx0" brushRef="#br0" timeOffset="17936.9705">8237 9349 0,'0'0'16,"0"53"-16,-17-18 0,-1 53 15,0-53-15,18 53 16,0-52-16,0 17 15,18-36-15,35 19 16,-35-19-16,17-17 16,18 0-1,-18 0-15,-17 0 0</inkml:trace>
  <inkml:trace contextRef="#ctx0" brushRef="#br0" timeOffset="18292.4054">8484 9754 0,'18'-17'31,"0"-19"-15,-1 1-16,1 17 15,0-52-15,-18 52 16,0-17-16,0 17 0,0-17 16,-18 35-1,0 18 1,1-1-16,17 19 16,-18 17-16,18-18 15,0-18-15,18 19 0,-1-19 16,19 36-1,-19-53-15,18 18 16,1-18-16,-19 0 0,19-35 16</inkml:trace>
  <inkml:trace contextRef="#ctx0" brushRef="#br0" timeOffset="18604.9012">8714 9384 0,'35'-18'16,"-70"36"-16,88-36 0,-18 18 16,0 0-1,0 0-15,-17 0 16,0 18-16,-18 0 16,17 17-16,-17-18 15,0 1-15,0 17 0,0 36 16,0-36-1,18 53-15,-18-70 16,18 53-16,-1-54 16,-17 1-16,0 0 15,-17-18 1,-19 0 0,19-18-16,-19 18 15,19-18-15</inkml:trace>
  <inkml:trace contextRef="#ctx0" brushRef="#br0" timeOffset="20028.1051">1252 11448 0,'0'35'16,"0"0"0,0 36-16,18 52 0,0-35 15,-1 1-15,1-19 16,0 1-16,17 52 15,-18-88-15,1-17 16,0 0-16</inkml:trace>
  <inkml:trace contextRef="#ctx0" brushRef="#br0" timeOffset="20216.9317">1288 11553 0,'0'0'16,"35"-17"-16,0-1 16,36 1-16,-36 17 15,36-18-15,-54 18 16,1 18-16,-18-1 0,0 1 16,-18-1-16</inkml:trace>
  <inkml:trace contextRef="#ctx0" brushRef="#br0" timeOffset="20328.5494">1341 11836 0,'52'0'15,"-104"0"-15,140 0 0,-53 0 0,36-18 16,-36 0-16</inkml:trace>
  <inkml:trace contextRef="#ctx0" brushRef="#br0" timeOffset="20562.2639">1552 11959 0,'18'53'15,"0"-35"-15,17-1 0,0 19 16,0-36 0,-17 0-16,0 0 0,-1 0 0,1 0 15,0-18 1,-18 0-16,-18-17 15,0 17-15,-35-17 16,36 18-16,-19-19 16,1 36-1,18 0-15</inkml:trace>
  <inkml:trace contextRef="#ctx0" brushRef="#br0" timeOffset="20786.0859">1940 12136 0,'-17'-36'15,"17"19"-15,-18-54 16,18 36-16,0-36 16,0 36-1,0 0-15,0 17 0,18-17 16,17 35-1,-17 17-15,-1 19 16,1-36-16</inkml:trace>
  <inkml:trace contextRef="#ctx0" brushRef="#br0" timeOffset="21456.6037">2170 11871 0,'0'18'15,"0"35"1,0-36 0,0 36-16,17-35 0,1-1 15,0 1 1,-1-18-16,-17-18 15,0 1 1,0-1 0,0 0-1,0 1-15,18 17 16,-1 0-16,1 17 16,17-17-1,-17 18-15,0-18 0,17 0 0,-17 0 16,-1 0-16,1-18 15,-18 1 1,-18-1-16,1 18 16,-1-17-16,0-1 0,1 0 15,-1 1 1,36 17 0</inkml:trace>
  <inkml:trace contextRef="#ctx0" brushRef="#br0" timeOffset="22072.7725">2628 11889 0,'-17'0'16,"34"0"-16,-52 0 0,17 17 16,18 1-16,-17 0 0,17-1 15,17 1-15,19-1 16,-19-17-1,1 0-15,-1 0 16,-17-17 0,0-1-16,-17 1 15,17-1-15,17 18 47,19 18-47,-19-18 16,36 17-16,-35-17 15,0 0-15,-1 0 0,1 18 16,-36-18 15,36 0 16,17 0-31,-17 0-1,17 0-15,-17-18 16,-1-17-16,-17 17 16,0-35-1,0 18-15,0 0 0,0 0 16,-17-1-16,-1-52 16,-17 53-16,0-1 15,17 19-15,-17 17 16,35 17-16,0 54 15,17-36-15,19 36 16,16-18 0,54 0-1,-70-36-15,16 1 16,-34-18-16</inkml:trace>
  <inkml:trace contextRef="#ctx0" brushRef="#br0" timeOffset="22202.5876">3210 11483 0,'0'18'0</inkml:trace>
  <inkml:trace contextRef="#ctx0" brushRef="#br0" timeOffset="22331.1691">3334 11783 0,'17'0'16</inkml:trace>
  <inkml:trace contextRef="#ctx0" brushRef="#br0" timeOffset="24709.9331">4198 11183 0,'18'35'16,"-18"1"-16,17 69 15,1-34-15,0 88 16,-1-89 0,-17 1-16,18-18 0,0-18 15,-18 0-15,35 1 16,-35-19-16,35-34 16</inkml:trace>
  <inkml:trace contextRef="#ctx0" brushRef="#br0" timeOffset="24984.6171">4480 11783 0,'0'70'16,"0"-140"-16,0 176 0,18-89 0,-18 1 16,0-36-1,0 1-15,18-54 16,-18 53-16,17-52 15,-17 52 1,18 1-16,-1 17 0,1 0 16,0 17-1,-1 1-15,-17 0 16,18 17-16,-18-18 0,18 36 16,-18-35-16,17-18 15,-17 18-15,18-18 0</inkml:trace>
  <inkml:trace contextRef="#ctx0" brushRef="#br0" timeOffset="25317.0351">4833 11906 0,'0'0'0,"35"88"0,-17-35 16,-18 0-16,18 18 0,17 35 15,-35-71-15,18 18 16,-36-71-1,-17-70 1,17 35 0,-17-53-16,17 36 15,18-71-15,0 88 16,18 0-16,35-35 16,-18 70-16,-17 18 0,34 18 15,-34-1 1,0 1-16,-18 0 0,0 52 15,-18-35-15,-17 1 16,17-1-16,-17 0 16,17-17-16,1-18 0,17-18 15,17 18 1</inkml:trace>
  <inkml:trace contextRef="#ctx0" brushRef="#br0" timeOffset="25610.7468">5133 11783 0,'0'0'16,"0"17"-16,0 1 0,0 0 16,18-1-16,-18 19 15,17-19-15,1-17 16,-1 18-16,19-18 0,-19-18 16,1 1-1,0-1-15,-18 0 16,0-17-16,0 17 15,0 36 1,17 17 0,1-35-16,0 36 15,-1-19 1,1-17-16,17 18 16,-17-18-16,-1 0 0,1 0 15,0-18-15</inkml:trace>
  <inkml:trace contextRef="#ctx0" brushRef="#br0" timeOffset="25856.549">5468 11483 0,'18'0'16,"-1"0"-16,36-18 16,-17 18-16,-1 0 15,0 0-15,0 0 0,18-17 16,-17 17-16,-19 0 16,-17-18-1</inkml:trace>
  <inkml:trace contextRef="#ctx0" brushRef="#br0" timeOffset="26061.2668">5592 11077 0,'0'106'16,"17"-53"-16,1 18 15,-1 52-15,1-52 16,-18-1-16,18-17 0,-1 53 16,1-71-1,0 0-15,-18 1 0</inkml:trace>
  <inkml:trace contextRef="#ctx0" brushRef="#br0" timeOffset="27218.6498">7161 11624 0,'0'0'0,"-35"0"0,17-18 0,-52 18 16,35 0-1,17 0-15,-17 18 0,17 0 16,0 17-16,1-17 0,-1 17 15,18 35 1,18-34-16,-1-19 0,1 1 0,0 0 16,52 17-1,1-35-15,-36-18 16,0 18-16,-17-17 0,-18-1 16,18 0-16,-36-17 15,0 17-15,1 1 0,-1-1 16,0 18-1,18 18 1,36 35 0,-19-36-16,36 19 15,-17-19-15,-1 1 16,35-18-16,-34 0 16,-1 0-16,-17-18 0</inkml:trace>
  <inkml:trace contextRef="#ctx0" brushRef="#br0" timeOffset="27435.3994">7461 11007 0,'18'-18'15,"0"18"-15,34 0 16,-16 0-16,-1 0 0,0 0 16,1 0-16,-1 0 15,-18 0-15</inkml:trace>
  <inkml:trace contextRef="#ctx0" brushRef="#br0" timeOffset="27628.9808">7514 11113 0,'0'70'15,"0"-140"-15,0 175 0,0-69 0,0 17 16,18-36-16,-1 36 16,1-35-1,0-1-15,-1 1 0,1-18 16,0 18-16,35-18 15</inkml:trace>
  <inkml:trace contextRef="#ctx0" brushRef="#br0" timeOffset="27969.7044">7796 11377 0,'0'0'0,"0"-18"16,18 18-16,35-35 16,-35 0-16,17 17 15,-17-17-15,-1-18 16,1 0-16,-18 36 16,-18-19-16,18 19 0,-17-1 15,-19 0 1,19 18-16,-1 0 15,0 18-15,18 17 16,0 1-16,0-19 0,18 54 16,0-36-16,17 18 15,-17-35 1,-1 17-16,18-35 0,-17 17 16,0 1-16,-1-18 0</inkml:trace>
  <inkml:trace contextRef="#ctx0" brushRef="#br0" timeOffset="28138.7269">8149 11271 0,'18'0'15,"-1"0"-15,19 0 16,-19-17-16,36 17 15,-35 0-15</inkml:trace>
  <inkml:trace contextRef="#ctx0" brushRef="#br0" timeOffset="28325.7544">8414 11148 0,'0'17'15,"0"19"-15,0-1 16,0 0 0,0 1-16,0-19 15,17 1-15,1-18 16,-18 17-16</inkml:trace>
  <inkml:trace contextRef="#ctx0" brushRef="#br0" timeOffset="28675.5088">8520 10954 0,'17'0'15,"-34"0"-15,52-18 0,-17 18 0,-1 0 16,36-18-1,-18 18-15,1 0 16,-19 18-16,-17 0 0,18-1 16,-18 1-16,18 53 15,-18-1-15,0-52 16,0 17-16,0 0 16,17 1-16,-17-1 15,0-17-15,0-1 16,-17-17-1,-1 0 1,0 0-16</inkml:trace>
  <inkml:trace contextRef="#ctx0" brushRef="#br0" timeOffset="29972.0705">9243 11977 0,'-18'35'15,"-17"-17"-15,-18 52 16,18-34-16,-1-19 0,1 18 16,0 1-16</inkml:trace>
  <inkml:trace contextRef="#ctx0" brushRef="#br0" timeOffset="30906.7461">9895 11624 0,'0'0'16,"0"-18"-16,-35-17 0,35 17 15,-53 18 1,36 0-16,-19 18 0,19 0 16,-1 17-16,0 0 0,-17 54 15,35-37-15,35 19 16,1-36-16,52 1 16,-53-36-16,18 0 15,0 0-15,-18-18 16,36-17-16,-36-1 15,-35 19-15,0-19 0,-35-16 16,17 34-16,-17-17 16,-36 17-1,36 0-15,-35 18 16,52 0-16,0 0 16,36 18-1,35-18 1,-36 0-16,54 0 15,-53 0-15,17 0 16,-17 0-16,-1 0 16,1-18-16,-18 1 15,-18-1 1,18 0-16,0 1 16,0-1-16,0 0 15,18 36 1,-1 0-1,-17-1 1,36 36-16,-36-35 16,0 35-16,0-18 15,0 18 1,17-18-16,1 18 16,-18-35-16,18-18 0,-1 18 15,1-18-15,0 0 16,-18-18-16,0 0 15,0 1-15,17 17 0,-17-18 16,0-17 0</inkml:trace>
  <inkml:trace contextRef="#ctx0" brushRef="#br0" timeOffset="30994.3604">10283 11659 0,'0'18'16</inkml:trace>
  <inkml:trace contextRef="#ctx0" brushRef="#br0" timeOffset="31366.6627">10283 11695 0,'0'17'16,"-17"1"-1,17 0-15,0 34 16,0-34-16,17 35 16,1-35-16,-18-1 15,18-17-15,17-17 16</inkml:trace>
  <inkml:trace contextRef="#ctx0" brushRef="#br0" timeOffset="31561.9369">10354 11642 0,'18'0'16,"-1"-18"-16,36 0 15,0 1-15,0-1 16,-18 0-16,1-17 16,-1 18-1</inkml:trace>
  <inkml:trace contextRef="#ctx0" brushRef="#br0" timeOffset="31762.7225">10478 11271 0,'0'0'0,"0"36"0,-18 52 16,0-35-16,18 52 16,-17-52-16,17 0 15,0-17-15,17 17 0,-17-18 16,18 0-16,17 0 15</inkml:trace>
  <inkml:trace contextRef="#ctx0" brushRef="#br0" timeOffset="32118.2824">10689 11924 0,'18'123'15,"-36"-246"-15,36 299 0,-1-70 16,-17-53-16,18-18 0,-18 1 16,0-54-1,0-35 1,0 0-16,-18-35 16,18 35-1,-17-18-15,17 19 0,0-19 16,17-52-16,1 87 15,17-17-15,-17 53 16,17 0 0,-17 18-16,-18 17 0,0 1 15,-18-1-15,-17 18 16,17-18-16,-17 0 16,17-35-16,18-17 15,18-1 1</inkml:trace>
  <inkml:trace contextRef="#ctx0" brushRef="#br0" timeOffset="32585.2007">10989 11730 0,'0'0'0,"-18"35"0,1-17 16,17 17-16,0 0 15,0-17-15,17 0 16,1-1-16,0 1 0,-1-18 15,1 0-15,17 0 16,-17-18-16,0 1 16,-18-1-16,0 0 0,0-17 15,0 17-15,-18 18 16,36 18 0,-1 0-1,1-1 1,-1-17-16,19 0 15,-19 0-15,19 0 0,-19-17 16,19-36-16,-19 18 16,-17-1-16,18-34 15,-18 17-15,0 0 0,0-18 16,0 1-16,0 17 0,-18-18 16,1 1-16,-1 34 0,0-16 15,18 34 1,0 36-16,0 17 15,0 71 1,18-36-16,17 36 0,0-35 16,1 17-1,-1 0-15,-17-17 16,-18-36 0</inkml:trace>
  <inkml:trace contextRef="#ctx0" brushRef="#br0" timeOffset="32751.5214">11254 11501 0,'35'0'16,"-70"0"-16,105 0 0,-52 0 0,52 17 16,-52-17-16,35 0 15,-35 0-15</inkml:trace>
  <inkml:trace contextRef="#ctx0" brushRef="#br0" timeOffset="33909.263">12506 11518 0,'0'0'15,"18"-17"-15,-18-1 0,0 0 16,0 1-16,-36-1 15,19 18-15,-54 0 16,1 0 0,-1 53-1,36-18-15,17-17 0,0 17 16,1 36-16,34-36 16,19 18-16,-1-35 15,53-1-15,-52-17 16,16 0-16,-16 0 0,-1-17 15,18-19 1,-35 1-16,-18 17 0,0-17 16,-18-18-16,18 18 15,-18 17-15,1 1 16,-1-1-16,0 18 0,1 0 16,17 18-16,0 34 15,17-34-15,36 53 16,-17-54-16,34 36 15,-35-35-15,1-18 16,-1 18-16</inkml:trace>
  <inkml:trace contextRef="#ctx0" brushRef="#br0" timeOffset="34231.1653">12735 10813 0,'0'0'0,"18"0"15,0-18-15,-1 18 0,18-18 16,1 18-16,-19-17 0,36 17 16,-35-18-16,0 18 15</inkml:trace>
  <inkml:trace contextRef="#ctx0" brushRef="#br0" timeOffset="34425.6541">12841 10866 0,'0'0'0,"0"17"0,0 54 15,0-36-15,0 36 16,0-36-16,0 0 0,0 0 15,0-17-15,18 0 0,17-1 16,-17 1-16,-1-18 16,1 0-16,0-18 0</inkml:trace>
  <inkml:trace contextRef="#ctx0" brushRef="#br0" timeOffset="34777.3265">13106 11165 0,'0'0'16,"35"0"-16,-17-17 0,17-1 16,-17 1-16,-1-19 15,1 19-15,-1-19 16,-17 1-16,0 17 0,0-17 0,0 0 15,-35 0-15,18-1 16,-1 19-16,0 17 16,1 0-1,-1 17-15,18 36 16,0-18-16,0 1 16,18 17-16,-1-18 15,19 0 1,-1 1-16,-18-19 0,19-17 15,-1 18-15,-17-18 16,-1 0-16</inkml:trace>
  <inkml:trace contextRef="#ctx0" brushRef="#br0" timeOffset="35116.6406">13406 10742 0,'0'0'0,"17"0"0,1 0 16,17-18 0,-17 18-16,-1-17 15,19 17-15,-19 0 0,1 0 16,0 0-16,-18 35 16,17-17-16,-17-1 15,0 19-15,0-1 0,0 0 16,18 53-1,0-52-15,-1 52 16,1-70-16,-1 34 16,-17-34-16,0 0 15,0-1-15,-17-17 16,-1 0-16,1 0 16,-1 0-16,-17 0 15,17 0-15,-17 0 16</inkml:trace>
  <inkml:trace contextRef="#ctx0" brushRef="#br1" timeOffset="56793.2018">1341 13212 0,'-18'0'16,"0"0"15,36 0-15,0 17 0,34-17-1,-34 18-15,35-1 16,-18-17-16,1 18 15,-19 0-15,19 17 16,-36-17-16,0 17 16,0 0-16,0 18 0,-18-18 15,0 36-15,1-36 16,17 1-16,0-19 16,17 18-16,-17-17 15,18-18-15,17 18 16,-17-18-16,35 17 15,-36-17-15,1 0 16,-36 0 0</inkml:trace>
  <inkml:trace contextRef="#ctx0" brushRef="#br1" timeOffset="56955.7899">1464 13547 0,'0'0'0,"35"0"16,-17 0 0,0 0-16,-1 17 0,1-17 15,0 0-15,-1 0 16,18 0-16,-35 18 0,36-18 16</inkml:trace>
  <inkml:trace contextRef="#ctx0" brushRef="#br1" timeOffset="57232.8771">1693 12859 0,'18'0'16,"17"0"0,-17 0-16,52-18 15,-52 18-15,17 0 16,-17-18-16,0 18 16,-1 0-16,1 0 0,-18 18 15</inkml:trace>
  <inkml:trace contextRef="#ctx0" brushRef="#br1" timeOffset="57816.4531">1711 12859 0,'0'17'63,"0"1"-47,18 17-16,-18 18 15,0-17-15,0-1 16,0-18-16,0 36 15,17-17-15,-17-19 0,18 1 16,0-18-16,-1 35 16,1-35-16,-1 0 0,1 0 15,17 0 1</inkml:trace>
  <inkml:trace contextRef="#ctx0" brushRef="#br1" timeOffset="58139.0792">1976 13194 0,'17'0'16,"1"-18"0,-1 1-1,1-1-15,17-35 16,-35 35-16,0 1 0,0-18 15,0-1-15,-17-17 16,-1 18-16,0 17 0,1 1 16,-1-1-16,1 18 15,-1 18-15,18 52 16,0-34 0,35 34-16,-17-35 15,35 18-15,-18-35 16,18 0-16,-18-18 15,1-18-15</inkml:trace>
  <inkml:trace contextRef="#ctx0" brushRef="#br1" timeOffset="58429.5063">2187 12841 0,'18'0'15,"0"0"1,-1 0-16,1 18 0,17-1 0,-17-17 16,-1 36-1,1-19-15,-18 1 0,18 35 16,-18-35-16,17 17 16,-17 0-16,0 18 15,0-18-15,0-17 16,-17-18-1,-1 0 1,0 0-16,1 0 16,-1-18-16,0 1 15</inkml:trace>
  <inkml:trace contextRef="#ctx0" brushRef="#br1" timeOffset="58595.2413">2575 13212 0,'36'0'15,"-19"-18"-15,1 18 16,-1 18 0</inkml:trace>
  <inkml:trace contextRef="#ctx0" brushRef="#br1" timeOffset="58705.922">2593 13529 0,'0'0'0,"35"0"0,-17 0 0,17 0 16,0-18-16</inkml:trace>
  <inkml:trace contextRef="#ctx0" brushRef="#br1" timeOffset="59336.5938">3316 12982 0,'-18'18'0,"18"0"16,-17 70-16,17-35 16,0 70-16,0-52 15,0-18-15,0 17 16,17-35-16,1 1 0,0-1 15,-1-17-15,19 17 16,-19-35-16,1-18 16,0 1-16,-18-1 15,17 0-15,1 18 16,17 0 0,0 0-16,18 18 15,-17-18-15,-1 0 0,0-18 16,0 1-16,36-19 15,-53 1-15,-1 17 0,-17-17 16,0-35 0,-17 34-16,-19 1 0,19 0 15,-19 17-15,1-17 0,0-18 16,17 35-16,18-17 16</inkml:trace>
  <inkml:trace contextRef="#ctx0" brushRef="#br1" timeOffset="59539.1379">3845 12753 0,'0'0'0,"18"0"15,35 0 1,-18 0-16,-17 0 15,17 0-15,-17 0 16,-1 0 0</inkml:trace>
  <inkml:trace contextRef="#ctx0" brushRef="#br1" timeOffset="59657.9422">3881 12859 0,'0'53'15,"0"-106"-15,17 141 16,-17-53-16,18 1 0,-1-19 15,1 1-15,17 17 16,1-17-16,-19-18 16</inkml:trace>
  <inkml:trace contextRef="#ctx0" brushRef="#br1" timeOffset="59992.7715">4110 13035 0,'18'0'16,"-1"-17"-1,1-1-15,-1 0 0,19-17 16,-19 0-16,-17 17 16,0 0-16,0-17 0,0 17 15,-17-34 1,-1 34-16,0-17 0,18 17 15,-17 18-15,-1-18 0,1 36 16,-1 0-16,18 17 16,0 0-16,35 36 15,-17-36-15,35 18 16,-36-35-16,36 17 16,-17-35-16,16 0 15,-34 0-15,0-18 16</inkml:trace>
  <inkml:trace contextRef="#ctx0" brushRef="#br1" timeOffset="60268.5185">4392 12682 0,'18'-17'16,"-1"17"-16,19 17 15,-19-17 1,19 36-16,-19-19 15,1 1-15,-18 0 0,17 17 16,-17 0-16,18 36 16,-18-36-16,18 36 15,-18-36-15,0-18 16,0 1-16,-18-18 16,-17-18-1,17 1-15,-52-1 16,52 18-16,-35 0 15</inkml:trace>
  <inkml:trace contextRef="#ctx0" brushRef="#br1" timeOffset="61181.0312">4904 13300 0,'0'0'0,"0"-18"0,-18-17 16,0 17-16,1 18 16,-1 0-16,0 0 0,-34 18 15,34-1 1,-17 19-16,-1 34 16,36-17-16,-17-18 0,17 18 15,0-17-15,0-19 0,35 19 16,-17-19-16,52-17 15,-52-17-15,52-19 16,-52 19 0,0-19-16,-18 19 0,17-36 15,-17 18-15,-17 17 16,-1-17-16,0 35 16,18 17-1,0 1-15,0 17 16,18 18-16,0-35 15,-1-1-15,1 1 16,17 0-16,-17-18 0,17 0 0,18 0 16,-35-18-1,-1 0-15</inkml:trace>
  <inkml:trace contextRef="#ctx0" brushRef="#br1" timeOffset="61379.5591">5062 12735 0,'18'0'0,"35"0"16,-35 0-16,17 0 15,0 0-15,0 0 16,1 0-16,-19 0 0,1 0 15</inkml:trace>
  <inkml:trace contextRef="#ctx0" brushRef="#br1" timeOffset="61536.4759">5186 12806 0,'0'0'15,"0"53"-15,0-36 0,0 36 16,0-17-16,0-19 15,17 1-15,-17 0 0,18 17 16,0-18-16</inkml:trace>
  <inkml:trace contextRef="#ctx0" brushRef="#br1" timeOffset="61870.5475">5327 13088 0,'0'0'16,"0"18"-16,18-36 16,-1 18-16,19-35 15,-19 17-15,1 1 16,-1-19-16,-17 19 0,0-19 16,0 19-16,0-19 0,0-34 15,-17 52-15,-1-17 16,1 17-16,-1 18 15,18 36 1,0-19 0,0 1-16,0 35 15,0-36-15,18 36 16,-1-17-16,1-1 16,-18-17-16,17-1 0,1 1 15,0-1-15,17 1 16,-17-18-16</inkml:trace>
  <inkml:trace contextRef="#ctx0" brushRef="#br1" timeOffset="62072.2908">5609 12912 0,'18'0'15,"-1"0"1,19 0-16,-19 0 16,1 0-16,0-18 0,-1 18 15,1 0-15</inkml:trace>
  <inkml:trace contextRef="#ctx0" brushRef="#br1" timeOffset="62288.0273">5909 12788 0,'-18'0'16,"18"35"-1,0 1-15,0 17 16,0-36-16,0 1 15,18 0-15,-18-1 0,18 1 16,-18 0-16,17-18 0</inkml:trace>
  <inkml:trace contextRef="#ctx0" brushRef="#br1" timeOffset="62672.3032">6085 12735 0,'18'0'31,"0"0"-16,17 0-15,-17 0 16,17 18-16,-17 0 16,-1 17-16,1 18 15,-18-18-15,17 0 16,-17 1-16,0-19 0,0 19 16,0-19-16,0 18 15,-17-35-15,-1 18 16,1-18-1,-19-18-15,19 1 16,-1-1 0</inkml:trace>
  <inkml:trace contextRef="#ctx0" brushRef="#br1" timeOffset="62881.5296">6368 13458 0,'35'0'0,"18"0"15,-36 0-15,19 0 16,-19-17-16,36 17 15</inkml:trace>
  <inkml:trace contextRef="#ctx0" brushRef="#br1" timeOffset="63032.4487">6491 13406 0,'0'0'16,"0"35"-16,0 35 15,0-34-15,0-19 0,18 36 16,-18-35-16</inkml:trace>
  <inkml:trace contextRef="#ctx0" brushRef="#br1" timeOffset="63628.1955">6985 12912 0,'0'0'0,"0"35"0,18 18 16,-18 0-16,17 0 16,1 17-16,0 1 0,-1 70 15,-17-88-15,0 0 0,18 35 16,-18-70-16,-18-18 16,18-18-1,0-17 1,0 17-16,18-17 0,35 17 15,-36 0-15,54 18 16,-36 18-16,1 0 16,-1 17-1,-35-17-15,-18 35 16,-17-36-16,0 1 0,-1 0 16,-34-1-16,34-17 15,1 0-15,18-17 16,17-19-16,0 19 15</inkml:trace>
  <inkml:trace contextRef="#ctx0" brushRef="#br1" timeOffset="63844.2943">7320 12912 0,'0'-18'16,"18"18"-16,17-18 0,-17 1 15,70-1 1,-53 0-16,-17 18 16,-1-17-16,1 17 15</inkml:trace>
  <inkml:trace contextRef="#ctx0" brushRef="#br1" timeOffset="63978.0288">7426 12929 0,'0'0'15,"18"53"-15,-1-17 0,19-1 16,-19-18-16,1 1 0,17 0 16,-17-1-1,-1-17-15</inkml:trace>
  <inkml:trace contextRef="#ctx0" brushRef="#br1" timeOffset="64276.2649">7638 13123 0,'17'-17'16,"1"-1"-1,0-17-15,-1 17 16,1-35-1,-1 36-15,-17-1 0,18-17 16,-18 17-16,0-17 0,0 17 16,0 0-16,-18 1 0,1-1 15,-1 36 1,18 17 0,-17 0-16,17 1 0,17 17 15,1-18-15,-1-17 16,1-1-16,53 1 15,-54-18-15,19 0 0,-19 0 16</inkml:trace>
  <inkml:trace contextRef="#ctx0" brushRef="#br1" timeOffset="64562.1181">7920 12771 0,'0'-18'16,"0"36"-16,18-54 0,-1 36 0,1 0 15,-1 0 1,19 18-16,-19 0 16,-17 17-16,18-18 0,0 54 15,-1-36-15,-17 1 16,18-1-16,-18 0 0,0 0 16,0 1-16,0 17 15,0-36-15,-18-17 31,-17-17-31,17 17 16,-17-18 0,17 0-16,1 18 0,-1 0 15,1 0 1</inkml:trace>
  <inkml:trace contextRef="#ctx0" brushRef="#br1" timeOffset="65895.8286">1799 14534 0,'-17'-35'15,"-1"35"-15,-17-17 16,-1 17-16,-17 17 16,36 1-16,-18 17 0,-1 36 15,36-18-15,-17 17 16,17-17 0,35 0-16,-17-35 15,34-1-15,-16-17 16,-1 0-16,0-17 0,1-19 15,-19 1 1,1-18-16,-18 18 0,-18 17 16,-17-35-1,17 36-15,1 17 16,-1 0-16,18 17 16,0 1-1,18 17-15,17 0 16,0-17-16,-17-18 0,52 18 15,-34-18-15,-19-18 16</inkml:trace>
  <inkml:trace contextRef="#ctx0" brushRef="#br1" timeOffset="66074.3767">1976 14164 0,'0'0'16,"17"0"-16,18 18 16,-17-18-16,0 0 15,-1 0-15,1 0 0,17 17 16</inkml:trace>
  <inkml:trace contextRef="#ctx0" brushRef="#br1" timeOffset="66209.2561">2046 14217 0,'0'35'16,"0"-70"-16,-18 88 0,18-35 0,18 34 16,-18-16-16,35-1 15,-17 0-15,17 1 16,-17-36 0</inkml:trace>
  <inkml:trace contextRef="#ctx0" brushRef="#br1" timeOffset="66530.9347">2240 14499 0,'0'0'0,"18"0"0,-1-17 16,1-1 0,0 0-16,-18-17 15,0 17-15,17 1 16,-17-19-16,0-16 15,0 34-15,0-35 16,-17 35-16,17 1 0,0-1 16,-18 0-16,18 1 0,-18-1 15,18 36-15,-17 17 16,17 0 0,0 54-16,17-54 15,19 35-15,-1-52 16,18 17-16,-35-35 15,34 0 1,-34-17-16,0-1 16</inkml:trace>
  <inkml:trace contextRef="#ctx0" brushRef="#br1" timeOffset="66802.5943">2469 14093 0,'18'0'15,"17"-17"1,-17 17-16,17 17 16,-17 1-16,0 0 15,-18-1-15,17 19 0,1-1 16,-18 0-16,17-17 0,1 52 16,-18-52-16,18 0 15,-18 17 1,0-17-16,-18-18 0,0 0 15,1 0 1,-1 0 0,1-18-16,-1 18 15</inkml:trace>
  <inkml:trace contextRef="#ctx0" brushRef="#br1" timeOffset="66953.8158">2946 14411 0,'0'0'0,"17"0"0,19 0 15,-19 0 1,-17 18-16</inkml:trace>
  <inkml:trace contextRef="#ctx0" brushRef="#br1" timeOffset="67082.1346">2893 14640 0,'0'0'15,"35"0"-15,-17 18 0,-1-18 0,36 0 16</inkml:trace>
  <inkml:trace contextRef="#ctx0" brushRef="#br1" timeOffset="67800.0974">3881 14587 0,'0'0'16,"-18"-35"-16,0 0 0,1 17 15,-36 1-15,17 17 16,19 0-16,-1 17 0,-35 36 16,36-18-16,-1 1 15,18-1-15,0 0 0,18 18 16,-1-35 0,1-1-16,0-17 0,17 0 15,-18 0-15,54-35 16,-53 17-16,-1 1 0,1-18 15,0 17-15,-18 0 16,17 18-16,-17 18 0,18 17 16,-1 0-16,19 89 15,-19-71-15,19 53 16,-36-53-16,0-18 16,0 0-16,0 0 0,0 1 15,-36-1-15,19-17 16,-19-18-1,1-18-15,18 0 16,-19-17-16,19 0 0,-1 0 0,18-18 16,0 0-16,0 0 15</inkml:trace>
  <inkml:trace contextRef="#ctx0" brushRef="#br1" timeOffset="67987.3942">4022 14129 0,'0'0'15,"17"-18"-15,1 18 0,35-18 16,-18 18-16,-17 0 16,17-17-16,0 17 15,-17 0-15,-18-18 16</inkml:trace>
  <inkml:trace contextRef="#ctx0" brushRef="#br1" timeOffset="68121.0767">4128 14146 0,'0'0'15,"0"36"-15,0-1 0,0 0 0,17 1 16,1 16 0,-1-16-16,1-19 0,-18 1 15,18 0-15,17-18 16,-17 0-16</inkml:trace>
  <inkml:trace contextRef="#ctx0" brushRef="#br1" timeOffset="68422.6937">4339 14376 0,'0'0'15,"18"0"-15,-1-18 16,1 0-1,0 1-15,-1-18 0,1 17 16,0-35-16,-1 18 16,-17 17-16,0 0 0,-17-35 15,-1 36-15,0-1 16,1 18 0,-1 0-16,18 18 15,-18 17-15,36 0 16,-18 1-16,35 34 15,-17-34-15,17-19 0,-17 1 16,35-1 0,-36-17-16,19 0 0</inkml:trace>
  <inkml:trace contextRef="#ctx0" brushRef="#br1" timeOffset="68717.7366">4621 14023 0,'0'0'16,"18"0"-16,0 0 0,-1 0 0,1 0 15,17 18 1,-17-1-16,0 18 16,-18-17-16,17 0 0,-17-1 15,18 36-15,-18-17 16,0-19-16,0 1 0,0 0 15,0 17 1,0-18-16,-18-17 0,1 0 16,-19 0-1,19-17-15,-1-1 0,-17 1 16</inkml:trace>
  <inkml:trace contextRef="#ctx0" brushRef="#br1" timeOffset="69227.2584">5115 14340 0,'0'0'0,"18"0"15,0 0-15,-1 0 0,1 0 16,17 0-16,0 0 0,1 0 16,-19-17-1,1 17-15,-18 17 16,0 19-16,-18-19 16,1 19-16,-1-19 0,0 19 15,1 16-15,17 1 16,0-17-16,0-19 15,17 36 1,1-35-16,0-1 0,-1-17 16,1 18-16,0-18 0,17 0 15,-17 0-15,17 0 16,-18 0 0,-17-18-1</inkml:trace>
  <inkml:trace contextRef="#ctx0" brushRef="#br1" timeOffset="69472.9881">5133 14552 0,'18'0'16,"17"0"-16,35 0 15,-34 0-15,52-18 16,-53 18-16,-17 0 16,-1 0-16,1 0 15</inkml:trace>
  <inkml:trace contextRef="#ctx0" brushRef="#br1" timeOffset="69873.1723">5045 13935 0,'0'0'0,"-18"0"16,0 0-16,-17 17 15,35 1-15,-17 17 16,-1 53-16,0-35 16,18 36-16,-17-19 15,17 36-15,0 88 16,0-106-16,17 0 0,1-17 16,17 17-16,0-53 15,1 1-15,-1-19 0,0-17 16,1 0-16</inkml:trace>
  <inkml:trace contextRef="#ctx0" brushRef="#br1" timeOffset="70285.425">5539 13970 0,'0'0'15,"0"18"-15,35-1 16,-17-17-16,-1 0 15,1 0-15,17 0 0,0 0 16,-17-17-16</inkml:trace>
  <inkml:trace contextRef="#ctx0" brushRef="#br1" timeOffset="70446.7031">5556 14182 0,'0'0'0,"0"35"0,0 0 0,0 36 16,18-54-16,0 19 16,-1-19-16,18-17 15,-17 0-15,17-17 16</inkml:trace>
  <inkml:trace contextRef="#ctx0" brushRef="#br1" timeOffset="70746.058">5786 14323 0,'17'0'16,"1"-18"-16,-1-17 16,1 17-16,0 1 0,-1-1 15,-17-17-15,18-1 16,-18 1-16,0 17 15,0 1-15,-18-1 0,1 1 16,-1 34 0,18 1-1,0 52-15,0-52 16,18 53 0,-1-54-16,-17 1 15,18 0-15,0-18 0,17 0 16,-17 0-16</inkml:trace>
  <inkml:trace contextRef="#ctx0" brushRef="#br1" timeOffset="71052.1849">6068 14076 0,'17'0'16,"1"0"-16,0 0 15,-1 17 1,-17 1-16,18 0 16,-18-1-16,0 1 0,0 0 15,18 35-15,-18-18 16,0 0 0,0-17-16,0-1 15,-18-17-15,0 0 16,1-17-1,-1 17-15,18-18 16,-18 1 0,18-1-16</inkml:trace>
  <inkml:trace contextRef="#ctx0" brushRef="#br1" timeOffset="71414.1338">6209 13935 0,'0'0'15,"-18"-18"-15,1 18 16,34 18-1,19-1-15,-19 1 16,36 35-16,-35-18 16,17 18-16,-17-18 15,-18 18-15,35 53 16,-35-35-16,0-18 0,0 17 16,-18-17-16,1 88 15,-1-88-15,-17 0 16,17 0-16,-52 18 15,52-36-15,-17 0 0,17 0 16,-35 1-16,35-36 16</inkml:trace>
  <inkml:trace contextRef="#ctx0" brushRef="#br1" timeOffset="75273.8319">4621 13794 0,'0'17'94,"18"-17"-78,0 0-16,35 0 15,0 0 1,-18 0-16,18-17 0,17-1 16,1 18-16,17-18 15,-17 1-15,34-1 0,89 0 16,-88 18-16,88 18 16,-106-18-16,71 18 15,-88-18-15,-1 0 16,-34 0-16,17 0 15,-71 0 1</inkml:trace>
  <inkml:trace contextRef="#ctx0" brushRef="#br1" timeOffset="76118.542">1570 15117 0,'0'0'0,"-18"0"0,36-18 31,35 18-15,0-18-1,0 18-15,35 0 0,18-17 16,17 17-16,-17-18 0,17 18 16,107-18-16,-124 18 15,-18 0 1,-18 18-16,-17-18 0</inkml:trace>
  <inkml:trace contextRef="#ctx0" brushRef="#br1" timeOffset="83092.4786">1305 13952 0,'-17'0'16,"34"0"46,1 18-62,35-18 16,-18 18-16,71-18 15,-35-18-15,17 18 0,0-18 16,0 1-16,0 17 16,0-18-16,-17 0 15,0 18-15,-18-17 0,35-1 16,-53 18-16,0 0 16</inkml:trace>
  <inkml:trace contextRef="#ctx0" brushRef="#br0" timeOffset="89164.635">9648 12947 0,'0'0'15,"-52"18"-15,34-1 0,0 1 0,-35 35 16,53-18-16,-17 18 16,17-18-16,17 1 15,19 16 1,17-16-16,-18-36 15,35 17-15,-17-17 16,18-17-16,-36-1 16</inkml:trace>
  <inkml:trace contextRef="#ctx0" brushRef="#br0" timeOffset="89522.132">10089 13070 0,'0'0'0,"-17"-17"0,-1 17 16,-35 0 0,36 17-16,-1 1 0,0 17 15,18 1-15,-17 34 16,34-52-16,-17-1 16,18 1-16,17 0 0,18-18 15,-18 0-15,1-18 16,-19 0-16,19-34 15,-36 16-15,0 19 16,-18-1-16,0 0 0,1 1 16,-19-1-16,1 18 15,18 0-15,-1 18 16,18 17-16,0-17 16,18-1-16,17 19 15,0-19-15,0-17 0,54 18 16,-54-18-1,0 0-15,18-18 16</inkml:trace>
  <inkml:trace contextRef="#ctx0" brushRef="#br0" timeOffset="89992.6259">10319 13159 0,'-18'0'16,"36"0"-16,-36 17 0,18 1 0,0 17 15,0-17-15,53 17 16,-35-35-16,17 18 15,53-18-15,-53-18 16,36-17-16,-53 0 16,17-36-1,-35 36-15,-18-53 16,1 52-16,-19-17 16,19 0-16,-19-17 0,-34-36 15,52 53-15,1 35 0,17 1 16,0 52-1,17 0-15,1 18 16,0 18-16,34 70 16,-34-70-16,0-1 0,-1-17 15,19 35 1,-36-35-16,17-35 0,-17-36 31,0-17-15,0 0-16,18-18 15,0 17 1,-1 36-16,1-17 0,-1 17 16,1 35-1,0-17-15,-1 35 16,-17-36-16,18 36 16,0-35-16,-1-18 15,1 17-15,-18-34 16</inkml:trace>
  <inkml:trace contextRef="#ctx0" brushRef="#br0" timeOffset="90271.9984">10918 13247 0,'18'0'16,"-36"0"-16,54 0 0,-19-18 16,36 1-16,-35-1 15,0 0-15,-1 1 16,-34-19-16,-1 19 15,0 17-15,1 0 0,-1 0 16,-35 0 0,35 17-16,1 19 15,17-19-15,17 54 16,1-36-16,17-17 16,1 17-16,-1-17 0,53-1 15,-35-17-15,18 0 16,-36-17-16,-17-1 15,-18 0-15,0 1 16</inkml:trace>
  <inkml:trace contextRef="#ctx0" brushRef="#br0" timeOffset="90883.8921">12030 12788 0,'-18'-17'16,"0"-1"-16,18 0 15,18 18 1,-18-17-16,18 17 16,-1 0-16,19 0 0,17 17 15,-18 1-15,18 35 16,-18-36-16,-17 19 15,17 17-15,-35-18 16,0 0-16,-18 36 16,1-54-16,-1 19 0,0-19 15,1 19 1,34-19-16,19 1 16,-19-18-16,54 0 15,-1 0-15,-34 0 16,-1-18-16</inkml:trace>
  <inkml:trace contextRef="#ctx0" brushRef="#br0" timeOffset="91033.7711">12136 13053 0,'17'-18'16,"-34"36"-16,69-36 0,-34 1 0,17 17 15,36-36-15,17 19 16,-70 17-16</inkml:trace>
  <inkml:trace contextRef="#ctx0" brushRef="#br0" timeOffset="91324.2561">12594 12383 0,'0'0'15,"35"-18"-15,-17 18 0,17-18 16,1 1-16,-1-1 16,-17 18-16,-18-18 0,0 36 15,-18-18 1</inkml:trace>
  <inkml:trace contextRef="#ctx0" brushRef="#br0" timeOffset="91510.9393">12629 12435 0,'0'0'0,"0"36"0,0 17 16,0-18-16,0-17 16,36 17-1,-19-18-15,1 19 16,17-36-16,-17 0 0,0 0 15,-1 0-15</inkml:trace>
  <inkml:trace contextRef="#ctx0" brushRef="#br0" timeOffset="91879.0552">12876 12665 0,'18'0'32,"0"0"-17,-1-36-15,1 19 16,0-1-16,-18 1 0,17-19 16,-17 19-16,18-19 15,-18 19-15,0-36 16,-18 53-16,18-18 15,-17 1-15,-1 17 16,0 0-16,18 52 16,-17-34-1,17 17-15,0 18 16,17-17-16,-17-19 0,18 1 16,17 17-16,-17-35 15,17 18-15,-17-18 0,-1 0 16,1 0-16,-18-18 0</inkml:trace>
  <inkml:trace contextRef="#ctx0" brushRef="#br0" timeOffset="92223.8677">13123 12347 0,'0'0'16,"18"0"-16,0 0 15,-1-17-15,1 17 16,0 17 0,-1-17-16,1 0 15,-1 0-15,1 18 16,0 17 0,-18-17-16,17 52 15,-17-52-15,18 53 16,-18-54-1,0 1-15,0-1 16,0 1-16,0 0 0,-18-18 16,1 0-1,-1 0-15,0 0 16,1 0-16,-1 0 16,18 17-16,-17-17 15</inkml:trace>
  <inkml:trace contextRef="#ctx0" brushRef="#br0" timeOffset="93091.2444">12400 13458 0,'124'0'16,"-248"0"-16,336 0 0,-36 0 16,-52 0-1,70-17-15,-106 17 16,53 0-16,-88 0 16,-18 17-16</inkml:trace>
  <inkml:trace contextRef="#ctx0" brushRef="#br0" timeOffset="101453.7135">1323 15928 0,'-18'0'0,"36"18"16,-18-1-16,18 54 15,-1-18-15,1 0 0,-1-18 16,1 18-16,0 0 15,-18-18-15,17 0 0,19 18 16,-19-35-16,-34-36 31,-19-35-31,19 18 16,-19-36-16</inkml:trace>
  <inkml:trace contextRef="#ctx0" brushRef="#br0" timeOffset="101755.3695">1341 15840 0,'0'0'16,"35"-18"-16,-18 18 0,19 0 0,17 0 16,0 35-1,-53-17-15,17 17 16,-17 36-16,-17-1 16,-1-34-16,18-19 15,-18 19-15,18-19 16,18 1-16,0 0 0,-1-1 15,36 1 1,18-1-16,-54-17 0,19 18 16,-19-18-1,-34 18-15,-1-18 0,0 17 16,-17-17-16,-18 18 0,18 0 16,-18-1-16,18 1 0,-1 0 15,-17 17 1,53-18-16,18-17 15</inkml:trace>
  <inkml:trace contextRef="#ctx0" brushRef="#br0" timeOffset="102077.9883">1993 16193 0,'0'0'15,"-53"52"-15,18-34 0,17 17 0,-17 36 16,35-53 0,18 34-16,-18-34 15,53-18-15,-18 0 16,18-35-16,-18 0 16,-35 17-16,0-17 15,0-1 1,-18 19-16,1-1 15,-1 18-15,18 18 16,18-1 0,35 19-1,-36-19-15,19-17 16,52 0-16</inkml:trace>
  <inkml:trace contextRef="#ctx0" brushRef="#br0" timeOffset="102285.5364">2223 16298 0,'0'0'15,"0"53"-15,0-35 0,0 0 16,17 34-16,18-52 16,18 18-1,-17-18-15,34-35 16,-35 0-16,18-18 15,-35 17-15,-18-34 16,0 35-16,-18-1 16</inkml:trace>
  <inkml:trace contextRef="#ctx0" brushRef="#br0" timeOffset="102422.3373">2346 15804 0,'0'0'15,"0"18"-15,18 17 0,-1 1 0,1 17 16,35 70-16,-36-70 15,1 0-15,17 0 0,-17-18 16,17 36 0,-17-36-16,-18-17 0</inkml:trace>
  <inkml:trace contextRef="#ctx0" brushRef="#br0" timeOffset="102639.2991">2699 16175 0,'0'0'16,"-53"35"-16,35-17 15,1-1-15,-19 19 16,36-19-16,36 19 16,-1-19-16,35 1 15,-34 0 1,-1-1-16,-17-17 0,-1 0 0,1 0 15,0 0-15</inkml:trace>
  <inkml:trace contextRef="#ctx0" brushRef="#br0" timeOffset="103919.1639">2893 16210 0,'0'18'31,"0"-1"-15,17 19-16,1-19 15,0 1-15,-1 0 16,1-18 0,0 0-16,-1 0 15,-17-18-15,18 0 0,-18 1 16,0-1-1,18 18-15,-1 0 16,18 35 0,-17-17-1,0-18-15,35 35 16,-36-35-16,1 0 0,0 0 16,-1-17-16,-17-19 15,0 19-15,0-1 16,-35-35-1,17 18-15,1 17 16,17 1-16,17 17 16</inkml:trace>
  <inkml:trace contextRef="#ctx0" brushRef="#br0" timeOffset="104607.2471">3493 16193 0,'-36'17'16,"72"-34"-16,-72 52 0,19-18 0,17 19 15,0-1-15,17 0 16,1-17-16,17-18 16,-17 0-16,35-18 15,-53 1 1,17-36-16,-17 35 15,0 0-15,0 1 0,-35-18 16,17 35 0,1 0-1,17 17-15,35 18 16,-35-17 0,35 0-16,-17-18 15,17 17-15,-35-34 31,18 17 16,0 0-47,-1 0 16,1 0-16,35 0 16,-36 0-16,1 0 15,0 0 1,-1 0-16,-17-18 47,0 0-32,0 1-15,18-18 16,-18-1-16,0-52 16,0 53-16,-18-53 15,18 52-15,-17 1 16,-1 17-16,0 18 15,1 0-15,-1 0 16,18 36-16,0-19 0,0 19 16,0 16-16,35 19 15,1-36-15,-19 1 0,19-1 16,52-17-16,-53-1 16,0-17-16,1 0 15,17-17-15</inkml:trace>
  <inkml:trace contextRef="#ctx0" brushRef="#br0" timeOffset="104776.2607">4198 15840 0,'0'0'0,"0"17"15,-18 1 1,18 0-16</inkml:trace>
  <inkml:trace contextRef="#ctx0" brushRef="#br0" timeOffset="104898.5393">4269 16175 0,'0'0'0,"-18"0"31</inkml:trace>
  <inkml:trace contextRef="#ctx0" brushRef="#br0" timeOffset="107322.4644">6791 2152 0,'-18'0'16,"1"0"-16,17 18 16,0-1-1,0 1 1,0 17-16,-18 18 15,18-18-15,0 1 0,0-1 16,0 0-16,0 0 16,0-17-16,-18-18 31</inkml:trace>
  <inkml:trace contextRef="#ctx0" brushRef="#br0" timeOffset="107533.9859">6562 2399 0,'35'70'15,"-17"-34"-15,-1 34 16,1-34-16,17 34 16,-17-52-16,-1-18 15,19 17-15,-1-17 0,36-35 16,-36 0-16,18-36 15,-18 54-15,-17-19 16,-18 19-16</inkml:trace>
  <inkml:trace contextRef="#ctx0" brushRef="#br0" timeOffset="109426.3084">4833 15681 0,'0'53'16,"18"0"-16,-18 17 15,17 71 1,1-70-16,0 70 15,-1-106-15,1 36 16,0-71-16,-1 18 16,-17-36-16,18 0 15</inkml:trace>
  <inkml:trace contextRef="#ctx0" brushRef="#br0" timeOffset="109719.3617">5080 16122 0,'0'0'16,"0"71"-16,0-36 0,18 18 16,-1-36-1,1-17 1,-18-35 0,0 17-16,0 1 15,0-89 1,18 71-16,17-1 15,-18 36-15,19 36 16,-36-19-16,17 1 16,1 17-16,0-17 15,-18 17-15,17-17 0,19 17 16,-36-17-16,35-1 16</inkml:trace>
  <inkml:trace contextRef="#ctx0" brushRef="#br0" timeOffset="110076.2297">5486 16281 0,'0'0'16,"0"88"-16,0-35 0,0 17 16,17-17-16,-17 0 15,18-18-15,0 36 16,-18-53-16,0-54 15,-36-34 1,19 35-16,-1-18 16,0 0-16,1-71 15,-1 54-15,18-18 16,18 52-16,-1 19 16,36-19-16,-17 36 15,-19 0-15,19 18 0,-1 17 16,-35-17-16,0 17 15,0 0-15,-35 18 16,17-35-16,0-18 0,1 0 16,-1 0-1,18-35-15,0 17 16,18 0-16</inkml:trace>
  <inkml:trace contextRef="#ctx0" brushRef="#br0" timeOffset="110375.8509">5733 16104 0,'0'36'16,"0"-72"-16,0 89 0,0-35 16,0 0-16,0-1 0,0 1 15,17-1-15,1 1 16,17 0-16,-17-18 16,-1 0-16,1-18 0,0 0 15,-18-17-15,0 18 16,0-19-16,0 1 15,-18 17-15,18 36 32,18 0-17,-18 17-15,17-17 16,1-1-16,-18 1 16,18-18-16,-1 0 15,1 17-15,17-17 16,-35-17-16,18 17 15</inkml:trace>
  <inkml:trace contextRef="#ctx0" brushRef="#br0" timeOffset="110603.6529">6015 15663 0,'0'0'0,"0"18"15,0 0-15,18 35 16,-18-18-16,17 0 16,-17 18-16,35 35 15,1 0-15,-19-52 16,1-1-16,0-17 0,-18-1 16,0 19-1,0-19-15</inkml:trace>
  <inkml:trace contextRef="#ctx0" brushRef="#br0" timeOffset="110777.7945">6050 15981 0,'18'0'15,"17"-18"-15,0 18 16,1-17-16,34-1 15,-35 0-15,-17 18 16,0 0-16</inkml:trace>
  <inkml:trace contextRef="#ctx0" brushRef="#br0" timeOffset="112874.1146">7461 15910 0,'-17'-17'15,"17"-1"-15,-18 0 16,18 1 0,-18 17-16,18-18 0,-17 18 15,-1 0-15,-17 18 16,17-1-16,1 19 16,-1-1-16,0 0 0,18 0 15,-17 36-15,17-53 16,0 17-16,0-17 0,17 17 15,1-35-15,35 0 16,-36 0 0,1-18-16,17 1 0,-17-19 15,0 1-15,-18 0 0,17-18 16,-17 0-16,0-53 16,-17 36-16,-1-54 15,0 89-15,1-18 16,-1 18-16,18 17 0,-18 18 15,1 0-15,17 18 16,17 70 0,-17-35-16,18 0 15,0 17-15,-1-17 0,19 18 16,-19-18-16,54 35 16,-36-53-16,0 0 0,36 18 15,-1-17 1,-52-36-16</inkml:trace>
  <inkml:trace contextRef="#ctx0" brushRef="#br0" timeOffset="113249.5204">7990 15946 0,'-52'-18'16,"104"36"-16,-122-36 0,17 53 15,18 0-15,-1 36 16,36-36-16,-17 1 16,34 34-16,1-52 15,0-1-15,17-17 16,0 0-16,18 0 16,-18 0-16,1-17 15,-19-18-15,1 17 0,0 0 16,-18 1-16,0-1 0,0-35 15,-18 35-15,0 1 16,-17-19-16,17 19 16,1 17-16,17 35 15,0-17-15,17 35 16,1-36-16,35 19 16,-35-19-16,35 1 15,-18-18 1,0 0-16</inkml:trace>
  <inkml:trace contextRef="#ctx0" brushRef="#br0" timeOffset="113551.6231">8114 15328 0,'0'18'0,"35"-18"15,-17 0-15,17 0 16,0-18-16,-17 18 15,17-17-15,-17 17 0,17 0 16,-52 0 15</inkml:trace>
  <inkml:trace contextRef="#ctx0" brushRef="#br0" timeOffset="113783.9147">8202 15328 0,'0'0'15,"-18"71"-15,18-36 0,0 53 16,0-35-16,18 35 16,0-52-1,-18-1-15,17-17 0,1-1 16,0 1-16,-1-1 0,1-17 15,17 0 1,-17 0-16,-18-17 0</inkml:trace>
  <inkml:trace contextRef="#ctx0" brushRef="#br0" timeOffset="114156.7876">8431 15787 0,'18'0'16,"-36"0"-16,54 0 0,-19 0 0,19-35 16,-19-1-16,19 19 15,-19-54-15,1 36 16,-18-36-16,0 54 15,0-54-15,-18 53 16,1-35 0,-1 36-16,0-1 15,1 18-15,17 18 16,0 17-16,-18 36 16,36-36-16,-1 53 15,1-53-15,0 1 16,-1-1-16,1-17 0,35-1 15,-36-17-15,36-17 16,-35-1-16</inkml:trace>
  <inkml:trace contextRef="#ctx0" brushRef="#br0" timeOffset="114483.9272">8696 15363 0,'18'0'16,"17"0"-16,-17 0 16,17 18-1,-18-18-15,19 18 16,-1-18-16,0 17 16,-17 1-16,-18 35 15,0-35 1,0 17-16,0 18 15,0-18-15,0 0 0,0 1 16,0-1-16,0 18 16,0-36-16,-18-17 15,1 0 1,-1-17 0,0-1-16,1 18 15,17-17-15,-18 17 0</inkml:trace>
  <inkml:trace contextRef="#ctx0" brushRef="#br0" timeOffset="115169.1226">9278 16193 0,'0'17'15,"0"1"1,-18 17-1,1-17-15,-1-1 0,-17 36 16,0-35-16,-36 0 16</inkml:trace>
  <inkml:trace contextRef="#ctx0" brushRef="#br0" timeOffset="115859.0691">10231 15946 0,'-36'-36'16,"72"72"-16,-72-89 0,1 17 15,17 19-15,1 17 16,-1 0-16,0 0 0,1 35 16,-1 0-16,18 53 15,0-52 1,35 34-16,-17-52 16,17 0-16,-17-1 0,35-17 15,17-17-15,-34-1 16,17-35-1,-53 35-15,17-52 16,-34 35-16,-19-18 16,1 17-16,17 19 0,-17 17 15,-53-18 1,70 18-16,36 18 16,0-18-16,17 17 15,0-17-15</inkml:trace>
  <inkml:trace contextRef="#ctx0" brushRef="#br0" timeOffset="116175.4386">10548 15875 0,'18'53'16,"-36"-106"-16,36 124 0,-18-36 0,17 18 16,1-18-16,0-17 15,-18-1-15,17 1 0,1 0 16,-18-1-16,18-17 15,-1 18-15,1-18 16,-18-18-16,17 1 16,-17-1-16,0 0 0,0-17 15,0 0-15,0-1 16,0 19-16,18 17 16,-18 17-1,35 19 1,-17-19-16,0-17 0,-1 18 15,19 17-15,-1-35 16,-18 0-16,1 0 16,0 0-16,-1-17 0</inkml:trace>
  <inkml:trace contextRef="#ctx0" brushRef="#br0" timeOffset="116309.924">10936 16034 0,'0'-18'0,"0"36"0,0-54 16,-18 19-16,18-1 0,0-17 15,36 17 1,-19 1-16,54-1 15,-18 0-15,-18 1 16,0-1-16,18 0 0,-17 1 16,-19-1-16,19-17 15</inkml:trace>
  <inkml:trace contextRef="#ctx0" brushRef="#br0" timeOffset="116464.6596">11024 15540 0,'0'123'15,"0"-246"-15,18 317 0,0-124 0,-1 54 16,1-71-16,0-18 16,-1 0-16</inkml:trace>
  <inkml:trace contextRef="#ctx0" brushRef="#br0" timeOffset="116892.4196">11448 16351 0,'-18'159'16,"36"-318"-16,-36 406 0,18-123 15,0-71-15,0-71 16,-18-35 0,-17-53-16,0 36 15,0-54 1,17 54-16,18-71 15,18 70-15,34-35 16,-16 71-16,52 0 16,-35 17-16,17 18 15,-52 18-15,0-1 16,-18 18-16,-18-17 0,-35 53 16,18-36-16,-53 0 15,52-17-15,19 0 16,-19-18-16,36-18 15</inkml:trace>
  <inkml:trace contextRef="#ctx0" brushRef="#br0" timeOffset="117182.7527">11695 15981 0,'0'35'16,"0"0"-16,0 1 0,0-1 15,0 36-15,17-36 16,1-18-16,35-17 16,0 0-16,-36-35 15,36-18 1,-35 18-16,0 0 0,-1-18 16,-17 17-16,0 1 15,0 53 16,0 17-15,0-17-16,18-1 0,-1 1 16,1 0-1,0-18-15</inkml:trace>
  <inkml:trace contextRef="#ctx0" brushRef="#br0" timeOffset="117343.5088">12012 15998 0,'0'-35'16,"0"70"-16,18-87 15,17 52-15,0-18 16,36 0-16,-36 1 16,53-1-16,-52 0 15,-1 1-15,-17-1 16,-1 18-16,1 0 0,-18-18 16,-18 1-16</inkml:trace>
  <inkml:trace contextRef="#ctx0" brushRef="#br0" timeOffset="117488.4364">12224 15752 0,'0'0'0,"0"70"0,0 54 16,0-54-16,17-35 16,1 54-16,0-72 15,-18 1-15</inkml:trace>
  <inkml:trace contextRef="#ctx0" brushRef="#br0" timeOffset="119350.558">13194 15840 0,'0'0'15,"-35"0"-15,17 0 0,-17 0 16,17 17-16,-17 36 16,17-35-16,1 17 15,17 53 1,0-52-16,0-19 0,17 19 0,1-36 15,35 17 1,-18-17-16,0-17 0,1-19 16,-1 1-16,18-53 15,-36 35-15,-17-71 16,0 72-16,0-1 16,-17-18-16,-1 18 0,0 0 15,1 0-15,-18-17 16,17 52-16,0 18 15,18 18-15,-17 70 16,17-17-16,17 70 16,1-53-16,0-35 15,52 53-15,-35-54 16,1-16-16,-1-19 0,0 1 16,0 0-16,18-18 15</inkml:trace>
  <inkml:trace contextRef="#ctx0" brushRef="#br0" timeOffset="119673.4826">13564 15928 0,'0'0'16,"-35"35"-16,17-17 0,1 17 16,-1 18-1,18-18-15,35 1 16,-17-19-16,35 1 15,-18-18-15,1 0 16,-19-18-16,18 1 0,-17-1 0,-18 0 16,18-17-1,-36 0-15,0 17 0,1 0 16,-1 18-16,1-17 16,-1 17-16,0 17 15,36 1 1,-18 0-16,18-1 0,-1 1 0,18 0 15,36-1 1,-36 1-16,-17-18 0,35 0 16,-36-18-16</inkml:trace>
  <inkml:trace contextRef="#ctx0" brushRef="#br0" timeOffset="119919.2508">13723 15169 0,'0'0'15,"18"-35"-15,-1 18 16,54-1-1,-36 18-15,-17 0 0,-1 18 16,19-18-16,-19 0 0,1 17 16</inkml:trace>
  <inkml:trace contextRef="#ctx0" brushRef="#br0" timeOffset="120119.311">13794 15205 0,'0'88'16,"0"-176"-16,0 229 0,17-71 15,1-34-15,-18-1 16,0-17-16,18 17 16,-1-17-16,1-18 0,17 17 15,-17-34 1</inkml:trace>
  <inkml:trace contextRef="#ctx0" brushRef="#br0" timeOffset="120470.0292">14023 15540 0,'0'0'15,"18"0"-15,-1 0 16,1-18-16,-1 1 0,1-1 0,0 0 16,-1-17-16,1 17 15,-18-17-15,0-35 16,0 34-16,0 1 0,0 0 16,-18 17-16,1-17 15,-1 35 1,0 0-16,18 17 0,-17 1 15,17 0-15,0-1 16,0 54-16,0-36 16,35 36-16,-17-36 15,-1 0-15,1-17 0,0 0 16,-1-1-16,1 1 16,0-18-16,-1 0 15</inkml:trace>
  <inkml:trace contextRef="#ctx0" brushRef="#br0" timeOffset="120653.5603">14288 15381 0,'17'18'16,"1"-18"-16,35 0 15,-36 0-15,36 0 16,-35 0-1,17-18-15,-35 0 16</inkml:trace>
  <inkml:trace contextRef="#ctx0" brushRef="#br0" timeOffset="120846.7683">14587 15275 0,'0'0'16,"-17"53"-16,17-35 0,0 17 15,17 18-15,1-35 16,-18 17-16,18-35 0,17 35 16</inkml:trace>
  <inkml:trace contextRef="#ctx0" brushRef="#br0" timeOffset="121220.7283">14676 15187 0,'0'0'16,"17"0"-1,36 0 1,-35 0-16,17 0 0,-17 0 16,35 0-16,-36-18 15,1 18-15,-18 18 16,0 17-16,0 1 16,0-19-16,0 19 0,0 34 15,18-35 1,-18 36-16,17-53 15,-17 35-15,0-36 16,0 1-16,0-1 16,-17-17-1,-1 0-15,0-17 16,-17 17-16,0-18 16,17 18-16,0 0 15</inkml:trace>
  <inkml:trace contextRef="#ctx0" brushRef="#br0" timeOffset="138141.8663">7444 16475 0</inkml:trace>
  <inkml:trace contextRef="#ctx0" brushRef="#br0" timeOffset="139956.3009">7073 16898 0,'-17'0'0,"-1"-18"16,0 18-16,1 0 15,-1 0-15,-17 18 16,17 0-16,-17 35 16,17-18-16,18 18 15,0-18-15,0 18 16,18-35-16,17-1 15,-17-17-15,17 0 16,18-35-16,0-18 16,-36 35-16,1-52 15,-18 52-15,-18-35 16,1 36 0,-1-36-16,18 35 15,-17 18-15,-1 0 16,36 35-1,-18 1-15,17-1 16,-17 0-16,18-17 0,-1 17 16,19 0-16,17 1 15,-36-19-15,19-17 16,-1 0-16,0 0 0,-17-17 16</inkml:trace>
  <inkml:trace contextRef="#ctx0" brushRef="#br0" timeOffset="140184.8403">7355 16880 0,'-35'36'16,"70"-72"-16,-87 89 0,52-35 0,-18 0 16,18 17-1,0 0-15,35 0 0,0-17 16,18-18-1,-35 0-15,35-18 16,-18 1 0,-17-1-16,-18 1 15,17 17-15</inkml:trace>
  <inkml:trace contextRef="#ctx0" brushRef="#br0" timeOffset="141045.2704">6597 16845 0,'-18'0'31,"1"18"-15,17 17-1,0-17-15,0-1 0,0 54 16,17-36-16,36 18 15,-17-35-15,52-1 16,-35-17-16,0 0 16,-1 0-16</inkml:trace>
  <inkml:trace contextRef="#ctx0" brushRef="#br0" timeOffset="141778.7373">7532 16492 0,'0'0'0,"0"18"15,0 53 1,17-19-16,1 1 15,0 0-15,-1 18 0,1 52 16,0-70-16,-1-17 16,1-1-16,0 0 0,-18-53 31,0-17-15,0 0-16,0 0 0,-18-1 15,18 1-15,0 17 16,18 36-1,-1 0-15,1 35 16,-1-18-16,1-17 16,0-1-16,17 1 15,-17-1-15,17-17 16,-17 0-16,-1 0 0,19 0 16,-19-17-16,-17-1 15,18 1-15,-18-1 16,0 0-16,-18 1 15,1-19-15,-19 1 16,19 35-16,-19-18 16,19 18-16,-1 0 15,0 0-15,1 18 0,-1 17 16,18-17-16,35 35 16,1-35-16,34 17 15,-17-35-15,-18 0 16,18 0-16,18 0 15,-36 0-15,-17 0 0,-1-18 16</inkml:trace>
  <inkml:trace contextRef="#ctx0" brushRef="#br0" timeOffset="142101.7628">8361 16528 0,'-18'-18'15,"1"36"-15,-1 35 16,18-18-16,0 0 16,0 36-16,0-18 0,18 52 15,-1-52-15,1 0 16,17 18-16,0-54 16,18 19-16,-35-36 15</inkml:trace>
  <inkml:trace contextRef="#ctx0" brushRef="#br0" timeOffset="142398.2223">8502 16722 0,'0'0'15,"18"35"-15,-1-17 0,19 35 16,-19-18-16,18 0 15,-35-17-15,0 35 16,0-36 0,0 36-16,0-18 15,0 1-15,0-1 16,0 0-16,18-35 16,-18 18-16,18-18 0,-1 18 15,19-18-15,-19-18 16,-17 0-1,0 1 1</inkml:trace>
  <inkml:trace contextRef="#ctx0" brushRef="#br0" timeOffset="142530.4293">8520 17057 0,'0'0'0,"17"0"0,19-18 16,-1 18-16,18-17 15,-36 17-15,19 0 16,-19-18-16</inkml:trace>
  <inkml:trace contextRef="#ctx0" brushRef="#br0" timeOffset="142763.1231">8731 16633 0,'0'0'16,"0"-17"-16,18 17 0,0 0 16,-1 0-16,36-18 15,-35 18-15,-1 0 16,1-17-16</inkml:trace>
  <inkml:trace contextRef="#ctx0" brushRef="#br0" timeOffset="142946.9077">8802 16686 0,'0'0'0,"17"36"0,-17-1 15,0-17-15,18 35 16,-18-36-16,0 1 16,18-1-16,-18 1 0,17 0 15,1-1-15,0-17 16</inkml:trace>
  <inkml:trace contextRef="#ctx0" brushRef="#br0" timeOffset="143263.7143">8996 16898 0,'17'-18'32,"1"-17"-17,0 18-15,-18-36 16,17 17-16,-17 19 15,0-1-15,0 0 0,0 1 16,-17-1-16,17 0 0,-18 18 16,18 18-1,0 17 1,0-17-16,0 17 0,0 1 16,18-1-16,-1-17 0,-17-1 15,36 36 1,-19-53-16,1 18 0,0-18 15,-1-18-15</inkml:trace>
  <inkml:trace contextRef="#ctx0" brushRef="#br0" timeOffset="143587.4689">9172 16633 0,'18'0'15,"0"-17"1,-1 17-16,1 0 16,-1 0-16,1 0 0,0 0 15,-1 17 1,-17 1-16,0 17 0,0-17 16,18 35-16,-18-18 15,0 1-15,0-1 16,18-35-16,-18 17 0,-18-17 31,0 0-15,18-17-16,-17 17 15,-1-18-15,0 1 16</inkml:trace>
  <inkml:trace contextRef="#ctx0" brushRef="#br0" timeOffset="143887.7342">9419 16457 0,'0'0'16,"18"0"-16,-1 35 15,19-17 1,-1 53-16,-17-36 16,17 71-16,-17-53 15,-1 35-15,-17-35 16,-17 35 0,-1-35-16,-17-18 0,-1 0 15,19 1-15,-54 34 16,36-35-16,-36 18 15,54-35-15</inkml:trace>
  <inkml:trace contextRef="#ctx0" brushRef="#br0" timeOffset="145233.2664">8449 16757 0,'18'0'94,"-1"0"-94,1 18 15,0-18-15,-1 0 16,1 0-1,0 0-15,-1 0 16,1 17-16,-1-17 16,1 0-16,0 18 15,-1-18 1,-17-18-16,0 36 47,0 0-16,0-1 0,0 1-31,0-1 16,-17 1-16,17 0 16,-18-1-16,18 1 15,-18 0 1,18 17-16,0-17 15,-17 17 1,17-18-16,-18 1 0,18 0 16,0-1 15,18-17 0,-1 0-15,1 18-1,17-18-15,-17 0 16,0 0-16,17 18 0,-17-18 16,34 0-16,-34 17 15,0-17-15,-1 18 16,1-18-16,-36 0 31</inkml:trace>
  <inkml:trace contextRef="#ctx0" brushRef="#br0" timeOffset="148047.4474">13212 16545 0,'17'0'0,"71"0"15,-17-17-15,-1 17 16,142-36-16,-106 19 15,106-1-15,-124 18 16,0-18-16,53 18 16</inkml:trace>
  <inkml:trace contextRef="#ctx0" brushRef="#br0" timeOffset="149837.9711">13106 17163 0,'-36'-18'16,"72"36"-16,-89-36 0,35 18 0,-17 18 16,0 17-1,35-17-15,-18 17 0,0 35 16,1 1 0,34-36-16,1-17 15,17 17-15,1-17 16,-1-18-16,71-88 15,-53-1 1,-36 54-16,1-71 16,-18 53-16,-18 0 0,1-52 15,-19 52 1,1-35-16,0 35 16,-1-18-16,19 71 15,-1-18-15,18 36 16,18 70-16,-1-35 15,1 35-15,35 53 16,-18-70-16,1 0 16,-1-19-16,0 1 0,18 18 15,-18-36-15,-17-17 16,0-18-16,-1 18 16,1-18-16</inkml:trace>
  <inkml:trace contextRef="#ctx0" brushRef="#br0" timeOffset="150338.3209">13494 17039 0,'0'0'0,"0"18"0,0 17 16,-18 53-1,18-35-15,0 0 0,18 35 16,17-35 0,0-35-16,1-18 15,-19 0-15,19 0 16,-19-18-16,18 1 0,-17-1 0,-18 0 15,18-35-15,-18 36 16,0-1-16,-18 18 16,18 18-1,18 35 1,-1-18-16,19 18 16,-1-35-16,-17-1 0,34 1 15,19-18-15,-53 0 16,17-35-1,-35 17-15,-18-35 16,1 18-16,-1 17 16,-17-17-16,17-1 0,-35-16 15,36 16-15,-1 1 16,18 17 0,18 18-16</inkml:trace>
  <inkml:trace contextRef="#ctx0" brushRef="#br0" timeOffset="150571.5063">14041 16792 0,'0'18'15,"17"-18"1,1-18-16,17 18 0,-17-17 16,17-1-1,-35 0 1</inkml:trace>
  <inkml:trace contextRef="#ctx0" brushRef="#br0" timeOffset="150751.0403">14076 16863 0,'0'53'16,"0"-106"-16,0 123 0,17-34 0,-17-1 15,0-17-15,18-1 16,-18 18-16,18-17 16,-1 0-16,1-18 0,0 17 15,-1-17-15,1 0 16,0 0-16,-1-17 0</inkml:trace>
  <inkml:trace contextRef="#ctx0" brushRef="#br0" timeOffset="151100.1315">14323 17039 0,'0'0'15,"17"0"1,1 0-16,0-17 16,-1-1-16,1 0 15,0-35-15,-18 36 16,0-36-16,0 18 16,-18-18-16,0 35 15,1 0 1,-1 18-16,0 18 15,18 0-15,0 17 16,0 0-16,0 0 0,18 36 16,0-53-16,-1 17 15,1-17-15,0-1 0,35-17 16,-36 0 0,1 0-16,17-17 15</inkml:trace>
  <inkml:trace contextRef="#ctx0" brushRef="#br0" timeOffset="151405.4499">14587 16669 0,'18'0'15,"0"17"1,-1 1-16,1 0 15,0-1-15,17 19 16,-18-19-16,-17 19 16,18-19-16,-18 18 0,0 18 15,18-17-15,-18 17 16,0-36 0,-18 1-16,0-18 15,-17 0 1,18-18-16,-19 1 15,19 17-15,-1-18 16,0 18-16</inkml:trace>
  <inkml:trace contextRef="#ctx0" brushRef="#br0" timeOffset="152702.6593">13212 18168 0,'-18'0'15,"0"0"-15,1 0 16,-1 0 0,0 18-1,1-1-15,17 1 0,-18 35 16,18-18 0,0 0-16,0 1 0,0-1 15,0 0-15,35 1 16,1-36-16,17 0 15,-36-18-15,18-17 0,-17-1 16,17 1-16,-35-18 16,18 0-16,0-53 15,-18 54-15,-18-19 0,18 36 16,-35-71-16,17 71 16,18-1-16,-35-34 15,17 70-15,18 17 16,-17 19-16,17 17 15,17 88-15,36 17 16,-35-87-16,70 17 16,-53-53-16,0 1 15,54-19 1,-72-17-16,19-17 0</inkml:trace>
  <inkml:trace contextRef="#ctx0" brushRef="#br0" timeOffset="153086.0595">13635 17939 0,'0'70'15,"0"-140"-15,18 193 0,-18-70 0,35 53 16,-18-71-16,19 36 15,-36-36-15,17-17 16,1-1-16,-18-34 31,18-1-15,-18 0-16,53 1 16,-36 17-16,36 0 15,-18 17-15,-17 19 16,-18-19-16,-35 19 15,-1-36-15,1 17 16,-18 1-16,0-18 0,18 0 0,-35 0 16,34 0-1,36-18-15,0 1 0,18-19 16,35-34-16</inkml:trace>
  <inkml:trace contextRef="#ctx0" brushRef="#br0" timeOffset="153301.4137">13970 17745 0,'35'0'15,"1"0"-15,-19 0 16,54-36 0,-54 36-16,1-17 0</inkml:trace>
  <inkml:trace contextRef="#ctx0" brushRef="#br0" timeOffset="153503.2195">14076 17780 0,'0'53'0,"0"-106"0,0 141 16,0-53-16,0 18 15,0-17-15,0 34 16,0-52-16,17 17 16,1-17-16,0-18 15,-1 0-15,36-18 16,-35 18-16,0-17 0</inkml:trace>
  <inkml:trace contextRef="#ctx0" brushRef="#br0" timeOffset="154003.1487">14340 18062 0,'0'0'0,"18"0"0,0 0 15,-1 0-15,1-35 16,0 17-16,17-35 16,-35 18-16,0-35 15,0 52 1,0-17-16,-18-1 15,1 19-15,-1 17 16,18-18-16,-18 18 0,1 0 0,17 18 16,-18 17-16,18 0 15,18 36 1,-1-36-16,19 18 16,-19-35-16,1-1 15,0-17-15,17 0 0,0 0 16,-17 0-16</inkml:trace>
  <inkml:trace contextRef="#ctx0" brushRef="#br0" timeOffset="154353.0099">14587 17727 0,'18'0'0,"0"0"15,35 0 1,-18 0-16,-18 0 16,1 0-16,0 18 15,-18 17 1,0-17-16,0 35 16,0-36-16,0 18 15,0-17-15,0 17 16,0-17-16,17 17 0,-17 1 15,0-19-15,0 1 16,-17-18 0,-1-18-1,0 1-15,-17-1 16,18 0-16,-1 18 0,0-17 16,1 17-16</inkml:trace>
  <inkml:trace contextRef="#ctx0" brushRef="#br0" timeOffset="165465.285">229 11889 0,'0'17'31,"18"-17"-15,0 0-16,17 18 0,0-18 0,53 0 15,-52 0-15,34 0 16,-35 0-16,1 0 16,-19 18-16,1-18 15,-18 17-15,-18-17 32</inkml:trace>
  <inkml:trace contextRef="#ctx0" brushRef="#br0" timeOffset="165781.1323">494 11783 0,'0'0'0,"0"17"15,18-17 1,-1 18-16,18 0 0,1-1 15,34 1-15,-17 0 16,-18-18-16,1 17 0,34 1 16,-34-18-16,-19 18 15,1-18 1,-18 17-16,-18 1 16,-17-1-1,17 1-15,1 0 0,-36-1 16,35 1-1,0 0-15,1-1 0,17 1 16,-18 17-16</inkml:trace>
  <inkml:trace contextRef="#ctx0" brushRef="#br0" timeOffset="166787.3059">318 16228 0,'0'0'0,"-18"0"16,36 0 15,17 0-15,0 0-16,0 0 0,18 0 16,-17-18-16,16 18 15,-34 0 1,0 0-16,-1 0 15,1 0-15,-36 0 16</inkml:trace>
  <inkml:trace contextRef="#ctx0" brushRef="#br0" timeOffset="167083.0809">564 16051 0,'18'0'47,"17"18"-47,1 0 16,-1-18-16,-17 17 0,17 1 15,0 0 1,-17-18-16,17 17 15,-35 1-15,0 17 16,0-17-16,-35 35 16,-1-36-16,-16 54 15,34-53-15,-17 34 16,35-34-16</inkml:trace>
  <inkml:trace contextRef="#ctx0" brushRef="#br0" timeOffset="172594.2943">22966 3986 0,'0'18'15,"0"-36"-15,17 18 0,54-70 16,-36 17-16,54-88 16,-54 53-1,-18-1-15,19 1 16,-36 0-16,17 0 0,-17-89 16,-17 89-16,-36-53 15,18 106-15,-18-18 16,17 35-16,19 36 15,-19 17-15,19 18 0,-19 141 16,36-106-16,0 18 16,18 0-16,53 53 15,-18-89-15,17 1 16,1-18-16,70 17 16,-18-34-16</inkml:trace>
  <inkml:trace contextRef="#ctx0" brushRef="#br0" timeOffset="173290.0675">23707 3634 0,'0'0'16,"-36"17"-16,19 1 15,-19 35-15,36-18 0,0 0 16,36 1-1,-19-19-15,19 1 0,-19-18 16,36-18-16,-35 1 16,0-1-16,-1 0 0,-17-17 15,0 0-15,0-18 16,0 18-16,-17-1 16,-1 19-16,0-1 15,1 18-15,17 35 16,0 1-16,17 17 15,1-18-15,35 0 16,-18-17 0,36-1-16,-36-17 15,0 0-15,-17-17 16,-1 17-16,1-18 0,-18 0 16,0 1-16,0-18 0,0-1 15,0 19 1,0 52-1,18 18 1,-18-36-16,17 19 16,36-1-16,-17-35 15,16 0 1,-16-18-16,-19 1 0,1-36 16,-18 35-16,0-17 15,0 0-15,-18 17 0,18-17 16,-17 35-16,17 17 15,17 54 1,1-1-16,0 1 16,-1 0-16,19-1 0,-19 1 15,19 52-15,-19-70 16,-17 18-16,0-54 16,-17 1-16,-1 0 15,-53-1-15,36-34 16,-18-1-16,-35-17 15,53-1-15,-1 1 0,19 0 16,-1-53-16,18 35 16</inkml:trace>
  <inkml:trace contextRef="#ctx0" brushRef="#br0" timeOffset="173669.8279">24483 3722 0,'17'17'16,"1"-17"-16,0 0 16,-1-17-1,1-1-15,-18 1 16,0-1 0,-18 0-16,1 1 15,-36 17-15,35 0 16,18 53-1,0-36-15,0 36 16,18-18-16,-1-17 0,19 0 16,17-1-16,-36 1 15,36-18 1,-35-18-16,17-17 16,-35 17-16,18 1 0,-18-19 15,17 1-15,-17 18 0,18-1 16,0-17-1,-1 35-15,19-18 16,-1 36-16,0-1 16</inkml:trace>
  <inkml:trace contextRef="#ctx0" brushRef="#br0" timeOffset="174140.6252">25806 3792 0,'53'-35'0,"-36"0"16,54-71-16,-36 53 16,0-17-16,1-1 15,-1 0-15,-17 1 0,17-89 16,-35 89-16,0-72 15,-18 72-15,-35-18 16,18 70-16,17 0 16,-17 36-16,0 53 15,35-1-15,0 18 16,17 89-16,36-71 16,36 70-16,-54-105 15,88 17-15,-70-35 16,53 0-16,-71-36 15,-17 1 1</inkml:trace>
  <inkml:trace contextRef="#ctx0" brushRef="#br0" timeOffset="175669.4773">22737 5186 0,'17'0'16,"1"35"-1,-18-17-15,17 35 16,-17-18-16,0 18 0,0 17 16,0 107-1,0-71-15,0 17 0,0 18 16,0 194 0,0-158-16,0 17 0,0 211 15,0-193-15,0 176 16,0-229-16,0-18 15,0-53-15,18 36 16,0-107-16,-1-17 16,-17-35-16</inkml:trace>
  <inkml:trace contextRef="#ctx0" brushRef="#br0" timeOffset="176503.1454">22754 5221 0,'18'0'16,"35"18"-1,0-18-15,105-18 16,-52 18 0,124-35-16,-89 17 15,194-35-15,-141 36 16,-18-1-16,18 0 0,0 18 16,194-17-1,-211 17-15,-1-18 0,0 18 16,1 0-16,140-18 15,-158 18-15,88-17 16,-141-1-16,70 18 16,-105-17-16,17 17 15,-35 0-15,0-18 0,35 18 16,-53 0-16,18 18 16,-35-18-16,0 17 15,-18 1 1,0-1-16,0 1 15,17 0-15,-17 35 16,0-36 0,18 71-16,-18-35 15,17 53-15,-17-53 16,0 18-16,0-1 0,0 1 16,0 17-16,0 0 15,-17 18-15,17 106 16,0-106-16,0 17 0,0-17 15,17 123-15,1-105 16,0-1-16,-1-17 16,1 0-16,0 17 0,17 89 15,-17-89-15,17 89 16,-18-106-16,19 106 16,-19-124-16,1 70 15,-18-87-15,0 53 16,0-89-1</inkml:trace>
  <inkml:trace contextRef="#ctx0" brushRef="#br0" timeOffset="177281.7802">22807 8220 0,'0'0'16,"18"17"-16,-1 1 0,19 17 15,-19-17-15,1 35 0,0-18 16,-1 18-16,-17 0 15,0 18-15,18-19 0,-18 37 16,0-72-16,17 19 16,-17-19-16,18 18 15,0-17-15,-1-18 16,1 0-16,0 18 0,17-18 0,71 0 16,-36 0-1,89 0-15,-53 0 16,141 17-16,-106 1 15,0-18-15,35 18 16,-17-18-16,35 0 0,212 0 16,-212 0-16,18 0 15,-18-18-15,17 18 0,-17-18 16,18 18-16,176-35 16,-212 17-16,124 18 15,-176 0-15,-36 0 0,-17 0 16,-19 18-16,-16 0 0,-1 17 15,-17-17 1,-18-1-16</inkml:trace>
  <inkml:trace contextRef="#ctx0" brushRef="#br0" timeOffset="179912.7008">21026 7038 0,'70'0'16,"-17"0"-16,18 0 16,17 0-16,18 0 15,17 0-15,1-18 0,105 1 16,-123 17-16,52-18 15,-87 18-15,0 0 16,-1-18-16</inkml:trace>
  <inkml:trace contextRef="#ctx0" brushRef="#br0" timeOffset="180140.4277">22137 6720 0,'35'0'16,"-70"0"-16,88 18 0,0 0 15,52 17-15,-52-17 16,18-1-16,0 19 0,52-1 16,-70-18-1,-18 1-15,0 0 0,-17 17 16,-36-17-16,-34 35 16,-1-36-16,-18 1 15,18 17-15,0-17 0,0-1 16,0 1-16,18-18 15,0 18-15,0-18 16</inkml:trace>
  <inkml:trace contextRef="#ctx0" brushRef="#br0" timeOffset="193010.0392">19473 6756 0,'0'0'15,"-53"-36"-15,18 19 0,0 17 16,-36 17-16,36 19 15,-18 52 1,35-35-16,1 0 0,17 53 16,17-54-16,1-16 15,17-1-15,1-17 0,-1-18 16,53-18-16,-35-17 16,18-36-16,-36 36 15,0-53 1,-35 35-16,0 18 0,0-1 15,-17 1-15,-1 17 16,18 1-16,-18 34 16,1 1-16,17 17 0,0 53 15,17-52 1,1 17-16,17 17 16,0-52-16,-17 17 0,17-17 15,-17-18-15,0 0 0,17 0 16,-17-18-1</inkml:trace>
  <inkml:trace contextRef="#ctx0" brushRef="#br0" timeOffset="193242.5655">19632 6085 0,'0'0'16,"0"-17"-16,0-1 0,18 1 15,-1 17-15,1-18 16,0 18-16,-1 0 0,36 0 16,-35 0-16,-1 18 15,19-18-15</inkml:trace>
  <inkml:trace contextRef="#ctx0" brushRef="#br0" timeOffset="193449.073">19703 6103 0,'0'0'16,"17"53"-16,1-18 15,0 36-15,-18-54 16,17 36-16,1-35 15,-18 0-15,17-1 16,1-17 0,0 0-16,-1 18 15,1-18 1,-18-18-16</inkml:trace>
  <inkml:trace contextRef="#ctx0" brushRef="#br0" timeOffset="193808.6213">20003 6350 0,'17'0'16,"1"-18"-16,-1 1 15,1-1-15,0-17 16,-18 17-16,17-17 0,-17-18 16,0 35-1,0 1-15,-17-19 0,17 19 16,-18 17-16,18-18 16,-18 18-16,1 18 15,17-1-15,0 1 0,0 0 16,0 17-16,0 0 15,17 1-15,1-1 16,17 0-16,-17-17 16,0-18-16,-1 17 15</inkml:trace>
  <inkml:trace contextRef="#ctx0" brushRef="#br0" timeOffset="193975.1418">20249 6227 0,'18'0'15,"0"0"-15,-1 0 16,1 0-16,17-18 16,-17 18-16,0-18 0</inkml:trace>
  <inkml:trace contextRef="#ctx0" brushRef="#br0" timeOffset="194143.677">20496 6103 0,'0'53'16,"0"-35"-16,18-1 15,-18 19-15,18-19 16,-18 1-16,0-1 0,0 1 15,17 0-15</inkml:trace>
  <inkml:trace contextRef="#ctx0" brushRef="#br0" timeOffset="194497.7684">20690 6015 0,'18'-18'0,"-36"36"0,54-36 15,-19 36 1,1-18-16,-18 18 16,35-1-16,-17 1 15,0-1 1,-1 1-16,1 35 15,-18-35 1,17 52-16,1-35 0,-18 1 16,0-1-16,0 0 15,0 1-15,0-19 16,-18-17 0,1 0-16,-1 0 0,1 0 15,-1 0-15,0 0 16,1 0-16</inkml:trace>
  <inkml:trace contextRef="#ctx0" brushRef="#br0" timeOffset="195393.8213">27393 6950 0,'0'0'0,"18"0"31,52 17-15,-17-17-16,36 0 0,-19-17 16,36 17-16,88-36 15,-88 36-15,-18-17 0,53-1 16,-88 18-16,0-17 15,-35 17 1</inkml:trace>
  <inkml:trace contextRef="#ctx0" brushRef="#br0" timeOffset="195639.8846">28258 6703 0,'0'0'15,"35"-18"-15,0 1 0,0 17 16,1 0-16,69 0 15,-34 0-15,0 17 0,34 18 16,-52-17 0,-17 0-16,-19 35 15,-17-18-15,-35 35 16,0-52-16,-36 35 16,36-18-16,-36 1 15,36-19-15,17 1 16,-17-1-16,35 19 0,-35-19 15,17 1-15</inkml:trace>
  <inkml:trace contextRef="#ctx0" brushRef="#br0" timeOffset="197197.4681">29669 6579 0,'0'-35'16,"0"17"-16,-53-17 15,17 35 1,1 18-16,-18-1 0,-35 36 16,53-17-16,-18 52 15,53-53-15,0 18 16,0-18-16,17 1 0,1-1 15,17-18-15,18 1 16,-17 0-16,69-18 16,-52-18-16,-17 0 0,34-34 15,-52 16-15,-18-34 16,-35-18 0,17 52-16,0 19 0,-35-19 15,36 36 1,17 36-16,0-19 15,17 71-15,36-35 16,-17-17-16,69 17 16,-52-36-16,35-17 15,-35-17 1,-17-1-16</inkml:trace>
  <inkml:trace contextRef="#ctx0" brushRef="#br0" timeOffset="197412.9126">29968 5856 0,'0'-35'15,"0"70"-15,18-70 0,0 17 0,35 1 16,-36 17-16,36 0 15,-35 0-15,17 17 16,-35 1-16</inkml:trace>
  <inkml:trace contextRef="#ctx0" brushRef="#br0" timeOffset="197597.1213">30074 5909 0,'0'0'15,"0"53"-15,0-18 0,0 1 16,0 34 0,0-35-16,0 1 15,0-1-15,0-17 16,18-1-16,0-17 16,35-17-1</inkml:trace>
  <inkml:trace contextRef="#ctx0" brushRef="#br0" timeOffset="197891.7745">30304 6262 0,'35'-18'0,"-17"1"15,-1-1-15,1-17 0,-1 17 16,19-53-16,-36 36 15,17-35 1,-17 34-16,-35-17 16,17 53-16,1 0 0,-18 18 15,17 0-15,0 52 16,18-34-16,0-1 16,36 35-16,-19-52 15,18 17-15,-17-17 16,70 0-16,-52-1 15,-1-17-15,-18-17 0</inkml:trace>
  <inkml:trace contextRef="#ctx0" brushRef="#br0" timeOffset="198192.6913">30621 5891 0,'18'-35'16,"-36"70"-16,53-70 0,-17 17 0,35 1 15,-18 17-15,-17 0 0,52 0 16,-52 17 0,0-17-16,-1 18 0,-17 0 15,0-1-15,0 54 16,0-36-16,0 36 16,0-36-16,0 0 0,18 36 15,0-53 1,-1 17-16,1-18 15,-36-17 1,-35 0 0,18 0-16,-35 0 15,34 0 1</inkml:trace>
  <inkml:trace contextRef="#ctx0" brushRef="#br0" timeOffset="199555.2574">23266 5627 0,'-18'0'15,"18"17"-15,0 19 16,-18 52-16,1-35 16,17-18-16,0 18 0,0 35 15,17-52-15,1-19 16,0 1-16,-1-18 0,36 0 16,-17 0-1,-1-35-15,-18 17 0,19 0 16,-1-35-16,-17 36 15,-1 17-15,1 17 16,0 1-16,17 17 16,0 1-1,18-1-15,-18-18 16,36-17-16,-53 0 16,34 0-16,-34 0 15,-18-35 1,0 0-16,-18-36 15,1 36-15,-1-36 16,1 54-16,-1-18 0,-17-1 16,35 19-1</inkml:trace>
  <inkml:trace contextRef="#ctx0" brushRef="#br0" timeOffset="199922.1485">24007 5503 0,'0'0'15,"0"-17"1,52 17-1,-16-18-15,-1 18 0,-17-18 16,-1 18-16,19-17 16,-36-1-16</inkml:trace>
  <inkml:trace contextRef="#ctx0" brushRef="#br0" timeOffset="200088.0062">24007 5574 0,'0'0'0,"0"35"0,0 18 16,0-35-16,17 35 16,1-36-1,-1-17-15,-17 18 0,36 0 16,-19-18-16,19 0 16</inkml:trace>
  <inkml:trace contextRef="#ctx0" brushRef="#br0" timeOffset="200400.1688">24271 5750 0,'0'0'0,"18"0"16,-1-35-1,1 17 1,0-17-16,-1-18 15,-17 18-15,18 17 16,-18-17-16,0 17 0,0-17 16,0 17-16,-18 18 15,18 36 1,0-1-16,0-17 16,0 35-16,18-1 15,0-52-15,-1 18 16,19 0-16,-19-18 15,1 0-15,-1-18 0,1 0 16</inkml:trace>
  <inkml:trace contextRef="#ctx0" brushRef="#br0" timeOffset="200688.6494">24500 5433 0,'0'-35'15,"0"70"-15,18-70 16,0 17-16,-1 18 0,19 0 15,-19 0-15,1 0 16,17 0-16,-35 18 16,35-1-1,-17 1-15,-18-1 0,18 19 16,-18 17-16,0-18 16,0 0-16,0 0 0,0 1 15,17 17-15,-17-36 16,0 1-1,-17-36 1,-1 18 0,18-17-16,-18 17 15,1-18-15,-1 18 16</inkml:trace>
  <inkml:trace contextRef="#ctx0" brushRef="#br0" timeOffset="201189.4179">24977 5980 0,'0'0'0,"-18"35"0,0-17 0,1 34 16,-1-34 0,0 17-16,18-17 15</inkml:trace>
  <inkml:trace contextRef="#ctx0" brushRef="#br0" timeOffset="201606.4658">25312 5398 0,'0'52'0,"0"-104"0,17 246 16,1-124-16,0 1 15,-1 34 1,1-52-16,-18-17 0,18 17 16,-18-36-1,17-17-15,-17-17 16,18-36-16,0 35 16,17-35-1,-18 35-15,54 1 16,-36 17-16,18 35 15,-35 0-15,0 18 16,-18-17-16,-18 17 16,-35-18-1,35-35-15,-17 17 0,-18-17 16,18 0-16,0-35 16,35 18-16,-18-1 15,36 0-15</inkml:trace>
  <inkml:trace contextRef="#ctx0" brushRef="#br0" timeOffset="201839.922">25788 5415 0,'0'0'16,"35"18"-16,36-18 16,-36 0-16,36-18 15,-54 1-15,19-1 16,-36 0 0</inkml:trace>
  <inkml:trace contextRef="#ctx0" brushRef="#br0" timeOffset="202012.4551">25876 5503 0,'0'71'16,"0"-142"-16,18 177 0,-18-35 16,18-54-16,17 36 15,-18-53-15,1 36 16,0-36-16,-1 0 0,19 0 15</inkml:trace>
  <inkml:trace contextRef="#ctx0" brushRef="#br0" timeOffset="202346.1777">26176 5750 0,'0'-17'0,"18"-1"16,-1 0-16,1 1 0,0-36 15,-1 18-15,-17-1 16,18 19-16,-18-19 16,0 1-16,0-18 15,-18 53-15,1-17 16,-1 17-16,0 35 15,18-18-15,0 19 16,0 34 0,0-34-16,0-19 0,18 18 15,-18 1-15,18-19 0,35 1 16,-36 0-16,19-18 16,-19 0-16,1-18 15</inkml:trace>
  <inkml:trace contextRef="#ctx0" brushRef="#br0" timeOffset="202686.4272">26423 5327 0,'18'0'15,"-1"0"-15,19 18 16,-19-18-16,19 0 15,-19 17-15,1-17 0,-1 0 16,1 0-16,0 0 0,-1 36 16,-17-19-1,0 18-15,0 1 0,0-1 16,0 18-16,18 17 16,-18-34-16,18-19 0,-18 1 15,0 0 1,0-1-16,-18-34 15,-17-1 1,17 18-16,0 0 16,-17-18-16,18 18 0,-19 18 15,19-18-15</inkml:trace>
  <inkml:trace contextRef="#ctx0" brushRef="#br0" timeOffset="204742.4461">24924 8943 0,'0'0'16,"0"18"-1,0 17 1,17 0-16,-17 18 0,0 0 15,0 0-15,18 35 0,-18-17 16,-18 123-16,18-106 16,0 106-1,0-106-15,0 53 16,18-88-16,-18 0 16,18-18-16,-1-17 0,1 17 15,-18-17-15,18-36 16</inkml:trace>
  <inkml:trace contextRef="#ctx0" brushRef="#br0" timeOffset="205031.8353">24694 9843 0,'0'0'15,"53"123"-15,-35-70 0,17 88 16,-17-88-16,0 70 16,-1-70-1,1-17-15,17 34 16,-17-52-16,-1-1 16,1-17-16,35-35 15,-18 0-15,1 17 0,-1-17 16,35-36-16,-17 36 15,0-18 1,-35 36-16,-1-1 0</inkml:trace>
  <inkml:trace contextRef="#ctx0" brushRef="#br0" timeOffset="206623.5327">25629 9472 0,'-17'-18'15,"-1"36"-15,-35 17 16,18 1-16,17-1 0,1 0 16,-19 36-16,36-54 15,18 19-15,0-1 16,34 0-16,-16-17 16,52 0-16,-53-18 15,1 0-15,52 0 16,-53-18-16</inkml:trace>
  <inkml:trace contextRef="#ctx0" brushRef="#br0" timeOffset="206957.3613">25929 9684 0,'-17'-18'16,"-1"18"-16,0 18 15,1 17-15,-1 18 16,18-35-16,0 35 15,18-36-15,-1 1 16,19-18-16,-1 0 16,-18 0-16,1 0 0,0-18 15,-1 1-15,-17-19 16,0 1-16,0 17 16,-17 1-16,17-19 0,-18 1 15,0 17 1,18 36-1,36 0 1,-19-1 0,36 19-16,-35-36 15,17 17-15,0-17 16,1 0-16,-1 0 0,-17 0 16</inkml:trace>
  <inkml:trace contextRef="#ctx0" brushRef="#br0" timeOffset="207612.6785">26229 9684 0,'0'0'0,"-18"17"0,18 19 15,0-19-15,0 1 0,53 17 16,-35-17-16,53-18 16,-19 0-16,-16-18 15,-1 18-15,0-35 0,-17 17 16,0 1-16,-1-19 0,1 1 15,-18-35 1,0 34-16,-18-34 16,1 34-16,-1 1 0,0 0 15,1 0-15,-1 17 16,0 18-16,36 53 16,-18 0-16,0-18 15,18 89-15,-1-72 16,1 1-16,17 18 15,-17-36-15,-1-17 0,-17 0 16,18-18 0,-18-18-1,-18 0-15,18-17 16,0 17-16,0 1 0,0-1 16,18 18-1,0 0-15,-18 18 0,17-1 16,1 1-16,17 17 15,-17-17 1,0 0-16,-1-18 0,1 0 16,17 0-16,18-18 15,-18 18-15,1-35 16,-36 17-16,17 0 0,-34-17 16,-1 17-1,-35 1 1,35 17-16,1 17 0,-19 1 15,19 35-15,34 0 16,1-18-16,17-17 16,36 17-1,-18-17-15,-18-18 0,0 0 16,1 0-16,-1 0 0,0-18 16,-17 18-16,-18-18 15,-18 18-15</inkml:trace>
  <inkml:trace contextRef="#ctx0" brushRef="#br0" timeOffset="209120.1362">28134 9754 0,'0'-17'0,"18"17"16,-1-18-16,1 18 0,35-18 16,-35 18-16,17 0 15,-18 0-15,19 0 0,-1 18 16,-17 17-16,17 1 15,-35-1 1,-18 18-16,18-36 16,-17 19-16,-1-1 15,18 0-15,0-17 16,0 0-16,18-1 16,-1-17-16,1 18 0,17-18 15,-17 0-15,-1-18 16</inkml:trace>
  <inkml:trace contextRef="#ctx0" brushRef="#br0" timeOffset="209264.9728">28258 10037 0,'17'0'0,"18"0"16,1-18-16,34 0 15,-34 1-15,34-1 16,-35 0-16,1 1 15</inkml:trace>
  <inkml:trace contextRef="#ctx0" brushRef="#br0" timeOffset="209810.0337">28663 9066 0,'18'0'31,"17"0"-16,0 0-15,1 0 0,34 0 16,-52-17-16,17 17 16,-17 0-16,-1 0 0</inkml:trace>
  <inkml:trace contextRef="#ctx0" brushRef="#br0" timeOffset="210008.4973">28734 9119 0,'0'0'16,"17"53"-16,-17-17 0,0-1 15,0 0-15,-17 36 16,17-36-16,17 0 16,-17-17-16,18-1 0,0 19 0,-1-36 15,1 17-15,0 1 0,-1-18 16,36 0-1,-35 0-15</inkml:trace>
  <inkml:trace contextRef="#ctx0" brushRef="#br0" timeOffset="210310.0674">28963 9454 0,'18'-17'16,"-1"17"-16,1-18 15,0-17-15,-1 0 16,1-1-16,0 1 0,-1-35 16,1 34-16,-18 1 15,0 0-15,0 17 0,0 0 16,-18 1-16,1 34 16,-1 1-16,18 0 0,-18 17 15,18 0-15,-17 1 0,17 16 16,17-16-16,-17-1 15,18 0-15,35 1 16,-18-19-16,-17 1 0,35-18 16,-36 0-1,1-18-15,-18 1 0</inkml:trace>
  <inkml:trace contextRef="#ctx0" brushRef="#br0" timeOffset="210597.8003">29263 9119 0,'35'-35'16,"-70"70"-16,88-70 0,-36 17 0,19 18 15,-19 0-15,1 0 16,0 0-16,-1 0 0,-17 53 16,0-35-16,0 53 15,0-36-15,0 18 16,0 17-1,0-34-15,18 16 16,0-34-16,-18 0 0,0-1 16,-18-17-1,-17-17 1,-1 17 0,-17 0-16,1 0 15</inkml:trace>
  <inkml:trace contextRef="#ctx0" brushRef="#br0" timeOffset="217455.9359">23319 10619 0,'0'0'0,"0"17"16,35 54-1,-35-36-15,35 71 16,-17-36-16,-1 36 0,-17 0 16,18 212-16,-18-142 15,0 36-15,-18 17 0,18 0 16,-17-17-16,17 141 15,17-230-15,1-17 16,0-35-16,17 34 16,-35-87-16,18 0 15,-1-18-15,1 0 0,0-18 0,-1-17 16,-17-18-16,18 0 16</inkml:trace>
  <inkml:trace contextRef="#ctx0" brushRef="#br0" timeOffset="218818.5103">23460 10636 0,'0'0'0,"-18"-17"0,18-1 16,-18 18-1,18 18 1,18-1-1,0-17-15,-1 0 0,19 0 16,52 0 0,18 0-16,-36-17 15,18 17-15,1-18 0,-1 0 16,159-17 0,-124 17-16,159 1 15,-123-1-15,0 18 16,0 0-16,17-17 0,159-1 15,-176 18-15,141 0 16,-177 0-16,1 0 0,52 35 16,-88-17-1,-17-18-15,-1 17 0,1 1 16,17 0-16,-35-1 0,88-17 16,-88 18-16,0-18 15,35 0-15,-70-18 16,0 18-16,-1 0 15,1 0-15,-1 0 16,1 0 0,0 0-16,-1 0 15,1 0 48,-18 18-48,18-18 17,-18 18-17,0-1 17,17-17 14,-17 18-46,0 0 16,18-18 0,0 17-1,-18 1 32,0-1-47,0 1 16,17 0-16,-17-1 0,18 36 15,-18-17-15,0-19 16,0 36-16,0-18 16,0 18-16,18 36 15,-18-19-15,17-17 0,-17 18 16,18 52-16,-1-35 16,1-17-16,0 17 0,17 0 15,0 89-15,1-89 16,34 106-1,-35-88-15,-17-18 0,35 106 16,-18-106-16,-17 0 16,-1 0-16,19 89 15,-19-89-15,1 0 0,-18 71 16,0-71 0,18-17-16,-18-1 15,0 1-15,0-18 0,0 70 16,0-70-16,0 0 0,17 0 15,1 0-15,0 35 16,-18-35-16,35 35 16,-35-53-16,18 1 15,-18-1-15</inkml:trace>
  <inkml:trace contextRef="#ctx0" brushRef="#br0" timeOffset="219819.5286">23424 13212 0,'0'0'0,"0"17"15,18 1-15,-18-1 0,35 36 16,-17-35-1,0 70-15,-1-53 16,1 18-16,-18 89 16,0-72-16,0 18 15,0 0-15,-18 1 0,18-19 16,-17 71-16,17-88 16,17 35-16,1-52 15,0 17-15,-1-18 16,1-17-16,-1-1 15,1 1-15,0-18 0,35 35 16,-18-35-16,18 18 16,-18-18-16,36 0 15,-36 0-15,18 0 16,88-18-16,-70 0 16,17 18-16,-18-17 0,36 17 15,71 0 1,-72 17-16,-16-17 0,-1 0 15,18 18-15,-1-18 0,125 0 16,-107 0 0,1 0-16,140 0 15,-123 0-15,89 0 16,-124 0-16,88 0 16,-71 0-16,89 0 15,-89 18-15,1-18 16,-1 17-16,1-17 0,105 18 15,-159-18-15,54 0 16,-71 0-16,17 0 16,-52 0-16,17 0 15,-17 0-15,0 0 16</inkml:trace>
  <inkml:trace contextRef="#ctx0" brushRef="#br0" timeOffset="221635.6132">28205 14270 0,'0'18'15,"0"-1"1,17 1-16,-17 17 15,0-17-15,18 17 16,0-17-16,-18-1 0,17 1 16,-17 35-16,0-36 15,-17 19 1,-19-19-16,-34-17 16,17 0-16,0 0 15,-18 0-15,-70 0 16,71 0-16,-1-17 15,18 17-15</inkml:trace>
  <inkml:trace contextRef="#ctx0" brushRef="#br0" timeOffset="222372.0916">27993 12718 0,'18'-18'15,"-1"18"-15,1 0 16,17 0-16,36-18 0,-1 1 16,18 17-16,106-36 15,-70 19-15,88-18 16,-124 17-16,-18 18 16,-17-18-16,0 18 15,-35-17-15,-36 17 0,1 0 16,-19-18-16</inkml:trace>
  <inkml:trace contextRef="#ctx0" brushRef="#br0" timeOffset="222683.6275">28504 12241 0,'-17'36'0,"34"-72"0,-52 89 16,18-35-16,-89 53 16,53-36-16,-71 18 15,54-18-15,17 0 0,0-17 16,-18 17 0,36-17-16,35-1 15,18-17-15,17 18 16,0 0-16,1-1 15,16 1-15,72 35 0,-53-35 16,70 34 0,-71-16-16,18 17 15,-52-36-15</inkml:trace>
  <inkml:trace contextRef="#ctx0" brushRef="#br0" timeOffset="224051.5807">30180 12418 0,'0'0'16,"-17"-18"-16,17 1 15,-18 17-15,-35-18 16,35 18-16,-17 18 0,0-1 15,-36 54-15,36-18 16,-18 52 0,35-52-16,1 0 0,17 0 15,0 0-15,17-18 0,54 1 16,-18-19-16,0-34 16,0-1-16,70-70 15,-70 35-15,0-18 16,-18 1-16,-17-1 15,0 1-15,-1-1 0,-17-17 0,-17-71 16,-1 89-16,-17-71 16,-1 88-16,1 0 15,0 35 1,17 18-16,-17 35 0,17 18 16,1 0-16,17 18 15,0-1-15,17 18 0,1 71 16,17-71-16,0-17 15,1-18-15,-1 17 16,0-17-16,18-17 0,-18-1 16,1 0-16,-19-17 0,19-1 15</inkml:trace>
  <inkml:trace contextRef="#ctx0" brushRef="#br0" timeOffset="224446.3933">30709 12524 0,'-53'35'16,"18"-17"-16,-18 70 16,36-53-16,-1 53 15,18-53-15,53 36 16,-18-53-16,-17-18 0,52 0 15,-34 0-15,17-36 16,-36 1 0,1-18-16,-1 18 15,-17 0-15,0-18 16,-17 0-16,-1 35 16,18 36-1,0 17 1,0-17-16,18 35 15,-1-18-15,36 0 16,-17-17-16,-1-1 16,0-17-16,0 0 0,18-17 15,-35-1-15,-18-35 16</inkml:trace>
  <inkml:trace contextRef="#ctx0" brushRef="#br0" timeOffset="224712.7581">30886 11695 0,'0'0'15,"17"-36"-15,-17 19 0,36-1 16,-19 18-16,1-18 15,0 18-15,-1 0 0,18 0 16,1 0-16,34 0 16,-52 0-16,35-17 15,-36 17-15,-17-18 16,-17 18 0,-1-18-16</inkml:trace>
  <inkml:trace contextRef="#ctx0" brushRef="#br0" timeOffset="224880.0412">30956 11695 0,'0'0'15,"0"88"-15,18-35 0,-18 0 0,18 35 16,-1-53-16,1-17 16,-1 35-16,1-36 15,17 1 1,-17 0-16,0-18 15</inkml:trace>
  <inkml:trace contextRef="#ctx0" brushRef="#br0" timeOffset="225220.3801">31238 12100 0,'0'0'0,"18"0"16,17-17-16,-17-19 0,0 19 16,17-19-16,-17 1 0,-1 0 15,1 0-15,0 17 0,-1-53 16,-17 36-16,-17-18 16,-1 53-1,0 0-15,1 0 0,-1 0 16,0 18-16,-17 35 15,35-18-15,-18 53 16,36-52-16,17 34 16,-17-35-16,17-17 15,1 17-15,-1-35 0,18 18 16,-36-18-16,19-18 16,-36 1-16</inkml:trace>
  <inkml:trace contextRef="#ctx0" brushRef="#br0" timeOffset="225563.7177">31609 11677 0,'0'0'0,"18"-18"16,17 18 0,18-17-1,-18 17-15,-17 0 0,35-18 16,-18 18-1,-18 0-15,-17 18 0,18-1 16,-18 1-16,18 0 0,-18 17 16,0 0-16,0 0 0,0 54 15,0-36 1,0-18-16,0 71 16,0-71-16,17 0 0,1-17 15,-18-1-15,18 1 0,-1 0 16,-34-36 15,-36 0-15,35 1-16,-17 17 0,-36 0 15,36 0-15</inkml:trace>
  <inkml:trace contextRef="#ctx0" brushRef="#br0" timeOffset="226353.863">23424 12506 0,'18'0'15,"-18"-18"-15,-18 18 32,-34 18-32,16-18 15,-105 18 1,71-1-16,-36 1 0,-124 0 15,107-1-15,0-17 16,-19 18-16,1-1 0,-88 1 16,141 0-16,0-18 15,35 17-15,-36 1 16,54-18 0,53 0-16,35-18 15</inkml:trace>
  <inkml:trace contextRef="#ctx0" brushRef="#br0" timeOffset="226593.0588">22066 12418 0,'0'0'16,"-70"0"-16,34 0 0,1 0 0,0 17 15,-18-17-15,18 18 0,-18 35 16,35-35-1,18 52-15,18-35 0,52 54 16,-17-54 0,0 0-16,53 18 15,-53-35-15,0-1 16,0 1-16,-18 0 0,-17-18 16,-1 17-16</inkml:trace>
  <inkml:trace contextRef="#ctx0" brushRef="#br0" timeOffset="227873.342">19420 12629 0,'0'0'15,"-52"0"-15,34 0 0,-35 18 0,-18 35 16,18-35 0,18 17-16,18 0 0,-19 0 15,-17 54-15,53-54 16,-17 0-16,17 1 0,35 16 15,-17-34-15,17-18 16,71-53 0,-36-35-1,-34-36-15,-1-17 16,-35-70 0,-18 70-1,-17 70-15,-18-70 16,18 88-16,-1 18 15,1-1-15,0 19 16,17 17-16,1 17 0,-1 19 16,18 87-1,35 36-15,1-53 16,-19-18-16,71 88 16,-35-105-16,71 52 15,-71-87-15,35 34 16,-53-52-16</inkml:trace>
  <inkml:trace contextRef="#ctx0" brushRef="#br0" timeOffset="228249.0858">19791 12682 0,'0'0'16,"-53"0"-16,35 18 15,-52 35-15,52 0 16,0-18-16,18 18 0,0 53 16,18-71-16,53 18 15,-36-35 1,0-18-16,36 0 16,-36-18-16,0-17 15,-17 0-15,0 17 0,-1-17 16,-17-1-16,0 1 0,-35-36 15,17 36-15,1 0 16,-1 17-16,0 18 0,1 0 16,-1 0-16,36 36 15,-1-19-15,1 18 16,35 1 0,-18-19-16,1 1 0,-19-18 15,18 18-15,-17-18 0,0 0 16,-1 0-16,-17-18 0</inkml:trace>
  <inkml:trace contextRef="#ctx0" brushRef="#br0" timeOffset="228534.5475">19756 11748 0,'0'-18'0,"17"18"15,1-18 1,-1 18-16,19 0 0,-1 0 16,18 0-1,-18 0-15,18 0 0,0-17 16,-18-1-16,-17 0 15,-36 1 1,1 17 0</inkml:trace>
  <inkml:trace contextRef="#ctx0" brushRef="#br0" timeOffset="228712.5524">19897 11836 0,'0'106'15,"0"-212"-15,0 264 0,0-105 0,0 36 16,17-54-16,1 18 16,17-36-16,18 19 15,-35-19-15,17-17 16,18 0 0,-35-17-16</inkml:trace>
  <inkml:trace contextRef="#ctx0" brushRef="#br0" timeOffset="229048.3559">20161 12241 0,'18'0'16,"0"0"-16,-1 0 15,18-53-15,1 36 16,-19-18-16,19-36 15,-36 36-15,0-53 16,0 52-16,0-34 16,-18 34-16,0-34 15,1 52-15,-19 1 16,36 34-16,-17 36 16,17 35-1,0-35-15,0-17 16,35 52-16,0-35 15,18 0-15,-35-36 16,17 1-16,18-1 16,-35-17-16</inkml:trace>
  <inkml:trace contextRef="#ctx0" brushRef="#br0" timeOffset="229223.8757">20549 11994 0,'36'0'16,"-19"0"-16,36 0 15,-35 0-15,17-17 16,0 17 0,-17 0-16,-18-18 15</inkml:trace>
  <inkml:trace contextRef="#ctx0" brushRef="#br0" timeOffset="229512.0305">20920 11765 0,'0'18'16,"0"17"-1,0 18 1,0 0-16,17-18 0,-17 0 16,18 36-16,0-36 0,-1 1 15,1-19 1,0 1-16,-1-18 15</inkml:trace>
  <inkml:trace contextRef="#ctx0" brushRef="#br0" timeOffset="229881.466">21061 11624 0,'35'18'16,"-70"-36"-16,88 36 0,-36-18 0,36 0 15,-17 17-15,-1-17 16,-17 0-16,-1 0 16,-17 18-16,0 0 0,0 17 15,0 0-15,18 36 16,-18-36-16,0 18 0,17 35 15,1-53-15,17 54 16,-17-54-16,0 0 16,17 0-1,-35-17-15,0 0 16,-18-18-16,1 0 16,-36-18-16,17 18 15,-34 0 1,35 0-16,-1 18 0,1-18 15</inkml:trace>
  <inkml:trace contextRef="#ctx0" brushRef="#br0" timeOffset="235047.0166">29528 7373 0,'0'-18'16,"17"18"15,1 0-15,-1 0-16,1 0 15,0-17-15,17 17 16,-17-18-16,87 1 15,-52-1-15,0 0 16,0 18-16,18-17 16,-54 17-16,19 0 15</inkml:trace>
  <inkml:trace contextRef="#ctx0" brushRef="#br0" timeOffset="236057.7579">30268 13247 0,'-17'0'15,"-1"0"-15,36 0 32,35 0-17,0 0-15,-1 17 16,125-17-16,-71 0 15,141 0 1,-142 0-16,19 0 0,-18 0 16,53 0-16,-124 0 15,-18 0-15</inkml:trace>
  <inkml:trace contextRef="#ctx0" brushRef="#br0" timeOffset="240740.9837">19138 7638 0,'18'0'16,"-1"0"-1,19-18-15,-1 18 0,53-18 16,-35 1-16,71-1 16,-71 18-16,35 0 15,-71 0-15,1 18 16</inkml:trace>
  <inkml:trace contextRef="#ctx0" brushRef="#br0" timeOffset="242420.6779">19068 13547 0,'17'0'31,"36"0"-15,0 0-1,124-36-15,-72 19 16,19-1-16,123-35 15,-124 36-15,107-1 16,-142 18-16,53-18 16,-124 18-16</inkml:trace>
  <inkml:trace contextRef="#ctx0" brushRef="#br0" timeOffset="248375.9781">23813 11042 0,'0'0'0,"0"-18"15,0 1-15,-18 17 16,18 70 0,0 1-1,0-1-15,0 89 16,18-71-16,-18-17 0,35-18 15,0 35-15,-17-70 16,17-18-16,-17 17 0,-1-34 16,19-19-1,-36 1-15,0 0 0,-18-36 16,18 36-16,-18 17 16,18 1-16,0 34 15,0 36 1,18-35-16,0 17 15,17-17-15,-18-1 0,19 1 16,-1 0-16,18-18 16,-35 0-16,-1 0 0,-17-18 15,0-17-15,-17 17 16,-1-17-16,0 0 16,-17 17-16,17-53 15,1 36-15,17 17 0,0-17 16,35-18-16</inkml:trace>
  <inkml:trace contextRef="#ctx0" brushRef="#br0" timeOffset="248609.7866">24271 10883 0,'0'0'0,"0"-17"0,-18 17 0,36 0 16,0 0-1,-1-18-15,1 18 0,0 0 16,35-18 0,-36 18-16,-17 18 15</inkml:trace>
  <inkml:trace contextRef="#ctx0" brushRef="#br0" timeOffset="248759.3069">24289 10918 0,'0'0'16,"0"18"-16,0 17 15,0 18-15,17-35 16,1 35-16,0-18 16,-1-17-16,1-1 0,0 1 15,-1 0-15,1-1 16,0-17-1</inkml:trace>
  <inkml:trace contextRef="#ctx0" brushRef="#br0" timeOffset="249066.2302">24483 11201 0,'0'0'15,"17"0"-15,1 0 0,0 0 0,-1-18 16,1 0-16,0 1 15,-1-1-15,-17 1 0,0-36 16,0 17-16,-17-17 16,17 36-1,-18-1-15,0-17 16,18 17-16,-17 18 16,17 18-16,0-1 15,0 1-15,0 17 16,0 1-16,17 17 0,1-18 15,17 0 1,-17-17-16,17-1 16,-17-17-16,-1 18 0,1-18 15,0 0-15,-1-18 16</inkml:trace>
  <inkml:trace contextRef="#ctx0" brushRef="#br0" timeOffset="249361.379">24712 10918 0,'0'-35'16,"0"70"-16,18-87 0,-1 34 0,19-17 16,-19 17-16,1 18 15,0 0-15,-18-18 0,17 18 16,-17 18 0,0 0-16,0-1 15,0 1-15,0 17 0,18 0 16,-18 1-16,17 17 15,1-18-15,0 18 16,-18-35-16,0-1 16,-18-17-1,-17-17 1,17 17 0,1-18-16,-1 36 15,0-18-15,18 17 0</inkml:trace>
  <inkml:trace contextRef="#ctx0" brushRef="#br0" timeOffset="249528.3529">25100 11448 0,'-17'17'16,"34"-34"-16,-52 52 0,17-17 15,1-1-15,17 1 0,17-18 16</inkml:trace>
  <inkml:trace contextRef="#ctx0" brushRef="#br0" timeOffset="249955.7098">25453 10918 0,'0'71'16,"0"-142"-16,0 177 0,0-53 0,18 53 15,-18-71-15,17 18 16,1 0-16,-1-35 16,-17-1-16,0 1 0,0-36 31,18-17-15,0 35-16,17 0 15,-17 0-15,-1 35 16,1-17-16,0 35 15,-18-35-15,0-1 16,0 1-16,-36-18 16,19 18-16,-19-18 0,19 0 15,-36 0-15,35-18 16,-35 18 0</inkml:trace>
  <inkml:trace contextRef="#ctx0" brushRef="#br0" timeOffset="250205.0416">25929 10830 0,'0'0'16,"35"-17"-16,-17 17 0,35-18 16,-18 18-16,-17 0 15,0 0-15,-36 0 16,0 0-16</inkml:trace>
  <inkml:trace contextRef="#ctx0" brushRef="#br0" timeOffset="250372.9733">25929 10989 0,'0'0'15,"0"71"-15,0-36 0,18 0 16,-18 0-16,17 1 16,1-36-16,0 35 15,-1-35-15,1 0 0,0 0 16,-1-18-16</inkml:trace>
  <inkml:trace contextRef="#ctx0" brushRef="#br0" timeOffset="250723.2893">26176 11201 0,'18'0'0,"-1"0"15,1-36 1,0 19-16,-1-18 16,-17-1-1,0 19-15,0-1 0,18-17 16,-18 17-16,0 0 16,0 1-16,-18 17 15,18 17 1,0 1-1,0 17 1,0 1-16,0-19 0,0 1 16,18 0-16,-18 17 15,18-18-15,17 1 16,-35 0-16,18-18 16,-1 0-16,1 0 15</inkml:trace>
  <inkml:trace contextRef="#ctx0" brushRef="#br0" timeOffset="251006.5975">26423 10918 0,'0'0'0,"0"-17"0,18-1 16,-1 1-16,1 17 16,0 0-16,-1 0 15,-17 17 1,18 18-1,-18 1 1,0-1-16,0 18 16,18-18-16,-18 1 15,0-19-15,17 18 0,-17-17 0,0 0 16,0 17-16,0-17 16,-17-18-16,-1 0 31,-35-18-31,35 0 15</inkml:trace>
  <inkml:trace contextRef="#ctx0" brushRef="#br0" timeOffset="251357.8336">25876 10813 0,'-17'0'0,"17"17"15,0 1-15,0 35 16,0-36-16,0 19 16,0 17-16,0-18 15,0 0-15</inkml:trace>
  <inkml:trace contextRef="#ctx0" brushRef="#br0" timeOffset="252903.575">24483 13159 0,'-88'0'16,"52"17"-16,1 19 16,-18 52-16,35-53 15,1 88 1,17-87-16,0-1 0,35 0 16,18-17-16,-18-18 15,54-53-15,-54 35 16,0-35-16,-17 18 0,17-18 15,-35-53 1,0 36-16,0-36 16,-18 36-16,1 17 0,-1 0 15,-17-18-15,17 71 16,18 35 0,0 1-16,18 87 15,-1-35-15,1-17 16,0 17-16,-1-17 0,36 52 15,-17-88-15,-1 1 16,0-19-16</inkml:trace>
  <inkml:trace contextRef="#ctx0" brushRef="#br0" timeOffset="253191.6493">24941 13141 0,'18'0'0,"70"-18"16,-35 18-16,53 0 15,-71 18-15,1 0 0,-36-1 16,0 19-16,0-1 0,-53 35 16,17-17-1,1-17-15,0 16 0,0 1 16,17-17-16,18-19 15,0 1-15,35 17 16,-17-17-16,17-18 16,-17 0-16,35 0 15,-36 0-15,1-18 16</inkml:trace>
  <inkml:trace contextRef="#ctx0" brushRef="#br0" timeOffset="253326.597">24994 13458 0,'36'-17'16,"-19"17"-16,19-18 0,-1 1 15,53-1 1,-35 0-16,-18-17 0</inkml:trace>
  <inkml:trace contextRef="#ctx0" brushRef="#br0" timeOffset="253558.6511">25435 12735 0,'0'0'16,"18"-17"-16,70-1 15,-53 18 1,18-18-16,-17 18 0,-1 0 16,0-17-16,-17 17 15</inkml:trace>
  <inkml:trace contextRef="#ctx0" brushRef="#br0" timeOffset="253759.1896">25523 12823 0,'0'53'15,"0"-106"-15,0 142 0,0-36 16,0-36-16,0 36 16,18-35-16,17 17 15,-17-35-15,35 18 16,-35-18-16,-1 0 15,1 0-15</inkml:trace>
  <inkml:trace contextRef="#ctx0" brushRef="#br0" timeOffset="254132.7012">25770 13106 0,'18'0'15,"-36"0"-15,36-18 0,0 0 16,35-17-16,-36 0 16,1 0-16,0 17 15,-18-17-15,17 17 0,-17-17 16,-17 17-16,17-17 0,-18 0 15,0 35-15,-17 0 16,17 0-16,-17 35 16,35 0-16,-18 18 15,18-18-15,0-17 16,36 53 0,-1-54-16,0 1 0,1-18 15,34 17-15,-52-17 16,35 0-16</inkml:trace>
  <inkml:trace contextRef="#ctx0" brushRef="#br0" timeOffset="255743.8237">26158 12665 0,'-17'0'16,"34"0"31,1 0-32,0 0-15,35 0 16,-36 0-16,1 0 0,17-18 16,18 18-16,-35-18 15,-18 36 1,0 0 0,0-1-16,0 19 0,0-19 15,0 19-15,0-1 0,0 0 16,17 36-16,-17-36 15,18 18 1,0-35-16,-18 17 16,17-18-16,-17 1 15,-17-18 1,-36 0 0,35 0-16,-52 0 15,34 18-15,-52-18 16</inkml:trace>
  <inkml:trace contextRef="#ctx0" brushRef="#br0" timeOffset="256986.442">25894 14429 0,'18'141'0,"-1"-53"16,1 18-16,-18 0 0,17-1 16,-17-16-16,0 87 15,0-53 1,0-70-16,-17-17 0,17-1 16,-18 0-16,1-17 0,-19 0 15,19-18-15</inkml:trace>
  <inkml:trace contextRef="#ctx0" brushRef="#br0" timeOffset="257212.4012">25700 15205 0,'18'106'16,"-36"-212"-16,53 264 0,-17-105 15,-1 0-15,1-17 0,17 17 16,18-18-16,35 18 15,-35-53-15,71 0 16,-71-18-16,0 0 0,0-17 16,-18-18-16,18-17 15,-36 34-15,-17 1 0,-17-18 16,-18 36 0,17 17-16</inkml:trace>
  <inkml:trace contextRef="#ctx0" brushRef="#br0" timeOffset="258788.0085">24536 16387 0,'-36'-18'16,"72"36"-16,-107-36 0,18 18 15,18 18 1,-18 52-16,18-35 16,-1 18-16,1 35 15,18-35-15,17-17 0,0-1 16,17-17-16,18-18 0,1 0 16,52-36-1,-17-17-15,-36 0 0,18 1 16,-18-19-16,0 0 0,1-17 15,-19 18-15,1-18 16,-18 17-16,0-105 16,-18 105-16,1 0 0,-19-34 15,1 69-15,17 19 16,1 17-16,-1 88 16,0-18-16,36 89 15,0-71-15,-1 1 16,19-1-16,-1-18 0,53 71 15,-35-88-15,18 18 16,-54-36 0</inkml:trace>
  <inkml:trace contextRef="#ctx0" brushRef="#br0" timeOffset="259270.7042">25135 16157 0,'-17'53'0,"34"-106"16,-52 159-16,35-53 0,-17 18 0,-1-19 0,18 72 15,0-71-15,18 35 16,-1-70 0,54-1-16,-54-17 15,19-17-15,-1-1 16,-17-17-16,-1-18 0,1 18 16,-18-1-1,17 54 1,1 35-16,-18-18 15,53 36-15,-35-54 16,35 19-16,-18-36 16,71 0-16,-18-36 15,-70 19-15,17-19 16,-18-34-16,-17 17 16,-17 18-16,-18-71 15,17 71-15,0-1 0,-17-34 16,35 52-1,18 18 1</inkml:trace>
  <inkml:trace contextRef="#ctx0" brushRef="#br0" timeOffset="259543.4968">25982 15928 0,'18'0'0,"35"-18"16,-18 18-16,18-17 15,-18-1-15,0 18 16</inkml:trace>
  <inkml:trace contextRef="#ctx0" brushRef="#br0" timeOffset="259703.4043">26053 16122 0,'0'0'15,"0"35"-15,17-17 0,-17 0 16,18-1-16,0-17 0,-1 35 16,1-35-16,-1 36 15,1-36 1,0 0-16</inkml:trace>
  <inkml:trace contextRef="#ctx0" brushRef="#br0" timeOffset="260055.7773">26335 16210 0,'18'0'15,"-18"-17"-15,35-1 16,18-17-16,-36-1 15,1 19-15,0-19 0,-1-17 16,-17 36 0,0-18-16,0 17 0,0 0 15,-17 1-15,-19 17 16,36 17-16,-35 19 16,17-19-16,18 18 0,0 18 15,18-17-15,17-1 16,-17-17-1,53-1-15,-36-17 16,0 0 0,0 0-16,-17-17 0,-18-1 15</inkml:trace>
  <inkml:trace contextRef="#ctx0" brushRef="#br0" timeOffset="260326.9503">26652 15910 0,'18'-35'15,"-36"70"-15,54-70 0,-1 35 16,-17-18-16,-1 18 0,18 0 16,-17 0-16,0 0 0,-1 0 15,1 18-15,-18 0 0,18 17 16,-18-17-16,-18 52 16,18-35-16,0 1 15,-18-1-15,18 18 16,0-18-16,18 0 15,-18-17 1,0-36 0,-35 18-16,17-17 15,0 17-15,-17-18 16,-53 1-16</inkml:trace>
  <inkml:trace contextRef="#ctx0" brushRef="#br0" timeOffset="260629.0712">26088 15946 0,'0'17'16,"0"1"0,0 17-16,0 18 15,0-35-15,0 17 16,0-17-16,0-1 0,0 19 0</inkml:trace>
  <inkml:trace contextRef="#ctx0" brushRef="#br0" timeOffset="262748.1436">24677 17727 0,'0'0'15,"-88"71"-15,35-36 0,-18 53 16,54-53-16,17 1 15,0-1-15,17-17 0,1 17 16,52-17 0,-34-18-16,-1 0 15,18-18-15,-18 0 0,53-70 16,-52 35-16,-1-17 0,-18-1 16,-17 0-16,0 1 0,0-1 15,-17-70 1,17 88-16,-18 0 0,1 0 15,-19 1-15,19 34 16,17 0-16,0 54 16,17 52-1,1-35-15,17 105 16,-17-87-16,17-18 16,0 17-16,1-34 0,17-1 15,17 18-15,-35-35 16,-17-1-16</inkml:trace>
  <inkml:trace contextRef="#ctx0" brushRef="#br0" timeOffset="263102.0073">25312 17304 0,'0'0'16,"17"88"-16,-17-35 15,18 17-15,0 107 16,-18-107-16,0 1 0,0-1 16,17-17-16,-17-17 0,0 17 15,0-36 1,18-17-16,0-17 16,-1-19-1,1 19-15,0 17 0,17 0 16,-18 17-16,-17 1 15,0 0-15,0-1 16,0 1-16,-17 0 0,-18-1 16,17-17-16,-17 0 15,-1 0-15,1-17 16,17-1-16,1 0 16,-1 1-16,18-1 0,18-53 15</inkml:trace>
  <inkml:trace contextRef="#ctx0" brushRef="#br0" timeOffset="263374.9311">25823 17127 0,'36'-17'16,"-19"-1"-16,19 18 0,-1-18 0,0 1 16,0 17-16,1-18 15,-1 18-15,-17-17 0,-1 17 16</inkml:trace>
  <inkml:trace contextRef="#ctx0" brushRef="#br0" timeOffset="263603.1899">25947 17074 0,'0'53'16,"0"-106"-16,0 124 0,0-36 0,0 36 15,0-18-15,17 17 16,-17-17-16,53 0 16,-35-18-16,17-17 15,-17-18-15,35 0 16,-18 0-16,0 0 16,-35-18-16,18 1 0,-18-1 15</inkml:trace>
  <inkml:trace contextRef="#ctx0" brushRef="#br0" timeOffset="264354.5196">26282 17427 0,'0'0'15,"18"0"1,-1-17-16,19 17 0,16-36 16,-34 1-16,17 0 0,18-18 15,-53 18 1,18-18-16,-18 35 16,-18-17-16,1 17 15,-19 0-15,19 18 16,-19 18-1,19-18-15,-18 53 16,35-18-16,0 1 0,17 52 16,1-53-16,52 18 15,-17-35-15,-17-1 16,-1 1-16,0-18 16,18 0-16,-35 0 15,-1-18-15</inkml:trace>
  <inkml:trace contextRef="#ctx0" brushRef="#br0" timeOffset="264727.1352">26617 16986 0,'0'0'15,"18"18"-15,-1-18 0,1 18 16,35 17-1,-18-35-15,36 35 16,-36-35-16,18 18 16,-35-18-16,-1 0 15,-17 17-15,-17 19 16,17-19-16,-18 54 16,18-36-16,0 0 15,0 1-15,0-1 0,18 36 16,-18-54-16,17 18 15,1 1 1,-18-19-16,-18-17 16,1 0-1,-36 0-15,35 0 16,-53 0-16,36 18 16,0-18-16,-18 18 0,18-1 15</inkml:trace>
  <inkml:trace contextRef="#ctx0" brushRef="#br2" timeOffset="273686.4949">28063 12700 0,'0'0'0,"-17"0"16,17-18 30,0 1-14,0-1-1,-18 18-15,36 0 77,17 0-77,0 0-16,1 0 0,17 0 16,52 0-16,-34 0 15,0 0-15,70-18 16,-53 1-16,0-1 0,0 1 15,-17-1-15,-1 18 0,36-18 16,-71 18-16,36-17 16,-36 17-1,1 0-15,-1 0 16,-18 0-16,36 0 16,-17 0-16,-19 0 15,1 0-15,17 17 16,-17-17-16,17 0 15,-35-17-15,-17 17 32,-19-18-17,1 18-15,17-18 0</inkml:trace>
  <inkml:trace contextRef="#ctx0" brushRef="#br2" timeOffset="274680.3662">28787 12188 0,'0'-17'0,"0"34"0,17-34 15,-17 34 32,-17 1-47,-1-18 16,0 18-16,-52-1 15,35 1-15,-54 17 16,54 1-16,-18-1 16,0 0-16,18 0 0,-53 36 15,53-36-15,17-17 16,-17 0-16,35-1 0,-18 1 16,18-1-16,-18-17 15,1 0 1,-1 0-16,0 0 15,1 0-15,-1 0 16,0-17-16,1 17 16,-1 0-1,1 17 17,-1-17 30,18-17-62,-35 17 16,17 0-1,18 17 17,-18-17 14,1 0 1,-1 0-15,36 0-17,-1 0 1,-17 18-16,36 0 15,-19-1 1,54 36-16,-36-35 16,71 52-16,-35-52 15,-19 17-15,19-17 0,-18 17 16,0-17-16,-18 0 16,18-18-16,-35 17 0,17-17 15,-17 0-15,-36 0 31,-17-17-31,-1 17 16,19 0-16,-36-18 16,18 0-16,-18 1 15</inkml:trace>
  <inkml:trace contextRef="#ctx0" brushRef="#br2" timeOffset="275125.5187">27940 12665 0,'-35'17'15,"70"-34"-15,-88 34 0,18-17 16,52 0 15,19 0-15,-19-17-16,1-1 15,53-35 1,-36 36-16,0-19 0,53-34 16,-52 52-16,52-35 15,-53 36-15,0-1 16,-17 0-16,0 1 0,-1 17 16,1-18-1,-36 18 1,1 0-16</inkml:trace>
  <inkml:trace contextRef="#ctx0" brushRef="#br2" timeOffset="276444.524">21766 12647 0,'-53'18'16,"106"-36"-16,-123 36 0,52-18 0,36 0 31,35 0-15,17 0-16,-34 0 15,17 0-15,-1 0 0,19 17 16,105 1 0,-87-18-16,105 0 15,-106-18-15,123-17 16,-122 17-16,-1 1 0,0-1 15,-17 1-15,17-1 16,-71 0-16,1 18 16,0 0-16,-36 0 15,0 0 1,1 0-16,-1 0 16,1-17 77,-1 17-77,0 0-16,1 17 0,-19-17 16,-17 18-1,18-18-15,-53 0 16,35 18-16,-53-18 15,53 17-15,-88-17 16,71 18-16,-89-18 16,88 0-16,-105 0 15,105 17-15,1-17 16,-1 0-16,-17 18 16,53-18-16,-1 0 15,54 0 1,35 0-1,-18 0-15,71 0 16,18-18-16,-36 18 16,-18-17-16,19 17 0,105-18 15,-89 1 1,1-1-16,-18 0 0,106 1 16,-35-1-1,-88 18-15,-18 0 0,17 0 16,-34 0-1,-54 0 1,18 18-16,-35-18 16,17 0-16,-35 0 15,35 0-15,-17 0 16</inkml:trace>
  <inkml:trace contextRef="#ctx0" brushRef="#br2" timeOffset="277388.8976">22031 12294 0,'18'0'16,"-1"0"-1,-17 18 1,0 0-1,-17-18-15,-1 17 0,-35 19 16,18-19-16,-36 1 16,36-1-1,0 1-15,-54 17 16,54-17-16,-18 17 16,18-35-16,17 36 15,1-19-15,17 1 16,17-1-1,1 1-15,17 0 0,18 17 16,-18-17-16,18 17 16,-17-17-16,-1 17 0,0-18 15,1 19-15,34 34 16,-35-52-16,54 35 16,-54-18-16,0-35 0,-17 18 15,17-1-15,-17-17 0,-1 0 16,-17-17 15,-17-1-15,-1 1-16,-17-1 15,17 0-15,-35 1 16,18-1-16,17 18 16,-17-18-16,-53-17 15,53 35-15,-36-53 16,36 35-16,-36-52 15,36 52-15,0-17 16,17 17-16,-17 1 0,-1-1 16,19 18-16,-1 0 15,36 0 17,-1 0-17,-17-18 1,18 18-1,0-17-15,-18-1 16,53-17-16,-18 17 16,18 1-16,0-19 0,0 1 15,17 0-15,-17-18 16,18 18-16,17-36 16,-53 53-16,0-17 15,-17 17-15,-36 18 16,1 18-1,-1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6:29.91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27728 4992 0,'36'-35'16,"17"-18"0,-18 0-16,18 17 15,0-16-15,70-72 16,-52 71-16,-1-17 0,71-72 16,-17 54-1,-71 18 1,-36 52-16,-52 0 15</inkml:trace>
  <inkml:trace contextRef="#ctx0" brushRef="#br0" timeOffset="311.8565">27887 4410 0,'-106'194'16,"212"-388"-16,-265 511 16,124-229-16,17 1 15,18-54 1,36 18-16,17-36 15,70 1 1,1-36-16,-1-17 16,-35 0-1,-70 17 1</inkml:trace>
  <inkml:trace contextRef="#ctx0" brushRef="#br0" timeOffset="1357.792">28169 10989 0,'18'0'32,"35"-35"-17,-18-1 1,36 1-1,17-35-15,35-1 16,-70 18-16,18 18 16,-18 0-16,35-18 15,-53 35 1,-17 0-16,-36 18 31,1 0-31</inkml:trace>
  <inkml:trace contextRef="#ctx0" brushRef="#br0" timeOffset="1668.6842">28293 10601 0,'0'0'0,"-35"18"16,17-18 0,0 35-16,-17-17 0,0-1 0,-1 18 15,19-17-15,-36 70 16,53-52 0,0 16-1,53-34-15,0 17 16,0-17-1,-18-18-15,0 0 0,0 0 0,1 18 16,-1-18 0,-17 17-16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06:43.55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4092 5539 0,'0'-18'15,"-17"0"-15,17 1 16,-18-19-16,0 36 16,-17-35-16,17 35 15,-35-17-15,1 17 16,16 17-16,-52 36 15,53 0-15,-36 35 16,54-35-16,-1 53 16,18-53-16,35 35 15,1-53-15,34 1 16,-35-19-16,54-17 16,-37-17-1,19-36-15,-18-36 16,-35 1-1,-1 35-15,-17 0 0,-17-35 16,-1 0 0,0 70-16,1 1 15,17 34 1,17 72 0,1-36-16,0-1 15,-1-16-15,19 17 0,-1-18 0,18 18 16,-18-36-1,18 1-15,-35-18 16</inkml:trace>
  <inkml:trace contextRef="#ctx0" brushRef="#br0" timeOffset="283.2308">4233 4851 0,'18'0'15,"-36"0"-15,54 0 0,34 0 16,-35 0-16,1 0 15,-1 0-15,0 0 0,1-18 16,-19 18-16,18 0 16,-52 0-1</inkml:trace>
  <inkml:trace contextRef="#ctx0" brushRef="#br0" timeOffset="473.9986">4357 4868 0,'0'0'16,"17"36"-16,-17-19 0,18 1 0,-18 52 16,0-52-1,18 17-15,-18 1 16,17-1-16,-17-17 0,18 17 16,0-18-16,-1-17 15,1 18 1,0-18-16</inkml:trace>
  <inkml:trace contextRef="#ctx0" brushRef="#br0" timeOffset="756.1737">4763 5027 0,'-18'0'16,"0"0"-16,1 18 15,-1-1-15,18 1 16,0 17-16,0-17 16,18 0-16,-1-18 0,1 17 15,0-17-15,34 0 16,-16-17-16,17-19 16,-36 19-16,1-36 15,-18 17-15,-18 1 16,1 18-16,-36-1 15,17 18-15,1 18 16,18-18-16</inkml:trace>
  <inkml:trace contextRef="#ctx0" brushRef="#br0" timeOffset="1069.0411">4921 4815 0,'36'-17'16,"-72"34"-16,89-34 0,0-1 16,-35 18-16,-1 0 15,19 0 1,-19 18-16,19 35 0,-36-18 16,17 36-16,-17-36 15,18 18-15,-1-18 16,-17 0-16,18 18 15,0-18-15,-18-17 16,0 0-16,-18-1 0,-17 1 16,17-18-16,-35 0 15,36 0-15,-36-18 16,35 18 0,0 0-16,1-17 15</inkml:trace>
  <inkml:trace contextRef="#ctx0" brushRef="#br0" timeOffset="1964.0977">5909 5486 0,'18'-18'47,"35"18"-32,-18 0-15,53 0 0,-35 18 16,53-1 0,-36-17-16,1 0 15,-18 0-15,17 0 0,1 0 16,-18-17-16,17-1 0,-34 18 16,-19-18-1,-17 1-15,0-1 0,-17 1 16</inkml:trace>
  <inkml:trace contextRef="#ctx0" brushRef="#br0" timeOffset="2186.0832">6491 5203 0,'35'18'16,"-17"0"-16,17-1 16,1 1-16,17 17 0,-1 1 15,1-19-15,0 19 0,-17-19 16,16 54-1,-34-36-15,-18 18 16,-18-18-16,-52 36 16,17-36-16,-53 18 15,71-18-15,-18-17 16,18-1-16,-1 1 0,-17 0 16</inkml:trace>
  <inkml:trace contextRef="#ctx0" brushRef="#br0" timeOffset="2924.9836">7585 4357 0,'-18'0'0,"36"35"16,-1 71 0,19-36-16,-19 19 0,1 17 15,17 123-15,-17-88 16,-18 176-16,-18-140 15,1 158 1,17-194-16,0 71 16,0-124-16,17 0 15,1-53-15,-18-17 16</inkml:trace>
  <inkml:trace contextRef="#ctx0" brushRef="#br0" timeOffset="3832.1612">7602 4286 0,'0'0'0,"0"-17"0,18 17 0,0 0 15,35-18-15,-18 18 16,35-18 0,1 1-16,52-1 15,-34 18-15,105-18 16,-89 18-16,142 0 15,-88 0-15,159-35 16,-142 18-16,0-1 0,177-17 16,-176-1-1,175 1-15,-193 35 16,106-18-16,-159 18 16,52 0-16,-87 0 15,52 0-15,-70 0 16,35 18-1,-35 0-15,0-1 16,-17 1-16,-19 0 16,1-1-16,-1 1 0,1 17 15,-18-17-15,0 35 16,0-18-16,18 53 16,-18-35-16,17 88 15,-17-70-15,18 105 16,-18-70-16,0 70 15,0-70-15,-18 124 16,18-125 0,0 125-16,0-125 0,18-16 15,-18 17-15,18-18 16,-1 106-16,-17-106 16,18 106-16,-18-106 15,18 71-15,-1-106 16,-17 53-1,0-71-15,0 0 16,-17-17-16,-19-18 16,-17 0-16,18 0 15,-71 0-15,36-18 16,-89 1-16,71-1 16,-36 18-16,18-18 0,-176-17 15,124 17-15,-19 1 16,-17-1-16,0 0 0,-212 1 15,212 17-15,-17 0 16,-1 0-16,-194 17 16,212 1-16,-141 35 15,212-18-15,-54 1 16,142-19 0,17-17-16,54 0 15,-1 0-15</inkml:trace>
  <inkml:trace contextRef="#ctx0" brushRef="#br0" timeOffset="4194.4037">7796 6597 0,'0'0'16,"18"71"-16,-18-19 0,0 37 16,0-36-16</inkml:trace>
  <inkml:trace contextRef="#ctx0" brushRef="#br0" timeOffset="47532.1673">11712 5503 0,'-17'0'16,"34"0"31,19 0-31,-19 0-16,54 0 15,-36 0-15,71 0 16,-36 0-16,89 0 15,-88-17 1,87 17-16,-87 0 16,105 17-1,1-17-15,-107 0 0,19-17 16,34 17-16,-70 0 16,35 0-1,-53 17-15,18 1 16,-35-18-16,35 0 15,-36 0-15,19 0 16,-19 0-16,1-18 16,-18 1-1,-18 17-15</inkml:trace>
  <inkml:trace contextRef="#ctx0" brushRef="#br0" timeOffset="47865.1769">13335 5327 0,'18'0'31,"17"18"-16,0-18-15,0 0 16,-17 17-16,17-17 0,1 18 16,17 17-16,-36-17 15,1 17-15,0 0 16,-36 18-16,18-35 16,-35 35-16,17-36 15,-35 1-15,35 0 16,-17-1-1,17-17-15,1 0 0</inkml:trace>
  <inkml:trace contextRef="#ctx0" brushRef="#br0" timeOffset="48799.2475">12506 4604 0,'-18'-36'16,"36"72"-16,-53-89 0,-18 35 16,35 18-16,-52 0 15,34 18-15,19 17 0,-36 18 16,35 0-16,0 35 16,18-35-16,18-18 15,0 1-15,17-1 16,36 0-16,-36-35 15,35 0-15,-34-17 16,17-19-16,-53 1 16,17-36-16,-17 36 15,-17-35 1,17 52-16,-18-17 0,0-1 16,18 1-16,-17 17 15,-1 1-15,18 34 16,0 19-16,18 17 15,-1 17 1,1-52-16,35 35 16,-35-36-16,17 1 0,-18-18 15,36 0 1,-35 0-16,-18-18 0</inkml:trace>
  <inkml:trace contextRef="#ctx0" brushRef="#br0" timeOffset="49005.7865">12682 4163 0,'0'0'0,"18"-18"16,0 18-1,-1-17-15,19-1 16,-19 18-16,18-18 15,-17 18-15,0 0 16,-18-17 0</inkml:trace>
  <inkml:trace contextRef="#ctx0" brushRef="#br0" timeOffset="49194.8774">12753 4092 0,'0'0'0,"0"18"16,18 0-16,-18-1 0,0 36 15,0-35-15,-18 52 16,18-52-16,0 17 16,18-17-16,-18-1 15,17 1-15,-17 0 16,18-18-16,-1 0 0,36 0 16,-35-18-16,0 18 15</inkml:trace>
  <inkml:trace contextRef="#ctx0" brushRef="#br0" timeOffset="49376.955">13000 4163 0,'0'0'16,"0"53"-16,0-36 15,0 36-15,0-35 16,0 0-16,0-1 15,18-17-15,-1-17 16</inkml:trace>
  <inkml:trace contextRef="#ctx0" brushRef="#br0" timeOffset="49660.4978">13106 4092 0,'0'0'0,"17"0"16,1 0-16,35 0 16,-35 18-16,17 0 15,-18-1-15,1 18 16,0-17-16,-18 35 16,17-35-1,-17-1-15,-17 1 16,-1 0-16,0-18 15,1 0-15,-1 0 0,-17 0 16,17 0 0,1 0-16,-1 0 0,0-18 15,-17 18-15</inkml:trace>
  <inkml:trace contextRef="#ctx0" brushRef="#br0" timeOffset="51834.9376">8096 4568 0,'0'-17'0,"0"-1"16,0 36 15,0 17-31,-17 36 16,17-18-16,0 35 15,0-53-15,17-17 16,19 17-16,-1-35 16,-18 0-16,36-18 15,-35 1-15,17-1 16,-17 18-16,0 0 16,-1 0-16,18 18 15,-17-1-15,0 19 16,17-36-16,-17 0 15,-1 17-15,19-34 16,-19-1 0,-17-17-1,-17-1-15,-19 1 16,19 18-16,17-19 0,-18 19 16,18-1-16,0-17 0,0 17 15,35-35-15</inkml:trace>
  <inkml:trace contextRef="#ctx0" brushRef="#br0" timeOffset="52048.2246">8608 4392 0,'0'0'0,"17"0"16,19 0 0,-19 0-1,1 0-15,0 0 16</inkml:trace>
  <inkml:trace contextRef="#ctx0" brushRef="#br0" timeOffset="52181.0802">8661 4410 0,'0'0'16,"0"35"-16,0-17 0,17 35 16,1-36-16,17 36 15,-17-53-15,17 18 16,-17-18-16,-1 0 16</inkml:trace>
  <inkml:trace contextRef="#ctx0" brushRef="#br0" timeOffset="52365.0912">8855 4445 0,'0'0'0,"0"35"16,0 1-16,17-19 15,-17 1-15,36-18 16,-19 0-1,-17-18 1</inkml:trace>
  <inkml:trace contextRef="#ctx0" brushRef="#br0" timeOffset="52625.0293">8961 4374 0,'0'0'15,"17"-17"-15,1 17 0,-1-18 16,1 18-16,17 0 15,-17 0 1,-18 18 0,0 17-16,18 0 15,-18-17-15,0 0 16,0-1-16,-18 1 16,18 0-16,-18-18 15,1 0 1,-1 0-16,18-18 15,0 0 1</inkml:trace>
  <inkml:trace contextRef="#ctx0" brushRef="#br0" timeOffset="52832.6052">9296 4780 0,'0'35'0,"0"-70"0,0 88 16,-18-35-16,18-1 15,-18 1-15</inkml:trace>
  <inkml:trace contextRef="#ctx0" brushRef="#br0" timeOffset="53299.3966">9684 4374 0,'0'124'16,"0"-248"-16,17 301 0,-17-54 15,0-70-15,18 18 16,-18-36-16,0-17 16,18-18-1,-1-36 1,19 1-16,17 0 16,-36 17-16,18 18 0,1 0 15,-19 0-15,19 53 16,-36-18-16,-18 18 15,0-17-15,1-19 0,-19 1 16,19 0-16,-36-1 16,35-17-16,-17-17 15,35-1-15,0-17 16,18 17-16</inkml:trace>
  <inkml:trace contextRef="#ctx0" brushRef="#br0" timeOffset="53547.9956">10089 4357 0,'18'0'16,"0"-18"-16,-1 18 0,19-17 16,-19 17-16,1-18 15,-18 0 1</inkml:trace>
  <inkml:trace contextRef="#ctx0" brushRef="#br0" timeOffset="53719.7712">10107 4357 0,'18'70'16,"-36"-140"-16,36 158 15,-18-53-15,0 36 16,17-36-16,1 0 16,0-17-16,35 0 15,-36-18-15,1 0 0,-1 0 16,-17-18-16</inkml:trace>
  <inkml:trace contextRef="#ctx0" brushRef="#br0" timeOffset="53915.795">10354 4445 0,'0'0'15,"18"35"-15,-18-17 0,-18 35 16,18-36-16,0 1 16,18 0-16,-1-18 15</inkml:trace>
  <inkml:trace contextRef="#ctx0" brushRef="#br0" timeOffset="54250.8836">10460 4322 0,'0'0'15,"18"0"1,-1 0 0,18 17-1,-17 1-15,0-18 16,-1 17-16,19 1 15,-19-18-15,1 18 16,0-1-16,-18 36 16,0-35-16,-18 52 15,18-34-15,-18 17 16,18-36 0,-17 1-16,-1-18 15,0 0 1,1 0-16,-1-18 15,0 18-15</inkml:trace>
  <inkml:trace contextRef="#ctx0" brushRef="#br0" timeOffset="57247.6458">9331 6950 0,'0'17'31,"0"1"-31,0 17 16,0 53 0,18 1-1,-18-36-15,0 17 0,0-17 0,-18 106 16,0-71-16,18-17 16,0 87-16,0-87 15,0-1 1,18-34-16,0-19 0</inkml:trace>
  <inkml:trace contextRef="#ctx0" brushRef="#br0" timeOffset="57508.3992">9119 7867 0,'36'106'16,"-72"-212"-16,89 247 0,0-53 15,-35-52-15,35 16 16,-36-52-16,19 0 16,-19 0-1,19-35-15,-19 0 16,1-36-16,-18 36 15,17 17-15,1-17 0,-18 18 16,0-1-16</inkml:trace>
  <inkml:trace contextRef="#ctx0" brushRef="#br0" timeOffset="58314.1444">9984 7532 0,'-18'0'0,"36"0"0,-54 0 16,-17 17 0,36 19-16,-1 34 15,1-34-15,17-1 0,17 53 16,1-70-16,35 17 15,-18-17-15,0-18 16,36 0 0,-36-18-16,18-17 15,-18 17-15,-17-35 16,0 35-16,-18-34 16,0 34-16,-18 18 15,0 0-15,1 18 16,17-1-16,-18 36 15,18-18-15,0 1 16,18-19-16,-18 1 0,53 17 16,-36-35-16,18 0 15,-17-17-15,17-1 16,-35-17 0,0-1-16,0 19 15,-17-36-15,17 35 16,-18 18-1,18 18 1,18 17 0,-1-17-16,19-1 0,-19 1 15,19 0-15,17-18 16,-18 0-16,0-18 16,-17 0-16</inkml:trace>
  <inkml:trace contextRef="#ctx0" brushRef="#br0" timeOffset="58914.5713">10530 7708 0,'0'0'0,"0"35"16,0 18-16,18 0 15,17-17 1,-17-19-16,35-17 16,-35 0-16,-1-17 15,18-19-15,-17 1 16,-18-18-1,0 0-15,0 18 0,0 0 16,-18-1-16,1-52 0,-1 71 16,1-19-1,17 19-15,0 34 16,17 19-16,-17-1 16,18 18-16,-1-18 0,-17 18 15,36 35-15,-36-35 16,17-35-16,1 35 15,0-36-15,-1-17 16,-17-17 0,18-1-1,-18 0-15,0 1 0,18 34 47,-1 1-31,1 0-16,17-18 15,-17 17 1,17-17-16,-17-17 0,17 17 16,-17-18-1,-1 0-15,-17 1 16,-17 17 0,-1 0-16,0 0 15,1 0 1,17 17-16,0 1 15,17 0-15,1-1 0,0 1 16,17 0-16,0-1 16,0-17-16,1 18 0,17-18 0,-18 0 15,35-18 1</inkml:trace>
  <inkml:trace contextRef="#ctx0" brushRef="#br0" timeOffset="59265.9968">11536 7532 0,'0'0'0,"17"0"15,54 0 1,-36 0-16,1 17 0,-1 1 15,0 0-15,18 17 16,-35-17-16,-18 17 0,0 0 16,0 0-16,-36 18 15,19-17-15,-1 17 16,1-36-16,17 1 16,0 0-16,17-1 0,1-17 15,17 18 1,0-18-16,-17-18 15,0 18-15,-1-17 0,-17-1 16,-17 18 0,-1 0-16</inkml:trace>
  <inkml:trace contextRef="#ctx0" brushRef="#br0" timeOffset="59416.4641">11730 7796 0,'35'18'16,"-70"-36"-16,88 36 0,-18-18 16,-17 0-16,-1 0 0,1 0 15,-18-18-15</inkml:trace>
  <inkml:trace contextRef="#ctx0" brushRef="#br0" timeOffset="60038.7917">11942 7320 0,'0'-17'16,"17"17"-1,1 0 1,-1 0-16,1 0 15,17 0-15,1 0 16,-19 0-16,19-18 16,-54 18-1</inkml:trace>
  <inkml:trace contextRef="#ctx0" brushRef="#br0" timeOffset="60233.2004">11959 7338 0,'0'53'15,"0"-106"-15,0 141 0,0-70 0,35 52 16,-17-52-16,17 17 16,-17-17-16,17-1 15,1-17-15,-19 0 16,1 0-1</inkml:trace>
  <inkml:trace contextRef="#ctx0" brushRef="#br0" timeOffset="60399.9936">12241 7408 0,'0'53'15,"0"-106"-15,18 124 0,-18-53 16,0 17-16,0-18 0,18 1 16</inkml:trace>
  <inkml:trace contextRef="#ctx0" brushRef="#br0" timeOffset="60701.3918">12347 7338 0,'18'0'16,"0"0"-16,17 17 15,-18-17-15,19 18 16,-19 0-16,1 35 16,-18-36-16,0 54 15,0-36-15,0 0 16,0-17-16,0 0 15,-18-18 17,1-18-17,-1 18-15,0-18 16,-17 18-16,18 0 16,-1 0-16,0 0 0,1 0 15</inkml:trace>
  <inkml:trace contextRef="#ctx0" brushRef="#br0" timeOffset="62659.4817">13864 4198 0,'0'18'16,"0"-1"-1,0 1-15,0 35 16,18-18-16,-18 71 16,0-35-16,0 140 15,0-87-15,-18 158 16,1-106-16,-19 159 16,19-176-16,17 71 15,0-142-15,17 70 16,1-105-16,-18 71 15,18-89 1,-18 36-16,0-36 16,0-17-16,0-1 15</inkml:trace>
  <inkml:trace contextRef="#ctx0" brushRef="#br0" timeOffset="63746.7996">13988 4110 0,'0'0'0,"-18"-18"16,18 1-16,18 17 31,17 0-15,0 0-16,0 17 15,18-17-15,18 0 0,0 0 16,17 0-16,18 0 0,-1-17 16,178-19-16,-142 19 15,176-36-15,-176 35 16,177-17-16,-177 35 16,-18 0-1,-17 0-15,-18 0 0,-17 17 16,-18-17-16,35 18 0,-53-18 15,36 0-15,-53 18 16,34-18-16,-16 0 16,-1 0-16,0-18 15,1 18-15,-1 0 16,-17 0 0,-1 18-16,-17-1 15,18-17 1,-1 0-1,-17 18 17,18-18-17,-18 18-15,18-18 16,-1 17 0,1-17-16,0 0 31,-18 18-16,17 0 1,1-1 0,-18 1-16,35 17 15,-35-17-15,35 52 16,-35-34-16,18 17 16,-18-1-16,18 19 0,-18 70 15,0-53-15,0 124 16,0-106-1,0 105-15,0-87 16,-18 88-16,18-107 16,0 107-16,0-124 15,0 71-15,0-88 16,35 70 0,-35-88-16,36 70 15,-19-70-15,1-18 16,0 18-16,-1 0 0,1 18 15,-1-36-15,-17 36 16</inkml:trace>
  <inkml:trace contextRef="#ctx0" brushRef="#br0" timeOffset="64809.994">13847 6615 0,'17'35'16,"-17"0"-16,0 53 16,18-35-16,-18 53 15,17-35-15,19 17 16,-19-53-16,54 36 16,-36-54-16,53 19 15,-17-19 1,70-17-16,-53 0 15,124 0-15,-106 18 16,0 0-16,105-1 16,36 18-16,-123-35 15,158-17 1,-159 17-16,107-35 16,-124 17-16,-18 0 0,70-17 15,-69 17-15,-1 18 16,71-17-1,-89 17-15,-17 0 0,35-18 16,-70 18-16,17 0 16,-17 0 31,17 0-32,-17 0-15,-1 0 16,1 0-1,0 0-15,-18 18 16,17-1-16,1-17 31,-18-17 1,0-1-17,0 0-15,18 1 16,-18-1-16,17 0 15,-17 1-15,0-1 16,0 1 15,0-1-15,0 0-16,0-17 16</inkml:trace>
  <inkml:trace contextRef="#ctx0" brushRef="#br0" timeOffset="65607.7834">14217 4498 0,'0'18'0,"0"17"16,0 0-16,0 0 0,0 1 15,0 70-15,0-71 16,35 35-16,-35-34 16,18-19-16,0 1 15,-1-18-15,18 18 0,-17-36 16,0 0 0,-1 1-16,-17-1 0,18-17 15,-18 17-15,18 18 16,-1 0-1,1 18-15,0-1 0,17 1 16,-18 0-16,54-1 16,-53 1-16,52-36 15,-52 18-15,-1-17 0,-17-19 16,0-17 0,-17 36-16,-1-18 0,1-1 15,-1 19-15,-35-36 16,53 17-16,-18 19 0</inkml:trace>
  <inkml:trace contextRef="#ctx0" brushRef="#br0" timeOffset="65933.6194">14764 4322 0,'0'0'0,"17"-18"16,1 18-16,0-18 15,-1 18-15,1 0 16,0 0-16,-36 0 31,0 18-15,1-18-16,17 35 15,0 18-15,0-35 16,17 35 0,1-18-16,17 0 15,-17-17-15,17-1 16,-17-17-16,-1 0 16</inkml:trace>
  <inkml:trace contextRef="#ctx0" brushRef="#br0" timeOffset="66173.3334">15028 4322 0,'18'-18'16,"0"18"-16,-1 0 16,1 18-16,-18-1 15,0 18-15,0-17 16,-18 35-16,18-35 15,-17-1 1,17 1-16,17-18 16,19 0-1,-19 0-15,1-18 16,-1 1-16</inkml:trace>
  <inkml:trace contextRef="#ctx0" brushRef="#br0" timeOffset="66445.7044">15187 4251 0,'0'0'16,"18"-18"-1,-1 18-15,1 0 16,17 18 0,-35 0-16,18-1 15,0 1-15,-1 0 0,-17-1 16,18 1-16,-1 17 15,1-17-15,-18-1 16,0 1-16,-18 0 16,1-18-1,-1 0-15,1 0 16,-1 0-16,0 17 16</inkml:trace>
  <inkml:trace contextRef="#ctx0" brushRef="#br0" timeOffset="67242.7296">15540 4904 0,'-35'35'16,"70"-70"-16,-70 88 0,-1-36 15,36 1-15</inkml:trace>
  <inkml:trace contextRef="#ctx0" brushRef="#br0" timeOffset="67613.0004">15769 4233 0,'35'53'15,"1"53"1,-19-53-16,1 53 16,0-71-16,-18 18 15,17-18-15,-17 1 0,18-19 16,0-34-1,-1-19 1,18 19-16,1-1 16,-1 18-16,0 35 15,-17-17-15,0 17 16,-18-17 0,0 17-16,0-17 15,-36-18-15,19 0 16,-1 0-16,-17 0 0,17-35 15</inkml:trace>
  <inkml:trace contextRef="#ctx0" brushRef="#br0" timeOffset="67795.8537">16087 4163 0,'0'0'16,"35"-18"-16,-17 18 0,17 0 15,-17 0-15,-1 0 16</inkml:trace>
  <inkml:trace contextRef="#ctx0" brushRef="#br0" timeOffset="67934.8263">16157 4251 0,'0'0'16,"18"53"-16,-18-18 16,35 0-16,-17-17 15,17 17 1,-17-35-16,-1 0 0,1 0 16</inkml:trace>
  <inkml:trace contextRef="#ctx0" brushRef="#br0" timeOffset="68158.4397">16404 4233 0,'0'0'0,"18"18"0,-18 0 16,0-1-16,0 1 0,0 17 15,0-17-15,0-1 16,0 1-16,-18 0 15,18-1-15,18-17 32,-1 0-17,1-17-15</inkml:trace>
  <inkml:trace contextRef="#ctx0" brushRef="#br0" timeOffset="68434.4597">16528 4163 0,'0'0'15,"0"-18"-15,17 18 0,1 0 16,0 0-16,17 35 16,-18-17-16,1 35 15,0-35-15,17 52 16,-17-52-16,-18 17 15,35 0 1,-35-17-16,0 0 16,0-1-16,-18-17 15,1 18-15,-1-18 0,0 0 16,1 0-16,-19 0 16,19 0-16</inkml:trace>
  <inkml:trace contextRef="#ctx0" brushRef="#br0" timeOffset="69042.7374">17216 5503 0,'17'0'16,"1"18"0,17-18-16,18 18 0,88-18 15,-35 0-15,141-36 16,-124 1-16,160-18 15,-160 36-15,71-19 16,-123 36-16,35-17 16,-89-1-1,-52 0 1</inkml:trace>
  <inkml:trace contextRef="#ctx0" brushRef="#br0" timeOffset="69245.7671">18397 5239 0,'0'0'16,"-35"-18"-16,53 18 15,35 0-15,52 0 16,-34 0-16,0 18 16,-1-1-16,-17 19 15,18-19-15,17 36 16,-53-35-16,-17 35 16,-36-36-16,0 1 0,-52 35 15,35-35-15,-54 17 16,54-35-16,-18 35 15,18-35-15</inkml:trace>
  <inkml:trace contextRef="#ctx0" brushRef="#br0" timeOffset="69948.9298">18027 4392 0,'0'0'16,"-18"-18"-16,1 1 0,-36 17 16,35 0-16,-52 35 15,52 0-15,-17 1 16,-1 34-1,36-35-15,0 18 16,18-35-16,17 0 0,18-1 16,-18-17-16,1 0 15,17-35-15,-18 17 16,-17-35-16,-1 18 16,-17 0-16,0 17 0,-17-17 15,17 17-15,-18 1 16,18-1-16,-18 18 0,18 18 15,18 35 1,0-18-16,-1 0 16,19 0-16,-19-17 0,54 35 15,-18-18 1,-18-35-16,-17 0 16,-1 0-16,-17-17 15</inkml:trace>
  <inkml:trace contextRef="#ctx0" brushRef="#br0" timeOffset="70654.2861">18309 3951 0,'0'-18'15,"35"18"1,-17-17-16,35 17 15,-35-18-15,35 18 16,-18 0-16,-18-17 16,1 17-16</inkml:trace>
  <inkml:trace contextRef="#ctx0" brushRef="#br0" timeOffset="70843.661">18397 3951 0,'0'0'0,"-17"18"0,17 35 16,0-18-16,0 36 15,17-36-15,1-18 16,17 36-16,-17-35 16,0-18-16,-1 18 15,18-18-15,-17 0 16,0-18-16</inkml:trace>
  <inkml:trace contextRef="#ctx0" brushRef="#br0" timeOffset="71080.644">18591 4004 0,'18'0'16,"0"0"-16,17 0 15,-17 0-15,-1 18 0,19 17 16,-36 0-1,0 1 1,-18-19-16,0 18 0,1-17 16,17 0-16,17-18 31,1 0-15,0 0-16,-1-18 15,1 18-15</inkml:trace>
  <inkml:trace contextRef="#ctx0" brushRef="#br0" timeOffset="71381.2561">18803 3916 0,'35'-18'16,"-17"18"-16,17 0 15,1 18-15,-1-1 16,-18 1-16,1 0 0,17 17 15,-35-17-15,18 17 16,0-17 0,-18 17-16,0-17 15,0-1-15,0 1 16,-18-1-16,0-17 16,-17 0-1,17 18-15,1-18 16,-1 0-1,1 0 1</inkml:trace>
  <inkml:trace contextRef="#ctx0" brushRef="#br0" timeOffset="73185.8203">19368 4145 0,'17'-17'16,"1"17"-16,-18-18 16,35 36-1,-35-1-15,35 54 16,-17-18-16,17 141 16,-35-71-16,18 159 15,-18-105-15,-53 211 16,35-177-16,-17 178 15,17-231-15,18 89 16,0-176-16,36 52 16,-36-70-16,35 0 15,-17-35-15,-1-18 16,1-18-16,0-17 16</inkml:trace>
  <inkml:trace contextRef="#ctx0" brushRef="#br0" timeOffset="73880.3318">19614 4022 0,'18'0'31,"17"0"-31,1 0 0,69 0 16,-16-18-16,140-17 15,-106 17 1,195-17-16,-142 17 15,159 1-15,-176 17 16,123 17-16,-176 1 16,71 35-1,-124-18-15,35 53 16,-53-52-16,-17 87 16,-18-70-16,0 17 0,-18 107 15,18-89 1,-18 36-16,18-19 0,0 19 0,0 176 15,0-142 1,18 19-16,-18-1 0,53 142 16,-35-177-16,52 53 15,-35-106-15,18 88 16,-35-105-16,0 52 16,-18-52-1,-36 35-15,19-53 0,-19 0 16,1-18-16,0 0 15,-89 18 1,54-35-16,-89-18 16,53-18-16,-141-52 0,89 17 15,-178-18 1,142 53-16,-176 1 16,194 34-16,17 19 0,-106-1 15,177-17-15,-18-1 16,89-17-1,34 0-15,19-17 0,16-19 16,19 1-16,17-18 16</inkml:trace>
  <inkml:trace contextRef="#ctx0" brushRef="#br0" timeOffset="74375.1755">22137 5433 0,'17'17'0,"1"1"16,35 0-16,0-18 16,0 0-16,17 0 15,19-18-15,87-17 0,-88 17 16,53-17-1,-88 17-15,18 1 16,-54-1-16</inkml:trace>
  <inkml:trace contextRef="#ctx0" brushRef="#br0" timeOffset="74570.5141">22913 5203 0,'53'0'15,"0"18"-15,0-18 16,70 35-16,-52-17 15,52 17-15,-88 1 16,1 17-16,-36-36 16,-36 18-1,1-17-15,-35 17 16,34-17-16,19 0 16,-1-18-16</inkml:trace>
  <inkml:trace contextRef="#ctx0" brushRef="#br0" timeOffset="74874.7343">25065 5627 0,'18'0'15,"-1"0"-15,18-18 16,-17 18-16</inkml:trace>
  <inkml:trace contextRef="#ctx0" brushRef="#br0" timeOffset="75037.5614">25753 5521 0,'0'0'16,"35"0"-16,0 0 0,1-18 16,-1 18-16,-17 0 15,34 0-15</inkml:trace>
  <inkml:trace contextRef="#ctx0" brushRef="#br0" timeOffset="75148.0396">26247 5539 0,'35'-18'16,"-17"0"-16,17 18 16,-17-17-16</inkml:trace>
  <inkml:trace contextRef="#ctx0" brushRef="#br0" timeOffset="75292.6961">26741 5556 0,'0'0'16,"17"-17"-16,-17-1 16,35 0-16,-17 1 15,0 17-15,-1-18 0,1 18 16</inkml:trace>
  <inkml:trace contextRef="#ctx0" brushRef="#br0" timeOffset="76033.8982">27499 4128 0,'0'17'0,"18"18"16,35 71-16,-18-18 15,18 106-15,-18-70 16,-17-1-16,-18 19 16,0 34-16,0 0 0,-53 283 15,35-212-15,-17 0 16,17-18-16,18 142 15,36-230-15,52 35 16,-53-105-16,0-36 16,1 0-16,-1-35 0,-18 0 15,1-17-15</inkml:trace>
  <inkml:trace contextRef="#ctx0" brushRef="#br0" timeOffset="76728.1458">27552 4145 0,'0'0'0,"53"-35"0,-18 17 16,36 18-16,87-17 15,-52-1-15,177 0 16,-125 1-16,1-1 16,159 18-16,-195 0 15,18 0-15,-17-18 0,-19 18 16,107 0-16,-124 0 15,0 0-15,-17 18 0,-18 0 16,53 35-16,-53-18 16,-36 18-16,19 35 15,-1 0 1,-35-17-16,18-1 0,-1 71 16,-17-52-16,18 87 15,-1-88-15,1 106 16,-18-88-1,0 0-15,18 158 16,-18-122-16,0 193 16,0-177-16,0 160 15,17-195-15,1 1 0,17-18 16,36 141 0,-54-124-1,-17-17-15,0-53 16,-17-18-16,-54 0 15,18-17-15,-123 0 16,52-18-16,-17 0 0,-229 0 16,158 0-1,-229-18-15,212 0 16,-177-17-16,248 35 16,-72-35-16,177 35 15,0-18-15,71 1 16,88-36-16</inkml:trace>
  <inkml:trace contextRef="#ctx0" brushRef="#br0" timeOffset="77357.0631">30304 5644 0,'17'0'15,"1"0"-15,52-17 16,19 17 0,-36 0-16,88 0 15,-71 0-15,54 0 16,-54 0-16,54 0 16,-71 0-16,-18-18 15,0 1-15,0-1 16,-17 0-1,-18 1-15</inkml:trace>
  <inkml:trace contextRef="#ctx0" brushRef="#br0" timeOffset="77551.3371">31150 5433 0,'18'0'16,"0"-18"-16,-1 18 0,18 0 16,54 0-16,-36 18 15,35 17-15,-71-17 16,36 35-1,-53-36-15,0 36 16,-17-18-16,-54 1 16,36-1-16,-36-17 15,54-1-15,-36 1 16,35-18-16</inkml:trace>
  <inkml:trace contextRef="#ctx0" brushRef="#br0" timeOffset="79418.8759">31891 4621 0,'-35'-35'16,"70"70"-16,-88-88 0,36 53 0,-54 0 15,53 18-15,-17 0 16,0 17-16,-36 89 16,54-54-1,34 18 1,36-35-16,-18-35 15,36-1 1,-36-17-16,1 0 0,-1-17 16,0-18-16,-17-1 0,-1 1 15,-17 0-15,18-18 0,-18-35 16,-18 52-16,1-17 16,-1 36-16,0-1 15,1 36-15,17 35 16,0 0-16,17 35 15,1-35 1,35 17-16,-18-34 16,18 16-16,-35-52 15,0 18-15,-1-36 16</inkml:trace>
  <inkml:trace contextRef="#ctx0" brushRef="#br0" timeOffset="79875.8924">32209 4128 0,'-18'0'15,"0"35"1,18 0 0,0 0-16,0 18 15,0-17-15,18-1 16,-18-18-16,18 19 0,-1-1 16,1-17-16,0-1 15,-18 1-15,17-18 0,1 0 16,-1 0-16,1 0 15,-18-18 1,18 1-16</inkml:trace>
  <inkml:trace contextRef="#ctx0" brushRef="#br0" timeOffset="80153.8763">32438 4233 0,'0'18'16,"-18"0"-16,18 17 16,0-17-16,18 34 15,-18-34-15,35 17 16,-17-17-16,17-18 15,0 18-15,-17-1 16,17-17-16,-17 0 16,0 0-1</inkml:trace>
  <inkml:trace contextRef="#ctx0" brushRef="#br0" timeOffset="80831.8899">32667 4251 0,'0'0'0,"18"-18"16,0 18-16,-1 0 15,1 0 1,-36 0 15,18-17-15,18 17 93,-1 0-78,1 0-15,0 0 0,-1 0-1,1-18 1,0 18-1,-18 18 32,0-1-31,0 19 0,0-19-16,17 19 15,-17-1-15,18 18 16,-18-36-16,18 36 15,-18-17-15,0-19 16,17 1-16,-17 17 0,0-17 16,0-1-1,-17-34 1,-1 17-16,0-18 16,1 0-16,-19 1 15</inkml:trace>
  <inkml:trace contextRef="#ctx0" brushRef="#br0" timeOffset="81145.2591">32156 4128 0,'0'0'15,"17"-18"1,19 0-16,-19 18 15,36-17-15,-35 17 16,-1-18-16,1 18 16</inkml:trace>
  <inkml:trace contextRef="#ctx0" brushRef="#br0" timeOffset="82145.1337">31979 5750 0,'0'-17'32,"18"17"-32,-18 17 31,-18 1-15,18 0-1,18 34-15,0 1 16,-1 0-1,1-35-15,-18 0 0,35 17 16,-17-17 0,-1-18-16,19-18 15,-36 0-15,17 1 16,-17-36-16,18 17 16,-18 1-16,18 17 15,-18 1-15,0 34 16,35 72-1,-17-36 1,-1 52-16,1-52 16,-1 18-16,1 35 15,0-71-15,-18 0 0,0 36 16,0-54-16,-18-17 16,0 0-1,-17-17-15,18-1 16,-1 1-16,-17-1 0,-1-17 15,19 17-15,-19-17 0,1-1 16,0 19-16,0-18 0,17 17 16,0-17-1</inkml:trace>
  <inkml:trace contextRef="#ctx0" brushRef="#br0" timeOffset="82466.5703">31962 5539 0,'0'-18'15,"0"0"-15,35 1 16,-17-1-16,17 0 16,-17 18-16,-1 0 15,-17-17 1,18-1 15,-1 18-31,19 0 16,-19 0-1,19 0-15,-1 0 16,-17 18-16,17-1 16,-18 1-16,1 35 15,0-35-15,-1 17 16</inkml:trace>
  <inkml:trace contextRef="#ctx0" brushRef="#br0" timeOffset="85201.9904">15505 7373 0,'0'0'0,"0"35"16,0 36-1,0-18-15,0 88 16,0-71-16,0 107 16,0-107-16,17 1 15,-17-18-15,18 35 0,0-53 16,-18 18 0,0-35-16,-18 0 15</inkml:trace>
  <inkml:trace contextRef="#ctx0" brushRef="#br0" timeOffset="85431.3504">15293 8114 0,'70'88'0,"-140"-176"0,176 229 15,-36-70-15,-34-36 16,34 18-1,-35-36-15,18-17 16,-35 0-16,17 0 0,-17-35 16,0-18-1,-18 18-15,0-18 16,-18 35-16,18-17 16</inkml:trace>
  <inkml:trace contextRef="#ctx0" brushRef="#br0" timeOffset="86237.3964">16104 7867 0</inkml:trace>
  <inkml:trace contextRef="#ctx0" brushRef="#br0" timeOffset="86620.6957">16104 7867 0,'18'-53'0,"-36"106"0,18-106 32,0 35-32,-17 18 15,-1 0 1,0-17-1,1 17-15,-1 0 16,0 0 0,36 0-1,17 0 1,1 17-16,34 1 16,-34 0-16,52-18 15,-71 0-15,36 17 16,-35-17-16,-36 36 31,1-19-31,-19 19 0,-17 16 16,36-16-16,-1-19 15,1 1-15,17 35 16,17-35-16,18 17 16,1-35-16,-19 17 0,36-17 15,-35 0 1,17 0-16</inkml:trace>
  <inkml:trace contextRef="#ctx0" brushRef="#br0" timeOffset="86761.1261">16051 8079 0,'53'-18'0,"18"0"16,-1 1-1,1-1 1,-36 18-16,-17-18 0,0 18 16</inkml:trace>
  <inkml:trace contextRef="#ctx0" brushRef="#br0" timeOffset="87053.8762">16439 7444 0,'18'-18'15,"0"18"1,17-18-16,-17 18 16,17 0-16,-17-17 15,-1 17-15,-17 17 16</inkml:trace>
  <inkml:trace contextRef="#ctx0" brushRef="#br0" timeOffset="87228.3619">16492 7461 0,'0'0'0,"18"18"0,-18 17 15,0 0-15,0 1 16,0-1-16,18 0 16,-18-17-16,35 17 15,-17-35-15,-1 0 16</inkml:trace>
  <inkml:trace contextRef="#ctx0" brushRef="#br0" timeOffset="87478.4877">16633 7497 0,'0'0'0,"18"0"15,0 0-15,17 0 16,-17 0-16,17 35 15,-35-18 1,0 19-16,-18-1 16,1-17-16,-1-1 15,18 1-15,-18 0 16,18-1 0,36-17-16,-19 0 15,19 0-15,-19-17 16,19-1-16</inkml:trace>
  <inkml:trace contextRef="#ctx0" brushRef="#br0" timeOffset="87766.275">16880 7461 0,'36'18'16,"-19"-18"-16,-17 18 15,36-1-15,-19 1 16,1-1-16,-18 1 16,35 35-16,-17-18 15,-18 1-15,0-19 16,0 1-16,0-1 16,-18-17-1,1 0-15,-1 0 16,0-17-16,-35 17 15,36 0 1,-36 0-16,35 0 16,1 0-16</inkml:trace>
  <inkml:trace contextRef="#ctx0" brushRef="#br0" timeOffset="88406.278">20602 7161 0,'0'36'16,"0"-1"-16,18 106 16,-18-53-1,18 124-15,-18-106 16,0 105-1,17-105-15,1-35 0,-1 52 16,1-70-16,17 0 16,-35-35-16,18-18 15</inkml:trace>
  <inkml:trace contextRef="#ctx0" brushRef="#br0" timeOffset="88629.3529">20479 8220 0,'35'106'15,"-70"-212"-15,88 282 0,0-88 0,-18-35 16,35-17-16,-34-19 16,34 1-1,-52-36-15,0 1 16,-18-1-16,0-35 15,-18 35-15,-17-35 16,35 36-16</inkml:trace>
  <inkml:trace contextRef="#ctx0" brushRef="#br0" timeOffset="88945.8392">20973 7849 0,'17'0'15,"19"0"1,-1 0-16,18 0 16,-36 18-16,1 17 15,-18 1-15,18 34 16,-36-17-16,18-18 15,-18 1-15,18-1 0,-17 18 16,17-36-16,17 19 16,1-19-16,17-17 15,1 18-15,-1-18 16,0 0-16,-17 0 16,-1-18-16</inkml:trace>
  <inkml:trace contextRef="#ctx0" brushRef="#br0" timeOffset="89072.8848">21026 8167 0,'70'0'16,"-140"0"-16,175 0 0,-69 0 0,-1 0 16,36-18-16,-54 18 15</inkml:trace>
  <inkml:trace contextRef="#ctx0" brushRef="#br0" timeOffset="89346.5181">21290 7620 0,'35'-18'15,"-17"18"-15,17-35 16,-17 35 0,0-18-16,17 1 15,-17 34 1</inkml:trace>
  <inkml:trace contextRef="#ctx0" brushRef="#br0" timeOffset="89917.8905">21343 7602 0,'0'18'16,"0"0"0,18 17-16,-18-17 15,0-1-15,0 36 16,0-35-16,0 17 0,17-17 15,1 17 1,0-17-16,-1-1 16,1 1-16,0-18 0,17 0 15,-18 0-15,1-18 16</inkml:trace>
  <inkml:trace contextRef="#ctx0" brushRef="#br0" timeOffset="90258.1701">21555 7673 0,'0'0'0,"17"0"16,1 0-16,0 0 16,-1 0-16,1 35 15,0-17 1,-18 17-1,0-17-15,17-1 16,-17 1-16,18 0 16,-1-1-16,-17 1 15,36-18-15,-19 0 16,-17 18 15,-17-18-31,-1 17 16,0-17-16,1 18 15,17 0-15,-18-18 16</inkml:trace>
  <inkml:trace contextRef="#ctx0" brushRef="#br0" timeOffset="90519.2556">21872 7585 0,'0'0'16,"36"35"-16,-1-17 0,18-1 15,-36 1-15,36 17 16,-35-35-16,17 35 16,-17-17-16,-36 17 15,1-17 1,-19 17-16,1-17 15,-36 17-15,54-35 16,-36 18-16,35-18 16,1 0-1</inkml:trace>
  <inkml:trace contextRef="#ctx0" brushRef="#br0" timeOffset="91125.4858">28857 7655 0,'0'53'16,"18"-18"-1,-18 89-15,18-53 16,-18 87-16,17-87 16,-17 17-16,0-17 0,18 70 15,-18-88-15,0 0 16,17 17-1,-17-35-15,-17-35 16</inkml:trace>
  <inkml:trace contextRef="#ctx0" brushRef="#br0" timeOffset="91359.94">28698 8502 0,'36'88'15,"-1"-53"-15,18 36 16,-18-36 0,-17 1-16,35 16 15,-18-34-15,-35 0 16,18-1-16,-1-17 0,-17-17 16,0-1-16,-17-35 15,17 18 1,0 17-16,0-35 15,17 18-15</inkml:trace>
  <inkml:trace contextRef="#ctx0" brushRef="#br0" timeOffset="91698.8295">29281 8079 0,'0'0'16,"35"0"-16,-18 0 0,1 0 0,0 0 16,-18 17-16,35 19 15,-17-1-15,-18 18 16,0-36-16,0 54 15,0-53-15,-18 34 16,18-16-16,0-1 16,0-17-16,35 17 15,-17-35-15,17 18 16,-17-18 0,-18-18-16</inkml:trace>
  <inkml:trace contextRef="#ctx0" brushRef="#br0" timeOffset="91826.1099">29263 8361 0,'35'-18'15,"-17"18"-15,17 0 0,-17 0 16,17 0-16,18 0 16,-35 0-16,-1 18 15</inkml:trace>
  <inkml:trace contextRef="#ctx0" brushRef="#br0" timeOffset="92165.2624">29545 7867 0,'0'0'0,"18"-18"15,17 18 1,-17 0-16,35-17 16,-36 17-16,19 0 15</inkml:trace>
  <inkml:trace contextRef="#ctx0" brushRef="#br0" timeOffset="92348.7953">29616 7902 0,'0'0'16,"0"71"-16,0-54 0,0 19 15,0 17-15,17-18 16,-17-17-16,18 17 16,0-18-16,-1-17 15,1 0-15,0 0 0,-1 0 16,1-17-16</inkml:trace>
  <inkml:trace contextRef="#ctx0" brushRef="#br0" timeOffset="92573.9978">29810 7938 0,'0'35'15,"0"-18"-15,17 36 16,-17-35-16,18 17 15,-18-17 1,18 0-16,-1-18 16,-17 17-16,18-17 15,0 0-15,-1 0 16,1 0-16,-1-17 16,1 17-1</inkml:trace>
  <inkml:trace contextRef="#ctx0" brushRef="#br0" timeOffset="92937.607">30057 7902 0,'0'0'0,"17"0"15,1 0 1,0 0-16,-1 18 16,1-18-16,0 18 15,-1-1-15,-17 1 16,0-1-16,18 54 16,-1-36-16,-17 1 15,0-1-15,18 18 0,-18-18 16,0 36-16,0-36 15,-18-18-15,18 1 0,-17-18 16,-18 18-16,-1-18 16,19 0-16,-19-36 15,1 19 1,17-1-16,1 18 0,-19 0 16</inkml:trace>
  <inkml:trace contextRef="#ctx0" brushRef="#br0" timeOffset="109076.6001">27587 9119 0,'0'-17'0,"0"34"62,0 19-46,18-1-16,-18 18 0,18 106 16,-1-54-16,1 160 15,-1-89-15,1 1 16,-18-1-16,18 1 0,-18-19 15,17 124-15,1-158 16,0 70 0,-18-106-16,17 53 15,-17-88-15,18 35 16,0-52-16,-18-19 16,0-34-1</inkml:trace>
  <inkml:trace contextRef="#ctx0" brushRef="#br0" timeOffset="110328.6362">27781 9137 0,'-17'0'16,"17"-18"0,17 18-1,1 0-15,17-17 16,-17 17-16,52 0 15,-17 0-15,0 0 16,18-18-16,17 18 0,124-18 16,-107 1-16,142-1 15,-123 18 1,105 18-16,-123-18 16,123 35-16,-140-35 15,105 35 1,-106-35-16,88 0 15,-105 0-15,35-17 16,-71 17-16,35-18 16,-52 18-16,35 0 15,-35-18-15,17 18 16,-18 0-16,1 0 0,35 0 16,-35 0-16,-1 0 15,1 0 1,-18 18-1,18 0 1,-18-1 0,0 1-16,17 17 0,-17 1 15,0-1-15,0 53 16,0-35-16,-17 17 0,-1 1 16,0 17-16,1 18 0,-1-18 15,-17 124-15,35-106 16,0 70-1,0-88-15,17 89 16,-17-89-16,18-18 16,-18 19-16,0-19 0,0 89 15,0-88-15,0 87 16,-18-70-16,1 54 16,17-72-16,-18 36 15,18-71-15,0 36 16,0-54-16,0 36 15,0-35-15,-18 0 16,18-1-16,-17 1 16,-1-18-16,-35 18 15,36-18 1,-54 0-16,18 0 16,-88 0-16,-35 0 15,70 0 1,-176 0-16,123 17 15,0-17-15,-176 0 16,176 0-16,-141 18 16,159-18-16,0 17 15,35-17-15,0 18 0,1-18 16,69 18-16,19-1 16,17 1-1</inkml:trace>
  <inkml:trace contextRef="#ctx0" brushRef="#br0" timeOffset="111202.2627">19791 9066 0,'0'36'0,"35"70"15,-17-36-15,17 142 16,-17-89-16,-18 36 0,0 17 15,0 230-15,-18-212 16,18 18-16,-35 123 16,35-71-1,17-175-15,-17-19 0,53 1 16,-35-54-16,35-34 16,-18-36-16,0 0 15</inkml:trace>
  <inkml:trace contextRef="#ctx0" brushRef="#br0" timeOffset="111829.8104">19773 8872 0,'53'-35'16,"-106"70"-16,124-70 0,-36 17 0,71 18 15,-36 18-15,1-18 16,35 18-16,141-1 16,-106-17-16,18-17 0,-1-19 15,213-16 1,-177 16-16,176 1 15,-211 0-15,123 35 16,-194 0-16,-17 17 16,17 36-16,-70-35 0,-1 52 15,-17-17 1,18 36-16,-18-37 16,0 54-16,0-35 15,0 70-15,0-53 16,18 124-16,-18-89 15,0 160 1,-18-142-16,18 159 16,-18-159-16,36 70 15,-18-123-15,35 54 16,-17-72-16,0-17 0,-1 0 16,-17 35-1,0-53-15,-70 18 16,17-35-16,-88 17 15,35-17-15,-18 0 0,-158 17 16,123-35-16,-229 53 16,177-18-16,-160 53 15,213-70 1,34 17-16,18-17 0,36-1 16,-36-17-16,53-17 15,18-1-15</inkml:trace>
  <inkml:trace contextRef="#ctx0" brushRef="#br0" timeOffset="112498.3996">14429 8978 0,'35'159'0,"-17"-71"16,-1 18-16,1 159 15,-1-124-15,-17 159 16,0-1 0,-17-157-16,-1-19 0,1-17 15,17-18-15,-18 53 16,18-88-16,0 0 15,18-53-15,-1 0 0,1-35 16</inkml:trace>
  <inkml:trace contextRef="#ctx0" brushRef="#br0" timeOffset="113114.9474">14305 8908 0,'53'-53'0,"-106"106"0,124-124 16,17 71 0,-18 0-16,1 0 0,35 18 15,0-1-15,0 19 0,176-19 16,-141-17-16,229-35 15,-176 17-15,230-52 16,-213 35-16,-17-18 16,-17 35-16,70-35 15,-177 53-15,-17-18 16,-18 18-16,-17 0 0,-18 36 16,-18-19-16,-35 89 15,36-53-15,-36 123 16,35-70-16,-17 159 15,17-106 1,-17 176-16,17-159 16,1 142-16,17-177 15,17 106-15,1-159 16,0 124-16,-1-124 16,-17 71-1,0-89-15,0 1 16,-17-1-16,-19 71 0,1-88 15,-53 53-15,17-71 16,-87 1-16,52-36 16,-141-36-1,88 1-15,-17 0 0,-177-71 16,159 71-16,-176-54 16,211 72-16,-88-1 15,159 18-15,-1 18 16,72-1-1,17-34-15</inkml:trace>
  <inkml:trace contextRef="#ctx0" brushRef="#br0" timeOffset="113721.845">8290 8643 0,'0'0'0,"18"71"15,-18-1-15,18 18 0,34 177 16,-34-106-16,0 246 16,-1-158-16,-17 18 15,18 229 1,-18-300-16,18 88 16,-1-194-16,1-35 0,0-18 15,52-87 1,-52-1-16</inkml:trace>
  <inkml:trace contextRef="#ctx0" brushRef="#br0" timeOffset="114309.7104">8255 8749 0,'0'0'0,"18"-35"0,70-1 16,-18 19-16,107-1 15,-71 36 1,158 17-16,-123-17 16,159-1-1,-141-17-15,17 0 0,-17 0 16,17-17-16,1-1 0,140-17 15,-193 17-15,35 18 16,-107 0-16,-16 35 16,-36 1-16,0 17 15,0-18-15,-18 71 16,18-53-16,0 105 16,0-69-16,18 140 15,-18-106 1,35 195-16,-35-142 15,18 195-15,-18-195 16,17 71-16,-17-141 16,0-18-16,0-17 0,0 52 15,0-70 1,-35 53-16,17-53 16,-52 35-16,17-35 15,-53 17-15,18-52 16,-124 17-16,53-17 15,-193-18-15,158 0 16,-36 0-16,19-18 16,-195-35-16,247 0 15,36 18-15,-54-18 16,142 36-16,17-1 0,18 0 16</inkml:trace>
  <inkml:trace contextRef="#ctx0" brushRef="#br1" timeOffset="123180.0554">27640 10442 0,'-17'0'0,"17"-17"16,-18 17 0,0 0-1,18 17 1</inkml:trace>
  <inkml:trace contextRef="#ctx0" brushRef="#br1" timeOffset="123403.1281">27640 10442 0,'0'0'0,"-53"-35"0,71 17 16,-36 18 15,-35 18-15,0-18-16,0 18 16,-17-1-16,-89 1 15,53 0-15,18-1 16,18 1-16,-19-18 0,-52 17 15,71-17-15,-1 18 16,54-18-16,-1 0 16,18-18-1</inkml:trace>
  <inkml:trace contextRef="#ctx0" brushRef="#br1" timeOffset="123663.9459">26688 10319 0,'-53'17'16,"106"-34"-16,-124 34 0,53 1 16,-17 35-16,18-35 15,17 17-15,17 0 16,1-17-16,35 35 15,-18-36-15,53 19 16,-35-19-16,53 1 16,-71-18-16,18 18 15,-53-36-15</inkml:trace>
  <inkml:trace contextRef="#ctx0" brushRef="#br1" timeOffset="124608.6241">23477 10037 0,'0'0'15,"36"-18"-15,-19 18 0,-34 0 32,-54 0-17,36 18-15,-18-18 16,-71 35-16,72-35 16,-19 17-16,-35 1 15,71 0-15,-18-1 16,35-17-16,1 0 15</inkml:trace>
  <inkml:trace contextRef="#ctx0" brushRef="#br1" timeOffset="124893.7902">23089 10019 0,'-17'0'16,"34"0"-16,-70 0 0,36 0 0,-54 0 16,36 18-16,-71-1 15,71 1-15,-71 17 16,71-17-16,17-1 16,18 1-16,18 35 15,17-35-15,88 34 16,-52-34-16,70 17 15,-88-35-15,18 18 16,-36-18-16,0 0 0,-35 18 16</inkml:trace>
  <inkml:trace contextRef="#ctx0" brushRef="#br1" timeOffset="125756.5291">19861 10319 0,'18'0'0,"-36"0"31,-17 0-15,0 0-16,0 0 0,-107 17 15,54 1-15,-123 0 16,69-18-16,-157 17 16,140-17-16,-176 36 15,158-36 1,-123 35-16,177-35 16,-71 18-16,123-18 15,-34 0-15,87 0 16,36 0-1,52 0 1,-35 0-16,18 0 16</inkml:trace>
  <inkml:trace contextRef="#ctx0" brushRef="#br1" timeOffset="126060.7616">17956 10178 0,'-88'0'16,"176"0"-16,-229 0 15,18 35-15,52-17 16,1-1-16,-1 1 0,18-1 16,-53 36-16,71-35 15,-18 17-15,53-17 16,18 35-1,17-35-15,53 34 16,-35-16-16,53-1 16,-53-17-16,0-1 0,0 19 15,0-19-15,0 1 16,-53-1-16,-18 1 16</inkml:trace>
  <inkml:trace contextRef="#ctx0" brushRef="#br1" timeOffset="127153.7299">14517 10248 0,'17'0'16,"1"-17"-1,0 17 1,-36 0 31,0 0-47,1 0 16,-36 0-16,0 0 15,-70 17 1,-54 18-16,71-35 15,-17 18-15,-142 0 16,124-1-16,-159 1 16,142-18-16,-125 18 15,142-18-15,-106 0 16,124 0-16,-54 0 16,107-18-16,-36 18 15,53-18-15,0 18 16,36 0-1,17 18 17,0 0-17</inkml:trace>
  <inkml:trace contextRef="#ctx0" brushRef="#br1" timeOffset="127722.9397">12383 10072 0,'0'-18'15,"17"1"1,1 17-16,-1-18 15,-34 18 1,-18 18 0,-1-18-16,-52 35 15,35-18 1,-106 19-16,89-19 16,-36-17-16,18 18 0,0 0 15,-89-1-15,89-17 16,-18 36-16,53-36 15,18 17-15,17 1 16,18-1-16,0 1 16,53 35-16,-17-35 15,-1 17-15,35 0 0,-17 1 16,53 34-16,-53-35 16,35 18-16,-52-35 15,-19 17-15,1-17 16,-18 35-16</inkml:trace>
  <inkml:trace contextRef="#ctx0" brushRef="#br1" timeOffset="133847.5148">30551 10442 0,'17'0'15,"1"-17"-15,-1-1 16,19 18-16,17 0 0,-18-18 16,71 1-1,-53 17-15,0 0 0,35-18 16,-53 18-16,-17 0 16,17 0-16,-53 0 31,1 0-16</inkml:trace>
  <inkml:trace contextRef="#ctx0" brushRef="#br1" timeOffset="134360.4338">30833 10125 0,'0'0'16,"-18"17"-1,-17 1 1,0 0-16,-36 17 15,36 0-15,-36 0 16,36-17-16,-18 35 16,35-35-16,18-1 15,18 19 1,53 17 0,-1-1-1,36 1-15,-71-35 0,36 35 16,-36-35-16,-17-1 15</inkml:trace>
  <inkml:trace contextRef="#ctx0" brushRef="#br0" timeOffset="156107.9869">31768 10336 0,'0'-17'0,"-18"-1"16,18 0-1,-18 1 1,1 17-16,-36-18 16,35 18-16,-52 0 15,34 18-15,-34 35 16,35-36-16,-1 54 15,36-36-15,0 1 16,36 16-16,-1-16 16,0-36-16,36 0 15,-36 0-15,18-53 16,-36 18-16,1-1 16,0-70-1,-1 53-15,-17-88 16,0 71-16,0-1 0,-17-105 15,-19 52 1,19 71-16,-1 36 16,1 52-16,-1 89 15,18-36 1,18 88-16,-1-70 16,1-35-16,35 70 15,-18-71-15,36 1 16,-36-36-16,0 0 15</inkml:trace>
  <inkml:trace contextRef="#ctx0" brushRef="#br0" timeOffset="156948.1087">32262 10336 0,'0'-17'0,"0"-1"16,17 0 0,-17 1-16,-17 17 15,-1-18-15,0 1 16,1 17-16,-36 17 16,17-17-16,19 18 15,-36 35-15,53-36 16,-18 54-16,18-53 15,18 35-15,-18-36 16,53 18 0,-36-35-16,54 0 15,-53-17-15,52-18 16,-52-1-16,-1-17 16,-17 18-16,0-18 15,-17 35-15,17 1 16,-18-1-16,1 36 15,17-1 1,0 1-16,0 17 0,17 36 16,1-36-16,17-17 0,18 35 15,-18-53-15,36 17 16,-54-17 0,19 0-16,-36-17 15</inkml:trace>
  <inkml:trace contextRef="#ctx0" brushRef="#br0" timeOffset="157499.664">32420 9507 0,'0'-17'15,"18"17"1,-18 17-1,-18 19 1,18-1-16,0-17 16,0 17-16,-17 0 0,17 0 0,-18 1 15,36 17 1,17 0-16,-17-36 16,17 1-16,-18-1 15,19-17-15,-19 0 16,1 0-16,0 0 15,-18-17 1</inkml:trace>
  <inkml:trace contextRef="#ctx0" brushRef="#br0" timeOffset="158300.0164">32491 9525 0,'-18'0'47,"18"-18"-16,-17 18-15,34 0 31,1 0-32,-1 0 1,1 0-16,0 0 16,-1 0-1,1 0 1</inkml:trace>
  <inkml:trace contextRef="#ctx0" brushRef="#br0" timeOffset="158861.6788">32720 9560 0,'0'0'0,"0"18"32,0 0-17,0 17-15,-17-18 16,17 1-16,0 0 15,0 17-15,0-17 0,-18-1 16,18 54 0,18-53-16,-18-1 15,17 1-15,1-18 0,17 17 16,-17-17-16,17 0 16,-17 0-1,-1 0-15</inkml:trace>
  <inkml:trace contextRef="#ctx0" brushRef="#br0" timeOffset="159317.197">32967 9578 0,'18'-18'15,"-1"18"1,1 0-16,0 0 16,-1 0-1,1-17-15,0 17 16,-1 0-16,1 0 15,-18 17-15,0 1 16,17 0-16,-17 17 16,0 0-16,0 18 15,0-18 1,18 36-16,-18-36 16,18 18-16,-18-18 15,17 1-15,-17-19 16,0 19-16,-17-19 15,-1 1 1,0-18 0,1 0-16,-18-18 15,17 1-15,-17 17 16,17 0-16,-17 0 16,-1 0-16</inkml:trace>
  <inkml:trace contextRef="#ctx0" brushRef="#br0" timeOffset="161691.1937">25912 9719 0,'0'-18'16,"0"1"-1,0-1 1,0 0-1,-18 18-15,0-17 16,1 17-16,-1 17 16,-17 19-16,17-1 15,0-17-15,1 52 16,-1-34-16,36-1 16,-1-18-16,1 1 15,17-18-15,1-18 16,17-17-16,-36 0 15,1 0-15,-1-18 0,-17 17 16,0-17-16,0 18 16,-17-71-16,-1 53 15,-17-70-15,0 70 16,17 0-16,-17 0 0,-1 18 16,19 35-1,-1 53-15,18 0 16,18-18-16,17 89 15,18-19 1,-18-52-16,1-17 0,34 52 16,-35-53-16,18 18 15,-35-35-15,-18-1 16,18 1 0,-1 0-16</inkml:trace>
  <inkml:trace contextRef="#ctx0" brushRef="#br0" timeOffset="162381.6412">26405 9631 0,'18'-18'15,"-18"1"1,-18-1-1,1 18-15,-18 0 16,-1 0-16,19 0 16,-19 35-16,19 0 15,-1 18-15,18-17 16,18-1-16,-1 0 16,1-17-1,17 0-15,-17-18 0,0 0 16,17 0-16,-18 0 0,19-18 15,-36 0-15,0-17 16,0 17-16,0-17 16,-18 17-16,0 1 0,1-36 15,-1 53-15,18-18 16,0 36 0,18 35-1,17-36-15,-17 19 0,-1-1 16,36 18-1,-17-35-15,-19-1 0,1 1 16,-1-18-16,1 0 16</inkml:trace>
  <inkml:trace contextRef="#ctx0" brushRef="#br0" timeOffset="163370.8453">26511 8996 0,'0'17'16,"18"-17"15,-18 18 0,0 0-15,-18-1-16,18 19 16,0-19-16,0 1 15,0 0-15,18-1 16,-18 1 0,0 0-16,18-18 31,-18 17-31,0 1 15,17-1 1,1-17-16,-1 18 16,1-18-16,0 0 15,-1 0 48</inkml:trace>
  <inkml:trace contextRef="#ctx0" brushRef="#br0" timeOffset="163604.9783">26494 8978 0,'0'0'0,"0"-17"16,17 17 0,1-18-16,35 18 15,-36-18 1,1 18-1</inkml:trace>
  <inkml:trace contextRef="#ctx0" brushRef="#br0" timeOffset="163894.7938">26723 8961 0,'18'17'16,"-18"1"-1,0-1-15,0 36 16,0-17-16,0-1 0,0 0 16,0 1-16,0 16 15,0-34-15,0 0 16,17-18-16,18 17 15,-17-17-15,0 0 16,-1 0-16,1-17 16</inkml:trace>
  <inkml:trace contextRef="#ctx0" brushRef="#br0" timeOffset="164081.9994">26917 9155 0,'18'0'15,"17"0"1,-17 0-16,-1 0 16,-17-18-16,18 18 15</inkml:trace>
  <inkml:trace contextRef="#ctx0" brushRef="#br0" timeOffset="164276.5595">27129 9013 0,'0'18'15,"0"0"-15,0-1 16,0 19-16,0-19 0,0 19 15,0-1-15,17 0 16,-17-17-16,0-1 16,0 1-16</inkml:trace>
  <inkml:trace contextRef="#ctx0" brushRef="#br0" timeOffset="164599.7742">27252 8943 0,'18'-18'15,"-1"18"-15,19 0 16,-19 0-16,19 0 16,-19 0-16,-17 18 15,0 17-15,0 18 16,0-18-16,0 54 15,18-54 1,-1 53-16,1-53 16,-18-17-16,18 17 0,-18-17 15,0 0-15,0-1 16,-36-17 0,19 0-16,-18-17 15,17 17 1,-17-18-16</inkml:trace>
  <inkml:trace contextRef="#ctx0" brushRef="#br0" timeOffset="169566.9143">18274 9525 0,'-53'0'16,"35"0"0,-35 18-16,36-1 15,-1 1-15,1 0 16,-1 17-16,0 0 16,18 0-16,18-17 0,0 17 15,-18-17-15,52-18 16,-16 0-1,-1-18-15,0-35 16,-17 18-16,0-35 16,-18 17-16,-18-53 15,18 53-15,-35-71 16,17 72-16,-35-54 16,35 70-16,1-17 15,-1 53-15,18 36 16,0 52-1,18-35 1,17 70-16,0-70 16,1 53-16,-1-53 15,18 18-15,-18-36 16,-17-18-16,17 1 0,0 17 16</inkml:trace>
  <inkml:trace contextRef="#ctx0" brushRef="#br0" timeOffset="169950.1035">18627 9525 0,'0'-18'0,"-18"18"15,-17 0 1,17 0-16,18 18 15,-18 0-15,1 17 0,-1-17 16,18 17-16,-17-18 0,17 1 16,17 17-16,-17-17 15,18-18-15,-1 18 0,1-18 16,0-18-16,-1 18 16,1-18-16,0-17 15,-18 0-15,0 0 16,0-1-16,0 19 15,-18 17-15,18 17 16,18 19 0,-1-19-1,1 1-15,53 17 16,-54-35-16,18 0 16,-17 0-16</inkml:trace>
  <inkml:trace contextRef="#ctx0" brushRef="#br0" timeOffset="170339.1412">18680 8961 0,'0'-18'0,"35"18"16,0-18-1,-17 18-15,-1 0 16,19 0-16,-19 0 16,-17 18-1,-17-18 1</inkml:trace>
  <inkml:trace contextRef="#ctx0" brushRef="#br0" timeOffset="170562.1533">18715 8925 0,'0'0'0,"0"36"15,0-19-15,-18 18 0,18 18 16,0-17-16,0-1 15,0 0-15,0 1 16,36-1-16,-36-18 16,35 1-16,-18-18 15,19 0 1,-19 0-16</inkml:trace>
  <inkml:trace contextRef="#ctx0" brushRef="#br0" timeOffset="171902.7022">18944 8961 0,'18'0'47,"17"0"-31,-17 0-16,-1 17 15,1 1-15,0-1 16,-18 1-16,-18 0 16,18-1-16,-18 19 15,1-19-15,-1 1 16,18 0-16,18-18 15,-1 0 1,1 0 0,0 0-16,-18-18 0,17 18 0,1-18 15</inkml:trace>
  <inkml:trace contextRef="#ctx0" brushRef="#br0" timeOffset="172218.9978">19173 8908 0,'18'0'16,"-36"0"-16,54 0 0,-19-18 15,1 18 1,0 0-16,-1 18 16,-17-1-16,0 19 15,0-1-15,0-18 16,18 54-1,17-18-15,-35-18 16,18-17-16,0 52 16,-18-34-1,0-19-15,-18-17 16,0 0 0,-17 0-16,17 0 15,-35-17-15,36 17 16,-19-18-16</inkml:trace>
  <inkml:trace contextRef="#ctx0" brushRef="#br0" timeOffset="173153.3114">12823 9543 0,'-35'-18'16,"18"0"-16,-19 1 15,19 17-15,-19 17 16,19 1-16,-19 35 16,36-35-16,-17 52 15,17-52-15,17 35 16,1-36 0,17 1-16,-17-18 0,17 0 15,-17-18-15,0 1 16,17-36-16,-35 17 15,17-52-15,-17 53 16,0-18-16,0 0 16,-17-70-16,-1 70 15,1 0-15,-36-35 16,35 70-16,0 0 16,18 36-16,-17 53 15,34-18-15,-17 17 16,36 71-1,17-17-15,-18-71 16,-18-18-16,54 35 16,-53-52-16,35 17 15</inkml:trace>
  <inkml:trace contextRef="#ctx0" brushRef="#br0" timeOffset="173676.0785">13159 9490 0,'0'-18'15,"0"36"-15,-18-54 0,0 19 16,1 34 0,-19 19-1,19-1-15,-1 0 0,18 1 16,-17 16-16,17-16 15,35-1-15,-18-35 16,1 18-16,17-36 16,1 0-16,-1-17 15,-35 17-15,18-34 16,-18 34-16,0 0 16,0 1-16,0-1 15,0 36 16,0 17-31,17-17 16,1-1-16,-1 1 16,1-1-16,0-17 15,-1 0-15,1 0 16,-18-17-16</inkml:trace>
  <inkml:trace contextRef="#ctx0" brushRef="#br0" timeOffset="173919.6278">13212 8978 0,'0'-17'16,"17"17"-16,-17-18 15,18 18-15,-1-18 16,1 18-16,0 0 16,-1 0-16,1 0 15</inkml:trace>
  <inkml:trace contextRef="#ctx0" brushRef="#br0" timeOffset="174099.8966">13264 8961 0,'18'52'0,"0"-34"15,-18 17-15,17 18 16,-17-17-16,0-19 16,0 1-16,18 0 0,0-1 15,-18 1-15,17-18 16,1 0-16</inkml:trace>
  <inkml:trace contextRef="#ctx0" brushRef="#br0" timeOffset="174293.0367">13476 9066 0,'0'0'15,"0"36"-15,0-1 0,0-17 16,0-1 0,18 1-16,-18 0 15,17-18 1</inkml:trace>
  <inkml:trace contextRef="#ctx0" brushRef="#br0" timeOffset="174599.6751">13564 8925 0,'18'-17'16,"-36"34"-16,54-34 0,-19-1 0,19 18 16,-19 0-16,1 0 15,-18 18-15,17 17 16,1-17-16,-18 17 15,0 0-15,18-17 16,-18 17-16,17 18 16,-17-18-16,18 18 15,-18-35-15,0 17 16,0-17-16,-18-18 31,-17 0-15,17-18-16</inkml:trace>
  <inkml:trace contextRef="#ctx0" brushRef="#br0" timeOffset="179178.2139">6015 10089 0,'-35'36'0,"70"-72"0,-70 107 16,17 0-16,18-36 15,0 53-15,18-53 16,17 18-16,-17-53 16,34 18-1,-34-36-15,17-35 16,-17 18-16,17-53 15,-35 35-15,0-35 16,0 35-16,-17 0 16,-1 0-16,0 0 0,-35-53 15,18 53-15,18 18 16,-36-36-16,35 54 16,-17-1-16,17 18 15,18 53-15,0-18 16,18 54-1,-1-19-15,1-17 0,35 71 16,-18-54-16,0-17 16,36 35-16,-36-53 15,1-17-15,-1 17 16,0-17-16,0-18 16</inkml:trace>
  <inkml:trace contextRef="#ctx0" brushRef="#br0" timeOffset="179531.7621">6456 10054 0,'0'0'0,"0"-17"15,-35 34-15,17 1 16,0-1-16,1 54 16,17-36-16,0 1 15,0 16-15,0-16 0,0-1 0,17-17 16,19 17-1,-1-35-15,0-18 16,0 1-16,-17-19 16,0 1-16,-18 0 15,0 0-15,0 17 0,-18 0 16,0-17 0,1 17-16,17 36 15,0 0 1,17-1-16,1 1 15,35 0 1,-35-1-16,17-17 16,-17 0-16,17 0 15</inkml:trace>
  <inkml:trace contextRef="#ctx0" brushRef="#br0" timeOffset="179771.5447">6350 9472 0,'18'0'15,"-1"0"-15,1 0 16,0-18-16,-1 1 15,18-1 1,-17 18-16,-18-17 0,18 17 16,-18 17-16</inkml:trace>
  <inkml:trace contextRef="#ctx0" brushRef="#br0" timeOffset="179926.6343">6473 9525 0,'0'0'0,"18"18"0,0-1 15,-1 19-15,1-19 16,-18 18-16,18 1 0,-1-1 16,19 0-16,-36-17 15,35-18 1,-35 18-16,18-18 16</inkml:trace>
  <inkml:trace contextRef="#ctx0" brushRef="#br0" timeOffset="180188.1861">6668 9684 0,'17'17'16,"-34"-34"-16,34 52 0,18-35 15,-17 0 1,17-18-16,-17 18 15,0-35-15,-1 17 16,-17 1-16,0-1 0,-17-17 16,17 17-16,-18 1 15,-17-1 1,17 18-16,0 0 16,18-18-16</inkml:trace>
  <inkml:trace contextRef="#ctx0" brushRef="#br0" timeOffset="180487.7301">6844 9384 0,'-18'0'16,"36"-18"0,17 1-1,-17 17-15,-1 0 16,1 0-1,0 0-15,-1 17 16,-17 1-16,36 17 16,-19 0-16,-17-17 0,18 35 15,0-18-15,-18 1 16,0-19-16,17-17 16,-34 0-1,-1 0-15,0 0 16,-17 0-1,17 18-15,1-18 0</inkml:trace>
  <inkml:trace contextRef="#ctx0" brushRef="#br0" timeOffset="180961.4978">6668 9560 0,'0'0'16,"-18"0"-1,0 0 1,1 0-16,-1 36 16,0-36-16,18 35 15,-17-18-15,17 1 16</inkml:trace>
  <inkml:trace contextRef="#ctx0" brushRef="#br0" timeOffset="183577.5201">5556 9578 0,'18'0'16,"17"35"-16,18-35 15,71 53-15,-36-35 16,88 52-16,-88-34 16,18-1-16,-18 18 15,18-18-15,0 0 0,88 54 16,-106-54-16,89 18 15,-107-36-15,71 36 16,-105-35-16,17 17 16,-36-35-1,1 0-15,-36 0 16,-17-17 0,0-1-16</inkml:trace>
  <inkml:trace contextRef="#ctx0" brushRef="#br0" timeOffset="183909.236">7003 8943 0,'0'0'15,"-18"18"1,0-1-16,-35 71 16,18-17-16,-53 123 15,35-71-15,-17 1 16,-19 17-16,19 0 15,-1 18-15,-52 123 16,52-158-16,1 52 16,34-105-16,19 17 15,17-53-15</inkml:trace>
  <inkml:trace contextRef="#ctx0" brushRef="#br0" timeOffset="213311.3184">28857 12153 0,'0'18'16,"0"17"-1,0-17-15,18 70 16,0-17-16,-1 87 15,-17-70-15,0 89 16,18-71-16,-18 52 16,0-87-16,0 35 15,0-71-15,-18 18 16,18-35-16,0-1 16</inkml:trace>
  <inkml:trace contextRef="#ctx0" brushRef="#br0" timeOffset="213566.6922">28610 13018 0,'0'0'0,"18"52"0,17 72 15,-17-54-15,17 19 16,0-36-16,36 17 15,-18-52-15,35-18 16,-35-18-16,35-52 16,-53 17-16,18-36 15,-17 54-15,-19-18 16,-17 36-16,-17 17 16</inkml:trace>
  <inkml:trace contextRef="#ctx0" brushRef="#br0" timeOffset="215146.81">28363 14252 0,'-17'-17'0,"-19"-1"16,19 18-16,-18 0 15,17 18-15,-17 17 16,17 0 0,18 0-16,-18 54 15,18-54-15,18 53 16,-18-53-16,35 1 16,1-19-16,16-34 15,-34-1-15,35-53 16,-35 19-16,17-54 15,-35 53-15,0 0 16,0-71-16,0 19 16,-18 52-16,1-18 15,-1 53-15,0 18 16,1 18 0,17 53-16,0-18 15,17 70-15,1-52 16,17-1-16,-17-17 0,17 0 15,36 35-15,-36-53 16,18 1 0,-18-19-16</inkml:trace>
  <inkml:trace contextRef="#ctx0" brushRef="#br0" timeOffset="215558.7999">28716 14129 0,'18'17'15,"-18"1"1,17 53-16,-17-18 16,18 17-16,-18-17 15,18 18-15,-1-54 16,19 18-16,-19-35 15,1 0 1,17-35-16,-35 18 0,18-36 16,-18 35-1,0 0-15,0 1 16,17 17-16,1 17 16,0 19-1,-1-19-15,1 1 0,0 0 16,17-1-16,0-17 15,-17 0-15,17-35 16,-17 17-16,-1-35 16,-17 36-16,0-19 0,-17 1 15,17 0-15,-18 0 0,18-18 16,-18 35 0</inkml:trace>
  <inkml:trace contextRef="#ctx0" brushRef="#br0" timeOffset="215763.647">29210 13864 0,'18'18'16,"-1"-1"-16,1-17 0,35 18 15,-36-18-15,19 0 16,-36-18 0</inkml:trace>
  <inkml:trace contextRef="#ctx0" brushRef="#br0" timeOffset="215924.8943">29298 13917 0,'0'0'16,"18"71"-16,-1-36 15,-17-17-15,18 52 16,-18-35-16,18 1 16,-18-19-16,17 1 15,1-18-15,0 0 16,-1-18-16</inkml:trace>
  <inkml:trace contextRef="#ctx0" brushRef="#br0" timeOffset="216146.8258">29528 13970 0,'-18'18'16,"36"-36"-16,-36 53 0,18 1 16,0-1-16,18-18 15,-1 36-15,1-35 16,17-18-16,-17 18 15,17-18-15,-17 0 16,-1 0-16,1-18 16,-18 0-16</inkml:trace>
  <inkml:trace contextRef="#ctx0" brushRef="#br0" timeOffset="216581.6386">29792 13847 0,'18'-18'0,"-36"36"0,53-36 15,-17 18 1,0 0 15,-18 18-15,17-1-1,1-17-15,17 18 0,-35-1 16,18-17-16,-1 18 16,-17 0-16,18 17 15,-18-17-15,18 35 16,-18-36-16,0 1 15,17 17-15,-17-17 0,0 17 16,18-17-16,-18-1 16,-18 1-16,1-18 31,-1 0-31,0 0 16,1-18-16,-1 1 15,1 17 1</inkml:trace>
  <inkml:trace contextRef="#ctx0" brushRef="#br0" timeOffset="217278.1498">28434 15399 0,'0'0'0,"-18"0"16,-17 17 0,17 1-16,1 17 0,-19 1 15,19 52-15,17-53 16,0 18-16,0-18 0,17-17 16,36 17-16,-17-35 15,17-17 1,-18-19-16,18-34 15,-18 17-15,-35 18 0,18-18 16,-1 0-16,-17-71 16,0 71-16,-35-35 15,17 53-15,-17-18 16,35 35-16,-18 36 16,18 0-16,0 87 15,18-34-15,0-1 16,-1 1-16,1 0 0,53 34 15,-36-52-15,53 0 16,-53-35-16,36 0 16</inkml:trace>
  <inkml:trace contextRef="#ctx0" brushRef="#br0" timeOffset="217593.7378">28840 15028 0,'17'71'16,"-34"-142"-16,52 177 0,-35-35 15,18-18-15,-1 0 16,1-1-16,-1 1 0,1 18 16,0-53-16,-1-1 15,1-17 1,17-35-16,-17 17 15,0 18-15,17 0 16,-18 0-16,1 36 16,-18-19-16,0 1 15,-18 35-15,-17-18 16,18-35-16,-1 0 16,0 0-16,1 0 15,-1-18-15,0 18 0,18-35 16,0 18-16</inkml:trace>
  <inkml:trace contextRef="#ctx0" brushRef="#br0" timeOffset="217793.2584">29245 14887 0,'36'0'16,"-19"0"-16,18-17 0,1 17 16,-19 0-16,19-18 0,-1 18 15,-17 0-15</inkml:trace>
  <inkml:trace contextRef="#ctx0" brushRef="#br0" timeOffset="217965.637">29369 14940 0,'0'71'16,"0"-36"-1,0-17-15,0 17 0,17 18 16,-17-36-16,18 19 16,0-19-16,-1 1 15,1-18-15,0-18 16</inkml:trace>
  <inkml:trace contextRef="#ctx0" brushRef="#br0" timeOffset="218188.8427">29598 15011 0,'0'35'0,"0"-17"0,0 17 16,0-17-1,0-1-15,18 18 16,-18-17-16,17 0 0,-17-1 16,18-17-16,0 0 0,-1 0 15,1 0-15,0 0 16,-1-35-16,-17 17 16,18 1-16</inkml:trace>
  <inkml:trace contextRef="#ctx0" brushRef="#br0" timeOffset="218589.2432">29792 14887 0,'35'-17'16,"1"17"-16,17-18 15,-36 0 1,36 1-16,-35 17 15,-18 35 1,0-17-16,0 35 16,0-36-16,0 36 15,0-35 1,17-1-16,-17 36 16,18-35-16,0 0 0,-18-1 15,35 18 1,-17-17-1,-1-18-15,-17 18 16,-17-18-16,-1 0 16,0 0-16,1 0 15,-1 17-15,0-17 0,1 0 16,-1 18-16,0 0 16,1-18-1,-1 0-15,1 17 16</inkml:trace>
  <inkml:trace contextRef="#ctx0" brushRef="#br0" timeOffset="219751.0146">28011 4621 0,'0'18'15,"0"35"1,0-18-16,0 71 16,17-18-16,18-17 15,1-36-15,-1-17 16,0-18 0,-17 0-16,17-18 15,-35 0-15,18 1 0,0-1 16,-18-17-16,0 17 0,-18 1 15,18-1-15,0 36 16,18-18-16,-1 53 16,18-36-16,1 18 15,-1-17-15,18 0 16,-35-18-16,17 0 16,-35-36-16,0 1 15,-18 0-15,-17-36 16,17 36-16,1 17 15,-1-17-15,0 18 16,18-1-16</inkml:trace>
  <inkml:trace contextRef="#ctx0" brushRef="#br0" timeOffset="219988.9662">28522 4374 0,'18'0'16,"-1"0"-16,1 18 15,0-18 1,-1 0-16,1 0 15,-18-18-15</inkml:trace>
  <inkml:trace contextRef="#ctx0" brushRef="#br0" timeOffset="220123.9381">28557 4480 0,'18'53'16,"-36"-106"-16,36 124 0,0-36 0,-1 0 15,19-17 1,-36 0-16,17-18 0,1 17 15,-1-17-15,-17-17 16</inkml:trace>
  <inkml:trace contextRef="#ctx0" brushRef="#br0" timeOffset="220345.708">28769 4480 0,'0'0'0,"-18"36"16,18-19-16,0 1 0,18 17 15,-18-17 1,18-1-16,17 1 16,-17-18-16,-1 0 15,1 0-15,0-18 16</inkml:trace>
  <inkml:trace contextRef="#ctx0" brushRef="#br0" timeOffset="220645.6631">28928 4427 0,'0'-17'16,"17"17"-1,1 0 1,0 0-16,17 17 16,-17 1-16,-1 17 15,-17-17 1,0 17-16,0 18 16,18-35-16,-18 17 15,0-17-15,-18-18 47,1-18-47,-1 18 16,0-18-16,1 18 15</inkml:trace>
  <inkml:trace contextRef="#ctx0" brushRef="#br0" timeOffset="221135.3674">28152 5574 0,'0'18'16,"17"34"0,-17-16-16,18 17 15,0-36-15,-1 1 16,1 17-16,0-35 31,-1-35-15,18 17-16,-17 18 0,17 0 15,-17 0 1,17 53-16,-17-35 16,-18-1-16,0 1 0,-35 17 15,-1-17 1,19-18-16,-19 0 0,1 0 15,18-18-15,-1 1 16,0-19 0</inkml:trace>
  <inkml:trace contextRef="#ctx0" brushRef="#br0" timeOffset="221485.5396">28487 5345 0,'0'17'31,"0"19"-15,17-1-16,-17-18 0,18 19 15,-18-19-15,18 19 16,-1-36-16,1 17 16,0-17-1,-1 0-15,1 0 16,0 0-16,-1-17 15</inkml:trace>
  <inkml:trace contextRef="#ctx0" brushRef="#br0" timeOffset="221797.5499">28487 5274 0,'0'0'0,"17"0"15,1 0 1,17 0-16,1-18 16,-19 18-16,1 0 15,0-17 1</inkml:trace>
  <inkml:trace contextRef="#ctx0" brushRef="#br0" timeOffset="222064.6067">28734 5292 0,'0'17'16,"0"1"-16,0 0 0,0-1 15,17 36-15,-17-35 16,18 17 0,0-17-16,-1-18 0,1 0 15,0 0 1,-1 0-16,-17-18 16</inkml:trace>
  <inkml:trace contextRef="#ctx0" brushRef="#br0" timeOffset="222413.8839">28910 5292 0,'18'0'0,"-1"0"15,19 0-15,-19-18 16,1 18-16,0 0 15,-18 18 1,0-1-16,0 1 16,17 17-1,1-17-15,0 0 16,-18 17-16,35 0 16,-35-17-16,17 17 15,-17 0-15,0-17 16,0 0-16,-17-18 15,-1 0 1,1 0-16,-1-18 16,0 18-16,-17 0 15,17 0-15</inkml:trace>
  <inkml:trace contextRef="#ctx0" brushRef="#br0" timeOffset="223148.0527">21043 11818 0,'0'-18'15,"18"36"1,-1 70-16,-17-35 16,18 35-16,0 106 15,-18-70-15,17 123 16,1-141-16,-18-36 15,35 36-15,-17-71 16,0 1-16,-18-54 16</inkml:trace>
  <inkml:trace contextRef="#ctx0" brushRef="#br0" timeOffset="223365.7784">21008 12806 0,'53'88'16,"-106"-176"-16,141 211 16,-53-87-16,1-19 0,52-17 15,-35 0-15,35-17 16,-53-1-16,1-17 16,-1-1-16,0 1 0,0-18 15,-17 36-15,-18-1 16,-18 18-1,1 35 1</inkml:trace>
  <inkml:trace contextRef="#ctx0" brushRef="#br0" timeOffset="224844.1222">20496 13794 0,'-35'0'0,"17"17"15,1 1-15,-36 35 16,35-18-16,1 36 15,-1-36-15,18 18 16,0-36-16,0 1 0,18 0 16,17-36-1,-17 18-15,-1-35 16,18-36-16,-17 18 16,17-52-16,-35 52 15,0 17-15,0-17 0,-35-52 16,17 52-16,1-18 15,-1 53 1,1 1-16,17 34 16,-18 54-16,18-18 15,18 70-15,-1-52 16,36 70-16,-18-70 16,36 17-1,-18-53-15,-18-17 0,53-1 16</inkml:trace>
  <inkml:trace contextRef="#ctx0" brushRef="#br0" timeOffset="225468.8122">20849 13617 0,'0'0'16,"0"-17"-16,0-1 0,-17 36 15,17 35 1,0 35-1,0-53-15,0 18 0,17-18 16,1 0-16,17 18 16,-17-35-16,17-18 15,-17 0-15,-1-35 16,-17 17-16,18-17 16,-18 17-1,18 18 1,-18 18-1,17 17-15,1-17 0,-1-1 0,19 19 16,-1-19 0,0 1-16,-17-18 0,0 0 15,17-35-15,-17 17 16,-1-53-16,-17 36 16,-17-35-16,-1 34 15,0-34 1,1 35-16</inkml:trace>
  <inkml:trace contextRef="#ctx0" brushRef="#br0" timeOffset="225640.6598">21343 13317 0,'0'0'0,"18"0"15,-1 0 1,1 0 0</inkml:trace>
  <inkml:trace contextRef="#ctx0" brushRef="#br0" timeOffset="225768.3343">21343 13317 0,'35'106'15,"-70"-212"-15,70 247 0,-35-105 16,36 34-1,-19-52-15,1 0 0,52 17 16,-34-35 0</inkml:trace>
  <inkml:trace contextRef="#ctx0" brushRef="#br0" timeOffset="226107.0763">21608 13335 0,'35'0'16,"-17"0"-1,17 18-15,-18-18 16,1 0-16,-18 17 16,18-17-16,-18 36 0,0 16 15,0-16 1,0-19-16,17 19 15,1-36-15,0 0 16,-1 17-16,1-17 16,-36 18 15,1-18-15,17 18-16,-18-18 0,-17 17 15,35 1-15,-36-18 16,36 18-16,-17-18 15</inkml:trace>
  <inkml:trace contextRef="#ctx0" brushRef="#br0" timeOffset="226378.4515">21872 13247 0,'0'0'15,"36"0"-15,-1 0 0,-18 0 16,19 17-16,-1-17 0,0 18 16,-17-18-16,0 18 15,-1-1-15,-17 19 0,0 17 16,0-36-16,0 54 16,-17-54-16,-1 19 15,18-19-15,-18 1 16,1-18-16,-1 18 15,0-18-15,-17 0 16</inkml:trace>
  <inkml:trace contextRef="#ctx0" brushRef="#br0" timeOffset="227119.2008">20549 14799 0,'-35'0'16,"70"0"-16,-88 0 0,0 18 15,36-1-15,-18 36 16,17-17 0,18 16-16,0-16 15,0-19-15,35 19 16,18-36-16,-35-18 16,-1-17-16,19-1 15,-1-52-15,-17 35 16,-18-53-16,0 54 15,0-37-15,-36 19 16,19 35 0,-1 35-1,18 35-15,18 0 16,-18 0-16,17 18 16,1 0-16,0 18 0,-1-18 0,19 0 15,16 17-15,-16-35 16,17 1-16,-18-36 15,0-36 1</inkml:trace>
  <inkml:trace contextRef="#ctx0" brushRef="#br0" timeOffset="227441.4971">20867 14482 0,'0'0'0,"0"17"0,17 18 16,1 54-16,-18-36 15,18 35-15,-1-35 16,-17 17 0,18-52-16,-18 0 15,0-36 1,18-17-16,-1-1 16,36 1-16,-35 35 15,52 0-15,-34 0 16,-1 35-1,-35-17-15,18 0 0,-36 17 16,0-17-16,-35-1 16,18 1-16,17-18 15,-17-18-15,18 18 16,-1-53 0,36 36-16</inkml:trace>
  <inkml:trace contextRef="#ctx0" brushRef="#br0" timeOffset="227620.3229">21220 14376 0,'17'-18'0,"36"0"15,-18 1-15,-17-1 16,17 18-16,1-17 15,-1 17-15,-35-18 16</inkml:trace>
  <inkml:trace contextRef="#ctx0" brushRef="#br0" timeOffset="227752.9602">21325 14376 0,'0'53'15,"0"-106"-15,0 141 0,18-53 16,0-17-16,-1 17 0,19 0 15,-19-17-15,1-18 16,0 0-16</inkml:trace>
  <inkml:trace contextRef="#ctx0" brushRef="#br0" timeOffset="228060.4604">21590 14305 0,'0'0'15,"18"0"-15,-1 18 16,-17-1-16,18 1 16,-18 0-16,0-1 15,18 19-15,-18-19 16,17 1 0,1 0-16,-1-18 15,1 17-15,0-17 16,-1 0-1,-34 0-15,-1 0 0,-35 18 16,36-18-16,-36 35 16,35-35-1,0 18-15,54-18 16,-19 0 0</inkml:trace>
  <inkml:trace contextRef="#ctx0" brushRef="#br0" timeOffset="228348.1632">21837 14199 0,'35'0'16,"-17"0"0,17 18-16,-17 0 15,-1-1-15,-17 19 16,18-1-16,-18 0 15,0 0-15,0 18 16,0-35-16,0 35 16,0-36-16,-18 1 15,18 0-15,-35-18 16,18 0 0,-1 0-16,0-18 15,1 0-15,-19 1 16,1-1-1</inkml:trace>
  <inkml:trace contextRef="#ctx0" brushRef="#br0" timeOffset="228925.6453">15487 12047 0,'0'-17'16,"0"34"-16,0 54 15,18-36-15,-1 36 16,1 88-16,0-71 15,-18 0-15,17 88 16,-17-88-16,18 36 16,-1-36-16,-17-53 15,0-17-15</inkml:trace>
  <inkml:trace contextRef="#ctx0" brushRef="#br0" timeOffset="229143.4567">15416 13018 0,'0'0'15,"53"105"-15,-17-52 0,52-17 16,-35-36-16,53-18 16,-54 0-16,37-52 15,-72 34 1,36-52-16,-35 53 15,-18 0-15,0 17 0,-18 0 16,18 1-16,-17 17 0,-36 17 16</inkml:trace>
  <inkml:trace contextRef="#ctx0" brushRef="#br0" timeOffset="229990.5791">14975 14041 0,'0'0'15,"0"-18"-15,-17 18 16,-1-18-16,1 18 16,-19 0-1,36 18-15,-35 0 0,17 52 16,1-52-16,-1 17 15,18 36 1,0-54-16,0 19 16,0-19-16,18-17 15,-1 0-15,1 0 16,0-17-16,-1-19 0,1 19 0,0-19 16,-1-52-1,-17 53-15,0-18 0,0-53 16,-17 53-16,-1-53 15,0 53-15,1-17 16,-1 52-16,18 36 16,0 35-1,18 0 1,-1 70-16,1-52 16,35 35-16,-36-54 15,36 19-15,-17-53 16,17-1-1,-18-17-15,-18-17 0</inkml:trace>
  <inkml:trace contextRef="#ctx0" brushRef="#br0" timeOffset="230500.3704">15275 13741 0,'0'35'15,"0"0"-15,0 1 0,18 52 16,-18-53-16,18 53 16,-1-53-16,1-17 15,-1 0-15,1-1 0,17-17 16,-17 0-16,0-35 16,-1 17-16,-17 1 15,0-1-15,0 1 16,0-1-16,18 18 15,-18 18 1,35 17-16,-17-18 0,17 1 16,-17 0-1,17-18-15,-17 17 0,-1-17 0,19 0 16,-19-35-16,-17 17 16,0-34-16,0 16 15,-35-34 1,17 34-16,-17-52 15,17 71-15,18-19 0,0 1 16</inkml:trace>
  <inkml:trace contextRef="#ctx0" brushRef="#br0" timeOffset="230778.667">15699 13476 0,'-18'0'16,"36"0"-16,-1-18 16,1 18-16,17 0 15,-17 0-15,-1 0 16,1 18-16,-18 0 16,0-1-16,-18-17 0,1 53 15,17-35-15,-18 0 16,18 70-1,18-53 1,35 0-16,0-35 16,-36 0-16,1-17 15</inkml:trace>
  <inkml:trace contextRef="#ctx0" brushRef="#br0" timeOffset="231018.5066">15963 13458 0,'0'0'0,"18"0"16,-1 0-16,1 18 15,0 17-15,-1-17 16,-17 17-16,0-17 16,-17 17-1,17-17-15,-18 0 0,18-1 16,18-17-1,17 0 1,0-17-16,-17-1 16,0 18-16</inkml:trace>
  <inkml:trace contextRef="#ctx0" brushRef="#br0" timeOffset="231290.0978">16157 13423 0,'0'0'0,"18"0"16,0 0-16,-1 0 0,18 0 16,-17 18-1,0-1-15,-1 1 0,1 17 16,-18 1-16,18-19 16,-18 1-16,0 0 0,17 35 15,-17-36 1,0 1-16,0-1 15,-17-17-15,-1 0 16,-17 0 0,17 0-16,-17-17 15,17 17 1</inkml:trace>
  <inkml:trace contextRef="#ctx0" brushRef="#br0" timeOffset="231950.651">15064 14940 0,'0'0'16,"-18"35"-16,0-17 0,1 0 16,-1 52-1,18-34-15,0-1 0,0 0 0,18 18 16,-1-35-1,36-1-15,-35-17 16,17-17-16,-17-1 16,17-17-16,-17-53 15,-1 52-15,-17-17 16,0 0-16,0 1 0,0-1 16,0 17-16,-17-17 0,17 0 15,-18-35-15,0 53 16,1 0-16,17 52 15,17 36 1,-17 0-16,18 18 16,0-18-16,35 70 15,-18-70-15,0 0 16,0-35-16,36 17 16,-53-17-16,-1-18 0,1-18 15,0 0-15</inkml:trace>
  <inkml:trace contextRef="#ctx0" brushRef="#br0" timeOffset="232285.2369">15434 14746 0,'0'0'16,"35"106"-16,-35-53 0,18 17 0,17 19 15,-17-54 1,0-17-16,-1-1 0,1-17 16,-18-17-1,0-19 1,0 1-16,17-18 0,1 35 16,0 1-16,17-1 15,-17 18-15,-1 18 16,-17-1-16,0 19 15,0-19-15,-35 1 16,17-18-16,-17 0 16,17 0-16,1-18 15,17 1-15</inkml:trace>
  <inkml:trace contextRef="#ctx0" brushRef="#br0" timeOffset="232530.1152">15787 14446 0,'35'-17'16,"0"-1"-16,18 0 15,-35 1-15,17 17 16,-17 0 0,-36 0-1</inkml:trace>
  <inkml:trace contextRef="#ctx0" brushRef="#br0" timeOffset="232702.5763">15822 14534 0,'0'71'16,"0"-142"-16,18 177 0,-18-70 15,35-1-15,-17-18 16,-1-17-16,19 0 16,-19 0-16,1-17 15</inkml:trace>
  <inkml:trace contextRef="#ctx0" brushRef="#br0" timeOffset="232963.7824">16051 14429 0,'18'0'16,"0"0"-1,17 35-15,-35-17 16,18-1-16,-1 18 16,-17-17-1,0 0-15,0-1 16,18-17 15,0 0-15</inkml:trace>
  <inkml:trace contextRef="#ctx0" brushRef="#br0" timeOffset="233287.315">16263 14288 0,'18'0'15,"-1"0"1,19 0-1,-19 0-15,1 17 16,-18 1-16,0 17 16,0-17-16,0 17 15,18 0-15,-1 18 16,-17-35-16,18 17 16,-1-17-16,-17 17 0,18-17 15,0-1-15,-18 1 16,-18-18-1,-17 18-15,17-18 16,-17 0 0,0 0-16,-1 17 15,19-17-15</inkml:trace>
  <inkml:trace contextRef="#ctx0" brushRef="#br0" timeOffset="239181.1331">9543 11906 0,'0'36'15,"17"69"-15,1-34 16,0 17-16,17 106 15,-18-88-15,1 17 16,-18-17-16,18 18 0,17 70 16,-17-124-16,-18 19 15,0-54 1,-18-18-16,0-34 0</inkml:trace>
  <inkml:trace contextRef="#ctx0" brushRef="#br0" timeOffset="239420.5486">9313 12947 0,'0'0'0,"36"53"0,34 70 15,-35-70-15,1 18 16,52 17-16,-35-53 16,53 1-16,-53-19 15,-18-17-15,0 0 16,36-35-16,-36 0 15,-17-1-15,-1 1 0,1 0 16,-18-18-16,0 35 16,0 1-16,-18-1 0,1 18 15,-1 0-15,0 18 16</inkml:trace>
  <inkml:trace contextRef="#ctx0" brushRef="#br0" timeOffset="240533.5405">8961 14076 0,'0'0'16,"-53"70"-16,35-34 0,-17 70 16,17-71-16,18 35 15,18-52-15,-1 17 16,1-35-16,0-17 15,17-1-15,-17-17 0,34-71 16,-34 53-16,0-71 16,-18 54-16,-18-54 15,0 54 1,1 17-16,-18-18 16,35 54-16,-18 17 0,18 35 15,0 0-15,18 89 16,-1-36-16,1-17 15,35 87 1,-36-87-16,54 17 16,-18-70-16,17-1 15,-34-34-15</inkml:trace>
  <inkml:trace contextRef="#ctx0" brushRef="#br0" timeOffset="240901.0065">9313 13811 0,'18'36'0,"-36"-72"0,36 124 16,0 36-16,-18-71 15,17 17-15,19 36 16,34-35 0,-52-54-16,35 1 15,-36-18-15,1-18 0,0-34 16,-18 16-1,0-34-15,0 52 16,0-17-16,17 70 16,18 36-1,-17-36-15,35 18 16,-18-36 0,36 1-16,-18-36 15,-18-17-15,-35-18 16,0 0-16,-18-17 15,1 34-15,-18-34 16,17 52-16,0-35 16,18 36-1</inkml:trace>
  <inkml:trace contextRef="#ctx0" brushRef="#br0" timeOffset="241122.5487">10001 13653 0,'18'0'15,"0"-18"-15,-1 18 16,1 0-16,-1 0 15</inkml:trace>
  <inkml:trace contextRef="#ctx0" brushRef="#br0" timeOffset="241255.4949">10001 13758 0,'18'71'16,"-36"-142"-16,36 177 0,17-71 15,0-17-15,-17 0 16,17-1-1,-17-17-15,35 0 16,-53-17-16,18-1 16</inkml:trace>
  <inkml:trace contextRef="#ctx0" brushRef="#br0" timeOffset="241443.8302">10266 13705 0,'0'53'16,"0"-106"-16,0 124 0,17-53 0,1 35 15,0-36-15,-1 1 16,-17-1 0,18-17-16,0 0 0</inkml:trace>
  <inkml:trace contextRef="#ctx0" brushRef="#br0" timeOffset="241724.6459">10425 13529 0,'0'0'0,"17"0"0,1 0 15,0 18-15,34 17 16,-34-17-16,17 35 15,-17-36-15,17 54 16,-17-54-16,0 36 16,-1-35-1,-17 17-15,0-17 16,-17-1-16,-1-17 16,-17 0-1,17 0-15,-17 0 16,17 0-16</inkml:trace>
  <inkml:trace contextRef="#ctx0" brushRef="#br0" timeOffset="242222.7006">9049 15240 0,'0'0'0,"-18"18"0,-35 52 15,36-35-15,17 18 16,-18 36-16,36-54 16,-1-17-16,18-1 0,1 1 15,-19-18-15,54-35 16,-36-1-16,18-52 16,-18 35-16,-17-53 15,-18 53-15,-18-52 16,18 52-16,-52-71 15,34 71-15,-17 0 16,17 53 0,18 18-16,0 17 15,18 89-15,-1-54 16,19 71-16,-19-52 16,36 34-16,-18-88 15,1 1-15,-1-19 16,0 1-16,0-18 0</inkml:trace>
  <inkml:trace contextRef="#ctx0" brushRef="#br0" timeOffset="242667.8484">9631 14975 0,'0'0'0,"0"53"16,35 53-16,-17-53 15,-18-18-15,17 18 0,1-35 16,0 0-16,-1-1 16,1-17-16,-18-17 0,35-19 15,-35 19-15,53-19 16,-35 36 0,17 18-16,-17 17 15,-1 1-15,-17 34 16,0-52-16,-17 17 0,-36 0 15,35-17-15,-35 0 16,18-18 0,0-36-16,17 19 15,18-36-15,0 17 16</inkml:trace>
  <inkml:trace contextRef="#ctx0" brushRef="#br0" timeOffset="242863.9348">9948 14764 0,'71'-18'0,"-142"36"0,177-36 15,-71 0-15,1 1 0,-19 17 16,19-18-16,-36 1 15</inkml:trace>
  <inkml:trace contextRef="#ctx0" brushRef="#br0" timeOffset="243001.7702">10072 14817 0,'35'88'15,"-70"-176"-15,88 211 0,-18-70 16,-17-35-16,17 17 15,-17-35-15,-1 0 16,1-18-16</inkml:trace>
  <inkml:trace contextRef="#ctx0" brushRef="#br0" timeOffset="243174.4913">10354 14852 0,'0'0'16,"18"71"-16,-18-54 0,0 18 16,17-17-16,-17 0 0,18-1 15,0-17-15,-1-17 16</inkml:trace>
  <inkml:trace contextRef="#ctx0" brushRef="#br0" timeOffset="243453.7424">10530 14693 0,'0'18'15,"18"-18"-15,0 17 16,-1-17-16,1 18 0,0-18 16,-1 0-16,19 35 15,-19-17-15,1 0 0,-1 35 16,-17-36-16,0 54 15,0-54 1,0 36-16,0-35 16,0 0-16,-17-18 15,-1 0-15,1 0 16,-1-18 0,-17 18-16,17-18 15</inkml:trace>
  <inkml:trace contextRef="#ctx0" brushRef="#br0" timeOffset="247644.6375">8625 9066 0,'0'-17'15,"-17"-1"-15,-1 36 31,18 70-15,0-35-16,0 17 16,18-17-16,-18 0 15,53 35-15,-36-52 16,36-19 0,-17-17-16,-19-17 0,36-36 15,-35 35-15,-18-52 16,0 34-16,-18-17 15,18 36-15,-18 17 16,1 17-16,17 36 16,0-17-16,35 34 15,0-52-15,18 17 16,-17-17 0,16-18-16,-34 0 15,17-18-15,-35 0 16,0-34-1,-17 34-15,-19-35 16,36 35-16,-17 1 16,17-19-16,-18 19 15</inkml:trace>
  <inkml:trace contextRef="#ctx0" brushRef="#br0" timeOffset="248089.875">9049 8943 0,'17'0'47,"1"-18"-31,0 18-16,35 0 16,-36 0-16,19 0 15,-36-17 1</inkml:trace>
  <inkml:trace contextRef="#ctx0" brushRef="#br0" timeOffset="248240.9744">9066 8978 0,'18'53'16,"-36"-106"-16,54 124 16,-36-36-16,17-17 0,1-1 15,0 1-15,-1 0 16,1-1-16,17 1 15</inkml:trace>
  <inkml:trace contextRef="#ctx0" brushRef="#br0" timeOffset="248424.7238">9260 8996 0,'0'35'16,"0"0"-16,0-17 16,18 17-16,0-17 15,17-18-15,-17 0 16</inkml:trace>
  <inkml:trace contextRef="#ctx0" brushRef="#br0" timeOffset="248674.1416">9366 8961 0,'18'-18'16,"0"18"-1,-1 0 1,1 0-16,-1 18 16,1-1-16,0 18 15,-1 18-15,-17-35 16,0 0-16,18-1 15,-18 1 1,-18 0-16,1-18 16,-1-18-1</inkml:trace>
  <inkml:trace contextRef="#ctx0" brushRef="#br0" timeOffset="248863.3363">9613 9472 0,'0'0'0,"-17"53"16,-1-35-16,0-1 0,18 1 15</inkml:trace>
  <inkml:trace contextRef="#ctx0" brushRef="#br0" timeOffset="249226.047">9790 9066 0,'0'0'0,"17"36"0,1 70 15,-18-54-15,18 54 16,-1-53-16,-17-18 16,0 18-16,0-35 15,0 0-15,0-36 16,0 0-1,0 1-15,18-1 0,17-17 16,-17 17-16,17 18 16,-17 0-16,-1 35 15,-17-17-15,-17 35 16,17-35 0,-36-1-16,19 1 0,-19 0 15,19-18-15,-1-18 16,1 0-16</inkml:trace>
  <inkml:trace contextRef="#ctx0" brushRef="#br0" timeOffset="249459.9403">10089 8961 0,'36'0'0,"-72"0"0,89 0 15,-17 0-15,-19 0 16,19 0-16,-54 0 31,0 0-15</inkml:trace>
  <inkml:trace contextRef="#ctx0" brushRef="#br0" timeOffset="249592.654">10089 8961 0,'71'0'16,"-142"0"-16,124 17 0,-53 1 0,0 17 16,0 18-1,18 0-15,0-35 16,17 17-16,-35-17 16,18-18-16,-1 0 15,1-18 1</inkml:trace>
  <inkml:trace contextRef="#ctx0" brushRef="#br0" timeOffset="249735.7525">10301 9066 0,'0'0'15,"18"53"-15,-18-35 0,17 0 0,1-1 31</inkml:trace>
  <inkml:trace contextRef="#ctx0" brushRef="#br0" timeOffset="250043.0322">10460 8961 0,'0'0'16,"35"0"-16,-17 0 0,-1 0 16,-17 17-1,0 1-15,18-1 0,-18 19 16,0-1-16,18 18 16,-18-35-16,17 35 15,-17-36-15,18 1 16,-18-1-16,0 1 15,-18-18-15,1 0 16,17 18-16,-18-18 16,0 0-16,1 0 15,-1 0-15,1 17 16</inkml:trace>
  <inkml:trace contextRef="#ctx0" brushRef="#br0" timeOffset="251589.3314">14852 9313 0,'0'-17'16,"0"-1"-16,0 36 16,0 52-1,0-17 1,0 53-16,0-53 15,0 0-15,0 0 0,35 17 16,-17-52-16,17 0 16,-17-18-16,-1 0 15,36-53-15,-17 35 16,-19-17-16,1-1 0,-18 1 16,18-18-16,-18 36 15,0 34 16,17 36-15,1-18-16,-18-17 16,17 0-16,-17-1 0,36-17 15,-19 0-15,1-35 16,-18 0-16,0-18 16,0 35-1,0-17-15,0 17 0,-18-17 16</inkml:trace>
  <inkml:trace contextRef="#ctx0" brushRef="#br0" timeOffset="251789.3747">15275 9137 0,'0'0'0,"0"-18"0,18 1 15,17 17 1,-17 0-16,17 0 16,-17 0-16,-1 0 15,-17 17 1</inkml:trace>
  <inkml:trace contextRef="#ctx0" brushRef="#br0" timeOffset="251905.1653">15363 9155 0,'0'17'0,"18"-52"15,-36 53-15,1 17 0,17-17 16,-18-1-16,18 1 0,0-1 0,0 1 15,35 17-15,-17-17 16,17-18-16,1 0 16,-19 0-16,-17-18 15,18 18-15</inkml:trace>
  <inkml:trace contextRef="#ctx0" brushRef="#br0" timeOffset="252132.5573">15522 9137 0,'18'18'16,"-18"-1"-16,18 19 15,-18-19-15,0 1 16,0-1-16,0 1 0,-36 0 16,19-1-16,-1 1 15,0-18 1,18 18-16,18-18 15,17 0-15,18-18 16,-18 0-16,1 18 0</inkml:trace>
  <inkml:trace contextRef="#ctx0" brushRef="#br0" timeOffset="252428.9585">15681 9119 0,'0'-17'16,"0"34"-16,0-52 0,18 35 0,-1 0 16,19 0-16,-19 0 15,1 18 1,-1-1-16,-17 1 16,18 0-16,-18 17 15,0 0-15,0-17 16,0 17-16,0-17 15,-18-18 17,1 0-17,-1 0 1,1 0-16</inkml:trace>
  <inkml:trace contextRef="#ctx0" brushRef="#br0" timeOffset="252617.2159">15946 9684 0,'-36'35'0,"72"-70"0,-89 88 15,17-36-15,19-17 16</inkml:trace>
  <inkml:trace contextRef="#ctx0" brushRef="#br0" timeOffset="253034.1006">16122 9155 0,'0'88'0,"0"-176"0,0 229 15,18-53 1,-1-53-16,-17 0 0,18 1 16,0-19-16,-18 1 0,17 0 15,1-18-15,-18-18 16,17 18-16,1-35 16,17 17-1,-17 18-15,0 18 16,-1-1-16,-34 36 15,17-35-15,-36 17 16,19-35-16,-1 18 16,0-18-16,1 0 15,-1-18-15</inkml:trace>
  <inkml:trace contextRef="#ctx0" brushRef="#br0" timeOffset="253201.7697">16404 8978 0,'18'0'15,"-36"0"-15,36-17 0</inkml:trace>
  <inkml:trace contextRef="#ctx0" brushRef="#br0" timeOffset="253346.6224">16404 9119 0,'18'36'16,"-36"-72"-16,36 89 0,-1-35 15,1-18-15,0 18 16,-1-18-16</inkml:trace>
  <inkml:trace contextRef="#ctx0" brushRef="#br0" timeOffset="253505.9173">16563 9137 0,'18'18'15,"-36"-36"-15,53 36 16,-17-18-16</inkml:trace>
  <inkml:trace contextRef="#ctx0" brushRef="#br0" timeOffset="253823.9025">16686 8978 0,'18'0'16,"0"0"0,-1-17-1,1 17-15,17 17 16,-17-17-16,17 18 16,-35-1-16,18 19 15,-18-19-15,-18 19 16,18-19-1,0 36-15,-17-35 16,-1 0 0,0-1-16,1-17 15,-1 0-15,0 0 0,-35 0 16,36 0 0,-36 0-16,35 18 15</inkml:trace>
  <inkml:trace contextRef="#ctx0" brushRef="#br0" timeOffset="255960.136">28063 9472 0,'0'0'0,"0"18"16,0 35 0,0 0-16,-17-1 15,17 1-15,0 36 16,0-36-16,17-1 15,1-34-15,0 0 0,17-18 16,-17-18 0,17-17-16,-17 0 15,-1-18-15,-17 35 16,0 0-16,18 1 0,0 34 31,-18 1-31,17 0 16,1-1-16,17 19 15,0-36-15,-17 17 0,17-17 16,-17-17 0,-18-19-16,-18 1 15,1 17-15,-19-35 16,19 36-16,-1-1 16,0 0-16</inkml:trace>
  <inkml:trace contextRef="#ctx0" brushRef="#br0" timeOffset="256326.4383">28522 9402 0,'0'0'0,"18"-18"0,-1 18 16,-17 18-1,0 34-15,0-34 16,18 53 0,-18-54-16,18 19 15,-18-19-15,35 1 16,-17-18-16,-1 0 16,1-18-16,-1 18 15</inkml:trace>
  <inkml:trace contextRef="#ctx0" brushRef="#br0" timeOffset="257000.6032">28522 9402 0,'0'-18'16,"18"0"15,-1 18-15,36 0-16,-35-17 15,17 17-15,-17 0 16,-1 0-16</inkml:trace>
  <inkml:trace contextRef="#ctx0" brushRef="#br0" timeOffset="257294.7091">28769 9402 0,'-18'0'16,"18"17"-1,-17 18-15,17-17 0,0 35 16,0-35-1,0-1-15,17-17 0,-17 18 16,18 0-16,17-18 16,-17 0-16,17 0 15,-17 0-15</inkml:trace>
  <inkml:trace contextRef="#ctx0" brushRef="#br0" timeOffset="257595.3857">28981 9560 0,'-18'0'16,"18"18"-1,18-18-15,-1 0 16</inkml:trace>
  <inkml:trace contextRef="#ctx0" brushRef="#br0" timeOffset="257956.6351">28963 9366 0,'0'-17'15,"0"34"-15,18-34 16,-1 17 0,1 0-16,0 0 15,-1 0-15,1 17 16,-18 1 0,0 17-1,0-17-15,0 17 0,-18-17 16,18 35-16,0-18 15,0-17-15,18-1 16,-18 1 0,-18-18-1,1-18-15,-1 1 16,0 17-16,1 0 16,17 17-1,0 1-15</inkml:trace>
  <inkml:trace contextRef="#ctx0" brushRef="#br0" timeOffset="258139.3193">29139 9843 0,'-17'17'0,"-1"1"16,1-1-16,17 1 15,-18 0-15,0-1 16,18 1-16,0 0 0,-17-18 16</inkml:trace>
  <inkml:trace contextRef="#ctx0" brushRef="#br0" timeOffset="258490.5272">29333 9507 0,'0'0'0,"0"106"16,0-53-16,0 0 0,0 35 16,18-35-16,-18 0 15,18-18-15,-18-17 16,17-36-1,-17 1 1,18 17-16,0-18 0,17-17 16,-17 35-16,-1 0 15,1 35-15,-18-17 16,0-1-16,-18 1 16,-17 0-16,17-18 15,-17-18-15,17 18 16,1-35-1,17 17-15,0 0 16</inkml:trace>
  <inkml:trace contextRef="#ctx0" brushRef="#br0" timeOffset="258878.7907">29598 9402 0,'18'0'15,"-1"-18"-15,19 18 16,-19 0-16,19 0 0,-1-18 15,-18 18 1</inkml:trace>
  <inkml:trace contextRef="#ctx0" brushRef="#br0" timeOffset="259057.8618">29669 9402 0,'0'0'0,"0"52"16,0-34-16,0 17 15,0 18-15,0-35 16,0 0-16,17-1 16,-17 1-16,0-1 0,0 1 15,18-18-15,-18 18 0,18-18 16,-1-18-16</inkml:trace>
  <inkml:trace contextRef="#ctx0" brushRef="#br0" timeOffset="259292.1432">29810 9490 0,'0'17'16,"0"1"-16,0 35 16,0-35-1,17-1-15,-17 36 0,0-35 16,18-18-1,-18 17-15,18-17 0,-1 0 16,1 0-16,17-17 0,-17 17 16,-1-18-1,-17 0-15,0 1 0</inkml:trace>
  <inkml:trace contextRef="#ctx0" brushRef="#br0" timeOffset="259824.4943">29986 9419 0,'0'0'15,"18"-17"-15,-1-1 16,1 18-16,0 0 16,17 18-16,-35-1 15,18 1 1,-1-18-16,-17 17 15,18-17-15,-18 18 16,0 0-16,0 17 16,0-17-1,18-1 1,-18 1-16,17-18 16,1 0-1,-18-18 1,-18 18-16,18-17 0,0-1 31,0 36 0,0-1-15,0 1-16,0 0 16,-17-1-16,17 1 15,0 17-15,-18 18 16,18-18-16,-18 18 15,18-35-15,-17 0 16,17-1-16,-18 1 0,0-18 16,1 0-1,-1 0-15,-17-18 16,17 18-16,-17-17 16,0 17-16,17 17 15</inkml:trace>
  <inkml:trace contextRef="#ctx0" brushRef="#br0" timeOffset="261481.5194">28363 11042 0,'0'0'0,"-17"0"15,-1 0-15,0 18 0,-17-1 16,18 19-16,-1-1 15,18 18 1,0-18-16,0-17 0,35-1 16,-17 1-16,35-36 15,-18 18-15,0-53 16,-17 18-16,17-53 16,-17 35-16,-1-53 15,-17 53-15,-17-70 16,-1 70-1,1-35-15,-1 52 16,0 1-16,1 35 16,-1 35-1,18 18-15,0 0 0,0 18 0,18-18 16,-1 17-16,1 1 16,17-1-16,-17-17 0,17-17 15,18 34-15,-18-35 16,1-17-1,-19-18-15</inkml:trace>
  <inkml:trace contextRef="#ctx0" brushRef="#br0" timeOffset="261771.1579">28628 10989 0,'0'0'16,"18"-35"-16,-1 35 0,18-18 15,18 18 1,0 0-16,-17 0 0,52 18 15,-53 17 1,-17-17-16,-18 17 0,-18-17 16,0 17-16,1 0 0,-18-17 15,-1 52 1,19-52-16,-1 35 16,18-35-16,35-1 15,1 1 1,-1-18-16,0 0 0,0-18 15,-17 18-15,0 0 16,-36-17-16,-17-1 16,-1 0-16</inkml:trace>
  <inkml:trace contextRef="#ctx0" brushRef="#br0" timeOffset="261905.14">28769 11218 0,'0'-17'0,"0"34"15,0-52-15,18 17 16,-1 18-16,19-17 15,-19 17-15,1 0 16,17 0-16,-17-18 16,-1 18-16,1 0 15</inkml:trace>
  <inkml:trace contextRef="#ctx0" brushRef="#br0" timeOffset="262256">29034 10548 0,'17'-18'16,"19"1"-16,-19 17 15,18 0-15,1-18 0,-1 18 16,18-17-1,-35-1-15,-1 18 0,-34 0 16</inkml:trace>
  <inkml:trace contextRef="#ctx0" brushRef="#br0" timeOffset="262443.8701">29139 10601 0,'0'0'16,"18"53"-16,-18-18 0,18 18 15,-18-35-15,17 17 16,1-17-16,0-1 16,17-17-1,-17 0-15,-1 0 0,1 0 16,-1 0-16,1-17 16,-18-1-16</inkml:trace>
  <inkml:trace contextRef="#ctx0" brushRef="#br0" timeOffset="263957.3681">29528 10566 0,'-18'0'16,"0"0"-16,1 35 15,17-17 1,0-1-16,0 1 0,0 0 0,0-1 16,17 1-1,1-18-15,0 0 16,-1 0-16,1 0 16,-1 0-16,1 0 15</inkml:trace>
  <inkml:trace contextRef="#ctx0" brushRef="#br0" timeOffset="264311.7663">29651 10530 0,'18'0'15,"-1"0"1,1 0-16,17 0 15,-17 0-15,-1 0 16,1 0-16,-18 36 16,0-19-1,-18 19-15,18-19 16,-17 36-16,17-18 16,17 18-16,-17-35 15,0 17-15,18-17 16,-18 0-16,18-1 15,-36-34 1,0 17 0,18-18-16,-17 18 15,-18-18-15,17 18 0,-35 18 16,35 0-16,1-1 16,17 1-16</inkml:trace>
  <inkml:trace contextRef="#ctx0" brushRef="#br0" timeOffset="281175.0491">15187 10689 0,'-18'18'0,"1"-1"16,-36 54 0,53-53-16,-18 52 15,1-35-15,17-17 16,0 0-16,17 17 0,1-17 16,0-18-1,-1 0-15,1-18 0,35-35 16,-36 35-16,19-70 15,-36 53-15,0-18 16,0 0-16,0-53 16,-18 53-16,0-17 0,-35-36 15,36 53 1,-1 18-16,1 17 0,-1 1 16,18 69-1,0-16-15,18 70 16,-1-36-16,1 1 15,17-18-15,0 0 0,-17 17 16,53 18-16,-54-52 16,18-1-16,1 0 15,-19-17-15,19-18 16</inkml:trace>
  <inkml:trace contextRef="#ctx0" brushRef="#br0" timeOffset="281463.1407">15452 10601 0,'35'0'16,"-17"18"-16,17-1 16,-17-17-16,-1 18 0,1 17 15,-18-17-15,0 17 16,-18-17-16,18-1 15,-17 1-15,17 0 16,0-1-16,0 19 16,0-19-16,35 1 15,-18-18-15,1 17 16,0-17-16,-1 0 0,19 0 16,-54 0-1,0 0 1</inkml:trace>
  <inkml:trace contextRef="#ctx0" brushRef="#br0" timeOffset="281575.1462">15505 10901 0,'-18'-18'16,"36"36"-16,-36-53 0,53 17 15,-17 0-15,35 1 16,-18-1-16,-17 0 16,35 1-16,-18 17 15</inkml:trace>
  <inkml:trace contextRef="#ctx0" brushRef="#br0" timeOffset="281807.8663">15716 10266 0,'0'0'16,"18"0"-16,0-18 16,-1 18-16,18-17 15,1-1-15,-19 18 0,36-18 16,-35 1-16</inkml:trace>
  <inkml:trace contextRef="#ctx0" brushRef="#br0" timeOffset="281985.7572">15769 10248 0,'0'35'16,"0"-70"-16,0 106 0,18-54 15,-18 36-15,17-17 16,1-1-16,0-17 16,-1-18-16,1 17 15,0-17-15,-1 0 0,19 0 16,-36-17-16,17-1 15</inkml:trace>
  <inkml:trace contextRef="#ctx0" brushRef="#br0" timeOffset="282141.8461">15963 10354 0,'0'0'16,"0"35"-16,0-17 0,0 0 0,18 17 15,-18-17 1,17-18-16,1 0 16,0 0-16</inkml:trace>
  <inkml:trace contextRef="#ctx0" brushRef="#br0" timeOffset="282464.5013">16069 10195 0,'0'0'16,"0"-17"-16,18 17 16,-1 0-1,1 0-15,0 0 0,-1 0 16,1 0-16,0 0 16,-18 17-16,17 1 15,-17 35 1,0-36-16,18 19 0,-1 17 15,-17-36-15,18 36 16,0-35-16,-18 0 16,0-1-16,-18-17 31,0-17-15,-17 17-16,18 0 15,-1 0-15,-17 17 16</inkml:trace>
  <inkml:trace contextRef="#ctx0" brushRef="#br0" timeOffset="296816.7212">15893 10336 0,'0'-17'46,"0"-1"17,-18 18-47,36 0 15,-1 0-16,1 0 1,17 18 0,0 17-1,-35-17-15,18-1 16,-18 1-16,0 17 16,-18-35-16,1 18 15,-1 0-15,1-18 16,-1 0-16,18 17 0,-18-17 15,36 0 1,0 0-16,-1 0 16,18 18-16,-17-18 0,0 0 15,17 0-15,-17 0 0,-1 0 16,1 0 0,-18 17-16</inkml:trace>
  <inkml:trace contextRef="#ctx0" brushRef="#br0" timeOffset="298143.0341">9084 10654 0,'-18'0'15,"1"0"-15,-19 18 16,19-1-16,-18 18 15,17 1-15,0 34 16,18-34-16,18 16 16,0-52-16,17 36 15,18-36 1,-18-18-16,18-35 16,-18 0-16,1-35 15,-36 53-15,0-18 16,0 0-16,0-18 0,-53-52 15,35 52-15,-35-34 16,35 69-16,-35-17 16,53 89-1,18 52 1,0-18-16,17 89 16,0-71-1,1-17-15,34 52 16,-35-70-16,1-17 0,34 34 15,-52-52-15,17-18 16,0 17-16,-35-34 16</inkml:trace>
  <inkml:trace contextRef="#ctx0" brushRef="#br0" timeOffset="298513.5886">9402 10513 0,'17'0'32,"18"0"-17,1-18-15,17 1 16,-18 17-16,0-18 15,-17 18-15,-1 18 16,-17 17-16,0-18 16,0 54-16,0-53 15,0 52-15,0-52 16,0 35 0,0-36-16,36 1 15,-19-18-15,1 18 0,35-18 16,-35 0-16,-1 0 15,1 0-15,-36-18 16,1 18 0</inkml:trace>
  <inkml:trace contextRef="#ctx0" brushRef="#br0" timeOffset="298652.5426">9507 10689 0,'0'0'15,"53"0"-15,-17 0 0,34-17 16,-35 17-16,1-18 16,17 18-1,-53-18-15</inkml:trace>
  <inkml:trace contextRef="#ctx0" brushRef="#br0" timeOffset="299091.1714">9843 10125 0,'17'0'16,"1"0"-16,17-18 15,0 18 1,1-18-16,-1 18 16,-17-17-16,-1 17 15,-17-18 1</inkml:trace>
  <inkml:trace contextRef="#ctx0" brushRef="#br0" timeOffset="299281.6654">9895 10195 0,'18'53'15,"-36"-106"-15,36 124 0,0-36 16,-1 0-16,1-35 0,17 36 15,-17-36-15,17 17 16,-17-17-16,-1 18 16,1-18-1,-18-18-15</inkml:trace>
  <inkml:trace contextRef="#ctx0" brushRef="#br0" timeOffset="299482.5956">10142 10142 0,'18'36'16,"-36"-72"-16,36 89 0,-18-35 0,0 0 16,0-1-16,18 1 15,-18-1-15,17 1 16,1-18-16</inkml:trace>
  <inkml:trace contextRef="#ctx0" brushRef="#br0" timeOffset="299819.295">10248 10054 0,'0'0'0,"18"-17"15,-1-1-15,1 18 16,0-18-16,-1 1 16,1 17-16,0 0 15,-1 0-15,1 0 16,-18 17 0,18 36-16,-1-18 15,-17 36-15,18-36 16,0 1-16,-1 34 15,1-52-15,17 35 16,-35-36-16,0 1 16,0 0-16,-18-18 15,-17 17-15,18-17 16,-36 0-16,17 0 16,-17 18-16</inkml:trace>
  <inkml:trace contextRef="#ctx0" brushRef="#br2" timeOffset="314584.7418">3369 6403 0,'18'0'31,"17"0"-31,88 0 15,-34 0-15,158-35 16,-106 17-16,176-17 16,-140 17-16,-19-17 0,19 17 15,123 1 1,-177-1-16,71 0 16,-141 18-16,18 0 15,-89 0-15</inkml:trace>
  <inkml:trace contextRef="#ctx0" brushRef="#br2" timeOffset="315147.1216">4022 7003 0,'-18'-18'15,"18"0"-15,18 36 47,17 17-31,-17-17-16,35 0 16,-18 17-16,18-18 0,53 36 15,-54-53 1,-16 18-16,17 0 0,17-1 15,-35-17-15,1 18 16,-19 0 0,-17-36-16</inkml:trace>
  <inkml:trace contextRef="#ctx0" brushRef="#br2" timeOffset="315314.0476">4463 6844 0,'-53'53'16,"106"-106"-16,-159 159 0,18-18 15,35-18-15,17-17 16,-69 89-16,69-90 16,-17 19-16</inkml:trace>
  <inkml:trace contextRef="#ctx0" brushRef="#br2" timeOffset="315992.9012">6085 5997 0,'0'0'0,"18"18"0,17 17 15,1-17-15,69-18 16,-16 0-16,69 0 16,-87-18-1,0 18-15,-1 0 0,1-17 16,-18 17-16,-1 0 0,19-18 15,-53 18-15</inkml:trace>
  <inkml:trace contextRef="#ctx0" brushRef="#br2" timeOffset="316193.0476">6844 5874 0,'0'0'0,"18"0"16,34 17-1,-16 19-15,52 17 16,-35-36-16,53 36 15,-71-35-15,0 17 16,-17 0-16,-36 1 16,-52 34-1,-54-17 1,54 0-16,-54 18 16,71-36-16,0 0 0</inkml:trace>
  <inkml:trace contextRef="#ctx0" brushRef="#br2" timeOffset="316764.8133">11836 5944 0,'0'0'0,"-36"0"16,19 0-16,-1 0 16,36 0-1,52 18 1,1-18-16,-1 18 16,19-18-16,16 0 0,19 0 0,-18 0 15,141 0-15,-124-18 16,89 0-16,-124 1 15,53-1 1,-106 18-16,-17 0 0,0-18 16</inkml:trace>
  <inkml:trace contextRef="#ctx0" brushRef="#br2" timeOffset="316981.9645">12929 5786 0,'53'17'16,"-106"-34"-16,159 52 15,-53-18-15,0 1 0,53 35 16,-36-35-16,19 35 16,-37-18-16,1 18 15,-53-18-15,-17 36 16,-19-54 0,-52 54-16,35-36 15,-35 18-15,35-35 16,-17-1-16,52-17 15</inkml:trace>
  <inkml:trace contextRef="#ctx0" brushRef="#br2" timeOffset="317505.2367">17304 6103 0,'0'0'0,"-18"0"0,36 0 31,35 0-31,0 0 16,35 0-16,0 0 0,159-35 16,-124 35-16,177-35 15,-159-1-15,106 1 16,-141 17-16,18 1 15,-89 17-15,-17-36 16</inkml:trace>
  <inkml:trace contextRef="#ctx0" brushRef="#br2" timeOffset="317710.6206">18574 5856 0,'0'0'16,"70"18"-16,19-1 15,-54 1-15,18 0 16,0-1-16,35 19 0,-71-1 16,1 18-16,-18-36 15,-18 19-15,-17-1 16,-53 36-16,35-54 16,0 18-16,0 18 15,18-35 1</inkml:trace>
  <inkml:trace contextRef="#ctx0" brushRef="#br2" timeOffset="318177.601">22084 6068 0,'35'-18'15,"0"18"-15,1-17 16,70-1-16,-36 18 15,18-18-15,18 18 0,-18-17 16,89-1-16,-107 0 16,-17 18-16,0 0 15,-18 0-15,-17 0 0,-36 0 16</inkml:trace>
  <inkml:trace contextRef="#ctx0" brushRef="#br2" timeOffset="318366.9859">22825 5856 0,'-18'-18'15,"36"36"-15,-18-36 0,53 18 16,-18 0-16,18 18 16,53 35-16,-53-18 15,0-17-15,-1 17 0,-16 1 16,-1 16-16,-35-34 16,-35 35-1,-1-35-15,-87 35 16,70-36-16,-53 18 15,89 1-15,-19-36 16</inkml:trace>
  <inkml:trace contextRef="#ctx0" brushRef="#br2" timeOffset="320018.9348">30462 6209 0,'0'-18'0,"36"1"15,-1 17-15,0 0 16,-17 0-16,17 0 16,18 0-16,-18 0 0,1 0 15,69 0-15,-52 0 0,-17 0 16,-1 0-16,0 0 16,18 0-16,-53-18 15,18 0-15,-18 1 16,-18-19-1,0 36-15,18-17 16,-17-1-16,17 1 0,0-1 16,17 18-1,36 0-15,-17 18 16,-1-1-16,71 36 16,-18 0-1,-53-18-15,1-17 0,-19 17 16,-34-17-1,-19-18-15,-17 17 0,0-17 16,-17 0-16,17 18 16,0 0-16,0-18 0</inkml:trace>
  <inkml:trace contextRef="#ctx0" brushRef="#br2" timeOffset="321653.4005">32015 7056 0,'0'0'0,"0"-18"0,0-35 15,0 35 1,0-17-16,0 17 16,0 1-1,17 34 1,-17 1 0,18 0-16,0 17 0,17 71 15,0-53-15,-17 17 16,-1 19-16,19-1 0,-19 0 15,1 124-15,-18-89 16,0-17-16,0 17 16,0 89-16,0-124 15,0 53-15,-18-70 16,18-18-16,-17 0 0,-1-18 16,18 0-16,-18 1 0,1 16 15,17-34-15,0 0 16,-18 17-1,18-17 1,0-36 0,0 0-16,-18 1 15</inkml:trace>
  <inkml:trace contextRef="#ctx0" brushRef="#br2" timeOffset="322010.1309">31997 8484 0,'0'18'32,"0"35"-32,0-18 15,0 18-15,18 0 0,-1 53 16,1-53-1,0 0-15,-1 52 16,18-16 0,-17-54-16,0 0 0,35 18 15,-36-53-15,19 0 16,-1 0-16,0-17 0,0-1 16,1-17-16,52-36 15,-53 18-15,36-35 16,-54 70-16,19-35 15,-36 36-15,-18 17 16,0 17 0</inkml:trace>
  <inkml:trace contextRef="#ctx0" brushRef="#br2" timeOffset="323089.56">31133 10830 0,'0'-17'15,"-18"17"32,-53 17-31,36-17-16,-35 18 15,17 0 1,-53-1-16,53 1 16,0-18-16,-35 17 15,70-17-15,1 0 16,34 0 0,18 0-16,-17 0 15,17 0-15,18-17 16</inkml:trace>
  <inkml:trace contextRef="#ctx0" brushRef="#br2" timeOffset="323327.8005">30815 10777 0,'-35'0'16,"70"0"-16,-88 0 0,18 0 0,-18 36 15,35-19-15,-35 19 16,18-19-1,35 1-15,-17 17 16,17-17-16,52 17 16,-34-17-16,70-1 15,-52 1-15,-1-18 16,-17 18-16,-1-18 0,1 17 16,-53-17-1,-1 0-15</inkml:trace>
  <inkml:trace contextRef="#ctx0" brushRef="#br2" timeOffset="324028.4852">27587 10918 0,'0'0'16,"-17"0"-16,-1 0 0,0 0 16,1 0 109,-1 0-125,0 0 15,-52 18-15,17-18 16,0 18-16,-18-1 0,-193 19 16,87-19-1,36 1 1,53-18-1,71 0 1,34 0 0,36 0-1,-18 0-15</inkml:trace>
  <inkml:trace contextRef="#ctx0" brushRef="#br2" timeOffset="324312.5575">26846 10830 0,'-17'0'15,"34"0"-15,-52 0 0,17 0 0,-17 18 16,18-18-16,-36 35 16,35-17-16,0 17 15,1 0-15,17 1 16,17-1-1,1-17-15,35-1 16,-18-17-16,36 0 16,-36 0-16,18 0 15,-35-17-15,-36-1 16,-53 18 0</inkml:trace>
  <inkml:trace contextRef="#ctx0" brushRef="#br2" timeOffset="324874.0233">23442 10513 0,'-18'0'62,"-34"17"-46,-1 1-16,-53 17 16,35-17-16,1-18 0,-54 35 15,71-17-15,0 0 16,36-18-16,-1 0 15,36 0-15,-1-18 16</inkml:trace>
  <inkml:trace contextRef="#ctx0" brushRef="#br2" timeOffset="325080.1363">23178 10513 0,'-53'0'0,"106"0"0,-142 0 15,-17 0-15,36 0 16,17 17-16,0 1 16,0 0-16,18-1 0,0 36 15,35-17-15,17-1 16,54 35-16,-18-52 16,0 17-16,17 1 0,1-19 15,-1 18-15</inkml:trace>
  <inkml:trace contextRef="#ctx0" brushRef="#br2" timeOffset="325808.2314">29139 12083 0,'0'35'0,"0"-70"0,0 211 16,0-88-16,0 89 16,0-89-16,0 71 15,0-89-15,18 36 16,-18-53-16,18 0 15,-36-53-15,0 0 16,-17-18 0,18 1-16,-1-19 15,0 1-15,1 17 0,-19-35 16,36 71 15,18 17-31,0 1 16,52 17-16,-35-36 15,71 18 1,-53-35-16,35 0 16,-52 0-16,-19 0 0,-17-35 15,-17 35-15,-72-53 16,1 53-16,0-17 16</inkml:trace>
  <inkml:trace contextRef="#ctx0" brushRef="#br2" timeOffset="326453.2225">21625 11818 0,'18'0'15,"-18"18"-15,18 52 16,-18 1-16,17-18 15,-17 35-15,18 53 16,-18-70-16,17-1 0,-17 36 16,0-53-16,0 17 15,-17-34-15,17-19 16,-18-17 0,1 0-16,-19-35 15,1 17-15</inkml:trace>
  <inkml:trace contextRef="#ctx0" brushRef="#br2" timeOffset="326609.9031">21449 12506 0,'-18'0'16,"18"53"0,18-35-16,0 17 0,34 0 15,1-17-15,36-1 16,-37-17-16,19-17 16,-36-1-16,18-17 15,-53 0-15,0-18 16,-35 17-1,0 19-15</inkml:trace>
  <inkml:trace contextRef="#ctx0" brushRef="#br2" timeOffset="327126.6504">19562 10954 0,'0'0'16,"35"-18"-16,-18 18 0,-17-18 15,-17 18-15,-36-17 16,0 17-16,-70 0 16,34 0-16,-122 17 15,87-17-15,-158 36 16,123-19-16,-176 1 16,176 0-16,18-1 15,18 1-15,35-18 0,35 18 16,0-18-16,35 0 15,18 0-15,35-18 16,1 0-16</inkml:trace>
  <inkml:trace contextRef="#ctx0" brushRef="#br2" timeOffset="327361.3332">17780 10883 0,'-53'18'0,"106"-36"0,-229 71 16,123-53-16,-35 35 16,52-17-16,-34 17 15,52-17-15,0 17 16,18-17-16,71 35 16,-36-18-16,18-17 15,0 17-15,0-17 16,18 17-16,-36-17 15,-18-1-15</inkml:trace>
  <inkml:trace contextRef="#ctx0" brushRef="#br2" timeOffset="327905.9837">16140 11836 0,'0'17'0,"0"-34"0,0 52 16,35 88-1,-35-52-15,35 123 16,-17-106-16,-1 106 16,-17-106-16,0 36 15,0-71-15,0-36 16,0 19-16,-17-36 0,-1 17 15,1-34-15,-19-36 16,19 18-16,-1-18 16,0 35-16,18 0 15,0 36 1,18 0-16,-18-1 0,53 19 16,-18-36-16,0 17 15,1-17-15,34-17 16,1-1-1,-18-53 1,-18 36-16,-35 0 0,0 0 0,-35-36 16,-1 36-16,-16-1 15</inkml:trace>
  <inkml:trace contextRef="#ctx0" brushRef="#br2" timeOffset="328465.7279">14182 10795 0,'35'-18'0,"-70"36"0,88-36 15,-53 1-15,-18 17 16,-17 0 0,-1 0-16,-69 0 15,34 17-15,-17-17 16,-36 18-16,-140 0 15,-54 17-15,142-35 16,17 18-16,-17-1 0,17-17 16,-123 18-1,158-1-15,-52-17 16,123 0-16,0 0 16,71 0-16,-1 0 15,19-17-15,52-18 16</inkml:trace>
  <inkml:trace contextRef="#ctx0" brushRef="#br2" timeOffset="328723.1794">12347 10689 0,'0'0'15,"-17"-17"-15,-54 34 16,18-17-16,0 0 0,-53 18 15,-17 17 1,88-17-16,-18-1 16,17 1-16,1 17 15,35-17-15,18 17 0,35 53 16,0-52-16,70 34 16,-52-34-16,87 34 15,-87-35-15,35 36 16</inkml:trace>
  <inkml:trace contextRef="#ctx0" brushRef="#br2" timeOffset="329411.9033">10548 13229 0,'-123'0'15,"34"0"1</inkml:trace>
  <inkml:trace contextRef="#ctx0" brushRef="#br2" timeOffset="329940.0641">8837 13317 0,'0'0'0,"-123"36"0,-54 52 16,89-35-16,35-18 0,-35 53 16,53-35-16,17 0 15,-17-18-15,35 36 0,-18-18 16,18 0-16,18 105 16,-1-69-16,1 122 15,0-87-15,17 140 16,-17-122-16,-1-19 15,1 18-15,35 106 16,-18-123-16,18 70 16,-18-106-16,36 18 15,-18-71-15,0-18 16,0-17-16,17 0 16,1 0-16,17 0 0,124-52 15,-107 34-15,160-35 16,-142 35-16,142 1 15,-142-1-15,142 18 16,-141 0-16,122 18 16,-140-18-16,0 0 15,-18-18-15,36-17 16,-89 17-16,0-52 16,-17 34-16,0-34 15,-18-71-15,-18 35 16,-17-18-16,17 1 0,-17-36 15,-36-194-15,54 159 16,-19 0-16,19 18 16,-19 17-16,-17-105 15,18 158-15,-35 0 16,52 71-16,0 17 16,1 0-16,-1 18 0</inkml:trace>
  <inkml:trace contextRef="#ctx0" brushRef="#br2" timeOffset="330884.6916">16387 12982 0,'0'0'0,"-53"0"0,-18 0 0,1 0 15,-125 18 1,72 0-16,-18-1 0,0 1 16,0-1-16,-159 36 15,159-35-15,0 17 16,-1 1-16,-87 34 16,141-35-16,-88 36 0,123-36 15,17 18-15,1-18 16,35 71-16,0-53 15,53 53-15,-35-53 16,35 53-16,-18-36 16,-17 1-16,-1 105 15,1-70-15,-18 123 16,17-123-16,-17 18 16,18 87-16,0-122 15,17 34-15,-17-52 16,35-1-1,-36-52-15,18-1 0,1 1 16,34-18-16,-17 0 16,88 0-16,-52-18 15,122 1-15,-105 17 16,159 0 0,-107 0-16,177 0 15,-158 0-15,-18 17 0,-18 1 16,-18 0-16,-17-18 0,-18 0 15,53 17-15,-105-34 16,17-19 0,-36 19-16,-17-19 0,0 1 0,-17-18 15,-1-17-15,-17-89 16,-1 36-16,-17-142 16,36 106-16,-18-211 15,35 193-15,-36-193 16,36 194-16,-17-107 15,17 195 1,35 0-16,-35 70 16</inkml:trace>
  <inkml:trace contextRef="#ctx0" brushRef="#br2" timeOffset="331786.4558">22172 12894 0,'-176'0'16,"352"0"-16,-458 18 0,158-18 0,-158 17 15,123-17-15,1 0 16,-19 0-16,-123 18 16,159-18-16,35 18 0,1-1 15,-89 19-15,123-19 16,-35 36-16,71-18 15,0 54 1,35-54-16,0 71 16,17-53-16,1 70 15,0-52-15,-18 87 16,0-87-16,-18 123 16,0-88-16,-35 141 15,36-141-15,-36 105 16,35-105-16,-17 35 15,17-70-15,1-18 16,17-18-16,17 18 16,19-36-16,52-17 15,-18 0-15,107-17 16,-71-1-16,-1 1 16,178-1-16,-142 0 15,194 18-15,-159 0 16,195 0-16,-195 18 15,159 0 1,-211-1-16,87 1 16,-140-18-16,-36 0 0,0 0 15,-17 0-15,-18-18 0,0-17 16,0 0-16,-18-18 16,1 0-16,-1-35 0,-35-106 15,36 52-15,-1-157 16,0 122-16,1-176 15,17 195-15,-36-142 16,1 194-16,0-53 16,17 106-1,1 36-15,17-1 0</inkml:trace>
  <inkml:trace contextRef="#ctx0" brushRef="#br2" timeOffset="332827.8365">30180 13441 0,'0'0'16,"-88"0"-16,17 0 0,1 17 16,-124 36-1,70-53-15,1 18 0,-18 0 16,-177-1-16,160-17 16,-195 0-16,176 18 15,-140-18-15,193 18 16,-52 17-1,105-17-15,19 34 16,34-34-16,71 35 16,-18-18-16,71 53 15,-53-52-15,-18-1 16,36 53-16,-54-17 16,1 70-16,-36-35 15,-35 141-15,18-124 16,-53 142-1,70-142-15,1-17 0,-1 88 16,18-106-16,0-17 0,0-18 16,18 0-16,-18-18 15,53 18-15,-18-53 16,71 17-16,-53-34 16,105-1-1,-69 18-15,140 0 16,-106 0-16,177 35 15,-159 1-15,194 34 16,-176-34-16,159 16 16,-160-16-16,-16-19 15,16 1-15,-17 0 0,89 17 16,-142-35-16,18-18 16,-89 18-16,1-35 15,-18-18-15,-18 0 16,-17-88-16,0 53 15,-18-159 1,35 106-16,1-212 16,17 159-16,17-229 15,-17 229-15,18 17 0,0 36 16,-1 35-16,-17-35 16,0 106-16,0 17 0,0 1 15</inkml:trace>
  <inkml:trace contextRef="#ctx0" brushRef="#br2" timeOffset="349660.0716">14164 16157 0,'0'-17'16,"0"34"-16,0 36 16,0 0-1,0 18-15,-18 70 16,18-53-16,0-18 16,0-17-16,18 0 0,0-17 0,-1-1 15,1-17-15,17-1 0,18-34 16,-18-1-16,36-53 15,-53 18-15,17 0 16,-17 18-16,-1 35 16,1 0-16,-1 18 15,19 70-15,-19-53 16,1 18-16,17-17 0,36 34 16,-1-52-1,-17-18 1,0-36-16,-53-16 15,0-37-15,-17 36 16,-1 18-16,-53-71 16,36 53-16,-18-35 15,36 35-15</inkml:trace>
  <inkml:trace contextRef="#ctx0" brushRef="#br2" timeOffset="350760.7845">15328 16510 0,'35'0'15,"-17"-18"-15,35 18 16,-35 0-16,17-17 0,18 17 15,-18 0 1,-17 0-16</inkml:trace>
  <inkml:trace contextRef="#ctx0" brushRef="#br2" timeOffset="350878.1239">15416 16651 0,'53'18'0,"-106"-36"0,124 36 15,0-18-15,-36-18 16,0 18-16</inkml:trace>
  <inkml:trace contextRef="#ctx0" brushRef="#br2" timeOffset="352257.4874">16387 16281 0,'0'0'0,"0"-18"0,0 0 0,0 36 31,0 53-15,0-18-16,0 52 15,0-69-15,0 17 16,17 17-16,1-52 16,17 17-16,-17-17 15,35-36-15,-36 0 16,36-35 0,-35 18-16,17-18 15,-35 36-15,18 17 16,-1 0-16,1 53 15,0-18-15,35 35 16,-18-52-16,18 17 16,-18-35-16,36 0 15,-54 0-15,19-53 16,-19 18-16,-17-53 16,-17 53-16,-19-71 15,19 71 1,-19-18-16,19 35 15,-1 0-15,18 36 16,18 0-16</inkml:trace>
  <inkml:trace contextRef="#ctx0" brushRef="#br2" timeOffset="352424.5468">17321 16457 0,'0'0'0,"18"18"16,0-18 0,17 0-16,-17-18 0,52 18 15,-52-18-15,35 1 16</inkml:trace>
  <inkml:trace contextRef="#ctx0" brushRef="#br2" timeOffset="353040.1991">18662 16193 0,'0'17'0,"-18"71"16,1-35-1,-1 0-15,-17 0 0,-36 35 16,36-52-16,0-1 16,-1-18-16,1-17 0,-18 0 15,36-17-15,-19-36 16,36 18-16,0-18 16,18 35-16,17-17 15,-17 35 1,52 0-16,-17 17 15,18 36-15,-54-17 16,54 17 0,-53-18-16,17 18 15,-17-36-15,17 1 16</inkml:trace>
  <inkml:trace contextRef="#ctx0" brushRef="#br2" timeOffset="353470.457">19226 16528 0,'-53'-18'16,"36"18"-16,-36 0 15,35 18-15,-35 35 16,53-18-16,-17 0 15,34 18-15,1-18 16,0-17-16,17-18 16,-17 18-16,52-18 0,-35-18 15,36-53 1,-53 36-16,17-53 16,-35 53-16,0-71 15,0 35-15,-18-35 16,18 36-16,-53-18 15,36 52-15,-19 1 16,19 35-16,-1 18 16,18 70-1,0-17-15,35 52 0,1-52 16,17 52 0,-18-70-16,53 35 15,-53-70-15,1-1 0,17 1 16,-36-18-16</inkml:trace>
  <inkml:trace contextRef="#ctx0" brushRef="#br2" timeOffset="354086.7616">19756 16210 0,'-18'-17'0,"36"34"0,-54-17 16,36 53 0,-17 0-16,34 35 15,-17-35-15,18 35 16,0-52-16,34 16 15,-34-52-15,35 0 16,-35-17-16,35-36 16,-36 35-16,1-52 15,-18 52-15,0 0 16,0 36 0,18 35-1,-1-18-15,1 1 16,52 16-16,-52-34 15,17 0-15,1-18 0,-19 0 16,1 0-16,17-36 16,-17 19-16,-18-54 15,0 54-15,-18-19 16,-17-34-16,35 52 16,-18 1-16,18-19 15,0 19-15,0-1 16</inkml:trace>
  <inkml:trace contextRef="#ctx0" brushRef="#br2" timeOffset="354287.9416">20373 15946 0,'18'0'16,"17"-18"0,-18 18-16,1-18 15,0 18-15</inkml:trace>
  <inkml:trace contextRef="#ctx0" brushRef="#br2" timeOffset="354470.4938">20426 15963 0,'0'18'0,"0"-36"0,0 53 16,0 1-16,0-19 16,0 19-16,0-1 0,0-17 0,17 17 15,1 18 1,17-36-16,-35 1 16,36-18-16,-19 0 15,1 0-15,0 0 16,-18-18-16</inkml:trace>
  <inkml:trace contextRef="#ctx0" brushRef="#br2" timeOffset="355342.5604">20743 16157 0,'18'-17'47,"0"-1"-47,-1 0 16,1 1-16,0-19 15,-1 19-15,1-1 16,-18-35-16,0 36 16,0-1-16,0 0 15,-18 1-15,1 17 16,-1 0-16,0 17 15,18 19 1,0-19-16,-17 18 16,17-17-16,17 35 15,-17-35-15,18-1 16,0 1-16,-1 0 0,18-1 16,-17-17-16,17 0 15,-17 0-15,0-17 16</inkml:trace>
  <inkml:trace contextRef="#ctx0" brushRef="#br2" timeOffset="355633.9126">21008 15840 0,'18'0'15,"-1"17"1,18 1-1,-17 0-15,35-18 16,-53 17-16,18-17 16,-1 36-16,-17-19 15,18 18-15,-18 1 16,0-1-16,0-17 16,0-1-16,18 1 15,-36-18 1,0 0-1,-35 0-15,18 0 16,0 0-16,-18 0 16</inkml:trace>
  <inkml:trace contextRef="#ctx0" brushRef="#br2" timeOffset="356149.4295">17004 15946 0,'18'-18'16,"-1"18"-16,36-18 15,-18 1-15,18-19 16,-17 36-16,-1-17 16,-35-1-1</inkml:trace>
  <inkml:trace contextRef="#ctx0" brushRef="#br2" timeOffset="356329.1687">17092 15946 0,'0'0'0,"0"35"0,0 18 16,0-18-16,18-17 16,-18-1-16,17 1 15,1 0-15,0-1 0,-1-17 16,1 18-16,0-36 16,-18 1-1</inkml:trace>
  <inkml:trace contextRef="#ctx0" brushRef="#br2" timeOffset="356639.9662">17251 16140 0,'0'0'16,"17"0"-16,1 0 0,0 0 16,17-36-1,-17 1-15,17 17 16,-17-35-16,-1-35 15,-17 35 1,-17 0 0,-1 1-16,0 34 15,1 18 1,17 18-16,0 34 16,0-16-16,17 34 15,1-34-15,35 16 16,-35-34-16,17 0 0,0 17 15,-17-35-15,-1-18 16,1 18-16,-18-17 16</inkml:trace>
  <inkml:trace contextRef="#ctx0" brushRef="#br2" timeOffset="356895.3663">17551 15752 0,'0'0'15,"17"-18"-15,1 18 16,0 0-16,17 0 16,-17 18-16,17-1 15,-35 1-15,17 17 0,1 18 16,-18-35-16,18 35 16,-18-36-1,0 1-15,0-1 16,-18 1-1,0-18-15,1 0 16,-54-18 0,36 18-16,-18 0 0</inkml:trace>
  <inkml:trace contextRef="#ctx0" brushRef="#br2" timeOffset="357379.9149">14746 15963 0,'0'-17'0,"18"-1"32,17 18-32,-17 0 0,35-18 15,-36 18-15,36 0 16,-35 0-16,-1 0 15,-34 0 1</inkml:trace>
  <inkml:trace contextRef="#ctx0" brushRef="#br2" timeOffset="357501.9126">14852 16034 0,'0'53'15,"0"-106"-15,0 141 0,0-70 16,0-1-16,18 19 15,-18-19-15,17-17 0,1 18 16</inkml:trace>
  <inkml:trace contextRef="#ctx0" brushRef="#br2" timeOffset="357834.5025">15028 16210 0,'18'18'16,"-36"-36"-16,54 36 0,-19-36 16,1 18-16,0-35 15,-1 0-15,-17 17 16,18-35-16,-18 18 16,0-18-16,0 35 15,-18-35 1,18 18-16,-35 17 15,35 1-15,-18 17 16,1 17-16,17 1 0,0 53 16,0-36-16,17 53 15,1-70-15,0 17 16,34 0-16,-16-35 16,-19 0-16,36 0 15,-35 0-15,0-17 0</inkml:trace>
  <inkml:trace contextRef="#ctx0" brushRef="#br2" timeOffset="358091.7342">15258 15893 0,'17'0'16,"19"0"-1,16 0 1,-16 0-16,-19 0 0,19 35 15,-19 0 1,-17 18 0,0 0-1,-17-35-15,-1 17 16,18-17-16,-18-18 0,18 17 16,-17-17-16,-1 0 15,-17 18 1,35 0-16</inkml:trace>
  <inkml:trace contextRef="#ctx0" brushRef="#br2" timeOffset="358652.7994">14393 17498 0,'0'0'0,"0"88"0,36 71 15,-36-89-15,17 36 16,1-53-16,0 0 15,-18-35-15,17-1 16,1-17-16,-18-35 16,17 17-16,19-35 15,-19 36-15,19-1 16,-19 18-16,36 53 16,-53-18-16,18 18 15,-18-17-15,-35-1 16,-1-35-16,-17 17 15,18 1 1,-18-36-16,36 1 16,-1-54-16,18 36 15</inkml:trace>
  <inkml:trace contextRef="#ctx0" brushRef="#br2" timeOffset="358853.0438">14834 17268 0,'36'-17'16,"-1"17"-16,0 0 15,0-18-15,1 18 0,-1-17 0,0 17 16,1 0-16</inkml:trace>
  <inkml:trace contextRef="#ctx0" brushRef="#br2" timeOffset="358996.5066">14993 17286 0,'71'-70'0,"-142"140"0,36-35 0,35 36 16,-18-18-16,18-18 16,18 18-16,-1 0 15,19 0-15,-1-35 16,18-1-1,-35 1-15,-1-18 0,18-18 16</inkml:trace>
  <inkml:trace contextRef="#ctx0" brushRef="#br2" timeOffset="359498.2982">15117 16598 0</inkml:trace>
  <inkml:trace contextRef="#ctx0" brushRef="#br2" timeOffset="359820.4315">15205 16739 0,'0'18'47</inkml:trace>
  <inkml:trace contextRef="#ctx0" brushRef="#br2" timeOffset="360481.6606">15134 17498 0,'0'-18'31,"18"1"-15,-1-1-16,1-35 15,0 35-15,-1-17 16,-17-18-16,18 35 15,-18-17-15,0 18 16,-18-1-16,1 18 16,17 18-1,-18-1-15,18 18 16,0-17-16,0 53 16,18-36-16,-18 0 15,17-17-15,36 17 0,-35-17 16,35-18-16,-36-18 15</inkml:trace>
  <inkml:trace contextRef="#ctx0" brushRef="#br2" timeOffset="360788.8962">15346 17198 0,'0'0'0,"17"0"16,1 0 0,0 0-16,17 0 15,0 35 1,-35-17-16,18 35 16,0-18-16,-18 0 0,0 18 15,0-17-15,0-1 16,0-18-1,0 19-15,-18-19 16,18-34 0,-18-1-16,1 0 15,-1 18-15</inkml:trace>
  <inkml:trace contextRef="#ctx0" brushRef="#br2" timeOffset="360979.4814">15540 17762 0,'0'18'16,"18"-18"-16</inkml:trace>
  <inkml:trace contextRef="#ctx0" brushRef="#br2" timeOffset="361093.4266">15593 17992 0,'0'0'15,"0"17"-15,17-17 0,1 0 16</inkml:trace>
  <inkml:trace contextRef="#ctx0" brushRef="#br2" timeOffset="361255.079">15840 17745 0,'0'0'16,"53"-18"-16,-36 0 0,19 18 15,34-17 1,-52 17-16,-1 17 16</inkml:trace>
  <inkml:trace contextRef="#ctx0" brushRef="#br2" timeOffset="361374.1715">15928 17921 0,'35'18'16,"0"-18"-16,1-18 0,-1 0 15,0 1-15,1-1 0,-1 1 16</inkml:trace>
  <inkml:trace contextRef="#ctx0" brushRef="#br2" timeOffset="362023.6245">16863 17498 0,'-18'70'16,"36"-140"-16,-36 211 0,18-71 0,18 54 16,-18-54-16,17-17 15,-17 0-15,0 18 16,0-53-16,0-1 0,0-34 15,18-54 1,0 36-16,35-54 16,-18 72-1,35-1-15,-34 18 16,-1 18-16,36 52 16,-54-52-16,-17 17 15,0 18-15,-35-35 0,-36 17 16,18-17-1,18-18-15,-18 0 0,0-35 16,36 17-16,17-53 16,17 36-16</inkml:trace>
  <inkml:trace contextRef="#ctx0" brushRef="#br2" timeOffset="362191.3456">17268 17321 0,'0'-17'15,"18"-1"-15,0 18 16,17-18-16,-17 1 16,17 17-16,0-18 0</inkml:trace>
  <inkml:trace contextRef="#ctx0" brushRef="#br2" timeOffset="362312.5098">17374 17427 0,'-17'18'0,"34"-36"0,-34 89 0,17-1 16,0-52-16,17 35 15,19-53-15,-19 0 16,36 0 0,-35 0-16</inkml:trace>
  <inkml:trace contextRef="#ctx0" brushRef="#br2" timeOffset="362724.6007">17604 17639 0,'0'-18'16,"0"-17"0,35-18-1,-17 0-15,17-17 16,-18 17-1,-17 35-15,-17 0 0,17 1 0,-18 17 16,1 0-16,-1 0 16,0 53-1,18-18-15,0 18 16,0-35-16,36 34 16,-1-34-16,18 0 15,-18-18-15,0-36 16,-17 19-16</inkml:trace>
  <inkml:trace contextRef="#ctx0" brushRef="#br2" timeOffset="362973.6113">17780 17304 0,'0'-18'15,"0"36"-15,0-54 0,0 1 16,18 35-16,17-17 16,-17 17-16,-1 0 15,36 35 1,-35 0-16,-1 0 0,-17 1 0,18-1 15,-18 18 1,0-18-16,0 36 16,0-54-16,-18 36 15,1-35-15,-1-18 16,0 0 0,1-18-16,-1 18 15,18 18 1</inkml:trace>
  <inkml:trace contextRef="#ctx0" brushRef="#br2" timeOffset="363307.9792">18203 17851 0,'0'0'16,"18"0"-16,0 0 0,17 0 15,0 0 1,36-18-16,-54 0 16</inkml:trace>
  <inkml:trace contextRef="#ctx0" brushRef="#br2" timeOffset="363845.0291">19262 17604 0,'17'105'0,"-34"-210"0,34 263 15,-34-52 1,-1-53-16,0 0 0,-17 0 0,0-18 16,0 1-16,-1-19 15,-52 1-15,53-18 16,0 0-16,-36-53 15,53 35-15,18-52 16,18 34-16,0 19 0,70-1 16,-35 18-16,53 18 15,-36 17 1,18 36-16,-52-18 16,17 17-16,-36-35 15,1 18 1,-1-35-16</inkml:trace>
  <inkml:trace contextRef="#ctx0" brushRef="#br2" timeOffset="364242.0278">19703 17868 0,'0'0'0,"-36"0"0,1 18 15,17-1-15,1 1 16,-1 17-16,1 18 0,17 36 16,0-37-16,35 19 15,0-36-15,0-35 16,1 18-16,-1-36 0,0 18 16,18-70-16,-18-36 15,-35-18 1,0 1-1,-35-1-15,0 54 16,0-54-16,-1 72 16,1-1-16,17 35 15,18 71-15,0-18 16,0 124 0,18-71-16,35 71 15,-18-106-15,0 17 16,18-17-16,-17-17 0,-1-19 0,18 1 15,0-1-15</inkml:trace>
  <inkml:trace contextRef="#ctx0" brushRef="#br2" timeOffset="364769.8904">20108 17410 0,'18'105'16,"-36"-210"-16,54 281 0,-19-88 0,1 0 16,0-17-16,17 70 15,-18-88-15,-17-18 16,18 18-16,-18-35 15,18-36 1,-1-35 0,1 36-16,35-36 15,-18 53-15,18 0 16,-35 17-16,-18 36 16,0-35-16,-36 35 15,1-36-15,-35 1 16,34-18-16,-17 0 15,36-18-15,-1 18 16,18-17-16,0-1 0,53-35 16</inkml:trace>
  <inkml:trace contextRef="#ctx0" brushRef="#br2" timeOffset="364993.9219">20638 17233 0,'52'-35'16,"-104"70"-16,140-88 0,-35 36 15,-36-1-15</inkml:trace>
  <inkml:trace contextRef="#ctx0" brushRef="#br2" timeOffset="365175.9043">20602 17321 0,'0'0'16,"18"71"-16,-18-36 15,18 18-15,-1-18 16,1 1-16,-1-1 0,19 0 16,-19-17-16,1-18 15,0 0-15,-1 0 0,1 0 16</inkml:trace>
  <inkml:trace contextRef="#ctx0" brushRef="#br2" timeOffset="365532.6786">20937 17568 0,'0'-17'0,"36"-19"15,-19 19 1,19-36-16,-19 18 16,1 17-16,-18-35 15,0 35-15,0 1 0,-18-19 16,1 19 0,-1 17-16,0 0 15,18 17-15,0 19 0,0 17 16,0-18-16,18 18 15,0-18-15,34 0 16,-34-17 0,35-18-16,-35-18 15,-1 18-15</inkml:trace>
  <inkml:trace contextRef="#ctx0" brushRef="#br2" timeOffset="365820.6933">21220 17145 0,'0'0'16,"17"0"-16,1 0 0,0 0 15,-1 0-15,18 18 16,-17-1 0,-18 19-16,18-19 15,-1 36-15,-17-18 16,18 1-16,-18-1 15,18 0-15,-18-17 0,17 17 0,-17-17 16,18-1-16,-18 19 0,0-1 16,0-17-1,-35-1-15,17-17 16,-35 18 0,18 0-16,0-1 0,-1 1 15</inkml:trace>
  <inkml:trace contextRef="#ctx0" brushRef="#br0" timeOffset="452687.5622">9843 8079 0,'0'17'15,"0"-34"-15,-18 34 16,36-17 15,-1 18-15,1-18-16,-1 0 16,19 0-16,17 0 0,0-18 15,88 18-15,-71 0 16,18 0-16,71 0 15,-71 0-15,89 0 16,-107 0-16,1 18 16,52-18-16,-87 0 15,-1 18-15,-17-18 16,-36 17 0,0-17-16</inkml:trace>
  <inkml:trace contextRef="#ctx0" brushRef="#br0" timeOffset="454671.8075">11748 8149 0,'17'0'47,"54"-17"-32,-36 17-15,71-18 16,-36 0-16,1 18 0,-18-17 16,88 17-1,-88 0-15,0 0 0,17 0 16</inkml:trace>
  <inkml:trace contextRef="#ctx0" brushRef="#br0" timeOffset="464870.7794">11060 8149 0,'0'-17'31,"17"17"-15,-17-18-16,18 18 31,17 0-31,18 18 16,-18-1-16,18-17 16,53 18-16,-35-18 15,70 0 1,-71 0-16,71-18 15,-88 18-15,53 0 16</inkml:trace>
  <inkml:trace contextRef="#ctx0" brushRef="#br0" timeOffset="467079.9991">9984 4180 0,'17'-17'16,"1"17"-1,-36 0 1,18-18 15,-17 18 0,-1-17-31,-17 17 16,17 0-16,-35 0 16,36-18-16,-36 18 15,35-18-15,-53 1 16,36-1-1,-53 0-15,35 18 16,-35 0-16,35-17 16,-53 17-16,36 17 15,-72 1 1,54 0-16,-53 17 16,53-17-16,-36 17 15,54-18-15,-36 19 16,53-19-16,-53 1 15,53 0-15,-52 17 16,69-17-16,-52 34 16,53-34-16,-36 35 15,54-35-15,-19-1 16,19 19-16,-1-19 0,-17 36 16,35-35-16,0 35 15,0-36-15,0 36 16,0-17-1,0-1-15,17 0 16,36 0 0,-17-17-16,-1 0 0,18-1 0,0 1 15,53 17 1,-71-17-16,88 35 16,-52-36-16,-1 1 0,1 17 15,17-17-15,0 0 0,1-1 16,69 18-16,-70-17 15,1 0-15,105 17 16,-88-17-16,123-18 16,-123 0-16,141-18 15,-142 0-15,107-35 16,-106 36-16,88-36 16,-123 18-16,52-36 15,-70 36 1,0-53-16,-36 17 15,19-70-15,-36 70 16,-53-123-16,18 106 16,-71-53-16,35 88 15,-123-17 1,71 52-16,-1 0 16,18 18-16,-70 0 0,105 0 15,19 18-15</inkml:trace>
  <inkml:trace contextRef="#ctx0" brushRef="#br0" timeOffset="469766.3266">10301 8819 0,'0'-17'47,"-18"17"-31,1 0-16,-1-18 15,1 18-15,-1-17 16,-17-1-16,-1 18 16,-34-18-1,17 1-15,-53-1 0,53 18 16,-70-18-1,70 18-15,-106 0 16,88 0-16,-17 0 0,18 18 16,-71 0-1,70-18-15,18 17 0,-17-17 0,17 18 16,-36 17 0,37-17-16,16 17 0,-17-17 15,-17 35-15,35-36 16,-36 36-16,36-18 15,-18 18 1,35-17-16,0-19 0,1 1 16,-1 17-16,1 1 15,17-1-15,-18 0 16,18-17-16,0-1 0,18 19 16,-18-19-16,35 36 15,-35-35 1,35 17-16,-17-17 15,17-18-15,-17 17 0,17 1 16,36 0-16,-36-1 16,53 1-16,-53-18 15,53 18 1,18-1-16,-53-17 16,71 18-16,-71-1 15,70-17-15,-70 0 16,53 18-16,-36-18 15,54 0-15,-54 18 16,72-1 0,-90-17-16,19 18 15,-18-18-15,0 0 0,0 18 16,-18-18-16,18 0 0,0 0 16,-18-18-16,71 0 15,-53 1-15,35-1 0,-35-17 16,53 0-1,-71 17-15,18-17 16,-18 17-16,-17-17 0,0 17 16,17-35-1,-35 18-15,0 0 0,0-1 0,0 1 16,-18-18-16,1-17 16,-19 34-16,1 1 15,-36-18-15,19 18 16,-90-18-16,72 35 15,-107-35-15,72 36 16,-125 17 0,125 0-16</inkml:trace>
  <inkml:trace contextRef="#ctx0" brushRef="#br0" timeOffset="474759.9391">12718 7920 0,'0'18'31,"-18"-1"-15,18 1-16,-18-1 15,18 1-15,-17 17 16,17-17-16,-18 17 15,0-17 1,18 0-16,-17-18 0</inkml:trace>
  <inkml:trace contextRef="#ctx0" brushRef="#br0" timeOffset="475226.5549">12876 7497 0,'-17'35'16,"17"0"-16,0 18 15,0 53-15,0-53 16,17 35-1,-17-35-15,18-18 0,0-17 16,-1-1-16,1 1 0,17 0 16,-17-18-16,17-36 15,-35 19-15,18-36 16,-18 18-16,0 17 16,0 0-16,17 18 15,-17 18-15,36 17 16,-36 1-16,35 16 15,0-16-15,1-1 16,-19-35-16,1 18 16,-1-36-16,-17-17 15,-17-18 1,17 18-16,-35-36 16,17 18-16,18 18 15,-18-1-15,18 19 16,0-18-16,0 17 0,0 0 15</inkml:trace>
  <inkml:trace contextRef="#ctx0" brushRef="#br0" timeOffset="475476.7285">13317 7303 0,'18'17'32,"17"-17"-32,-17 0 15,0 18 1</inkml:trace>
  <inkml:trace contextRef="#ctx0" brushRef="#br0" timeOffset="475587.8342">13317 7303 0,'-17'105'16,"17"-52"-1,0-17-15,17-230 0,-34 405 0,17-176 16,0-17-16,17 0 16,1-1-16,0 1 0,17-18 15,-17 0-15,-1 0 16</inkml:trace>
  <inkml:trace contextRef="#ctx0" brushRef="#br0" timeOffset="475793.4897">13494 7391 0,'0'17'16,"0"1"-1,0 0-15,17-1 16,1 1 0,-18 0-16,18-1 15</inkml:trace>
  <inkml:trace contextRef="#ctx0" brushRef="#br0" timeOffset="476344.5854">13564 7320 0,'18'-17'16,"0"17"0,-1-18-1,1 18-15,0 0 16,-1 0 0,-17 18 15,0-1-16,0 1-15,0 17 16,18-17-16,-18-1 16,0 1-16,0 0 15,0-1 1,-18-17 0,1 0-1,-1 18 1,0-18-16</inkml:trace>
  <inkml:trace contextRef="#ctx0" brushRef="#br0" timeOffset="476550.5231">13635 7955 0,'0'0'0,"-18"53"16,18-35-16,-17 17 16,-1-17-16,-17 35 15,17-36-15,0 18 16,18-17-16</inkml:trace>
  <inkml:trace contextRef="#ctx0" brushRef="#br0" timeOffset="476932.5821">13776 7549 0,'0'36'16,"0"-72"-16,0 107 0,18 17 15,-18-35-15,-18 35 16,18-35-16,-18-17 0,1 34 16,17-52-1,0-36 1,35-17 0,-17 17-16,-18 1 15,17-1-15,1 18 0,0 0 16,-1 0-16,1 18 15,-18-1-15,0 1 0,0 17 16,-18-17-16,-17-1 16,17 1-1,1-18-15,-1 0 16,0 0-16,18-18 16</inkml:trace>
  <inkml:trace contextRef="#ctx0" brushRef="#br0" timeOffset="477135.0871">13988 7461 0,'0'0'0,"17"0"0,1-17 16,0 17-16,17-18 15</inkml:trace>
  <inkml:trace contextRef="#ctx0" brushRef="#br0" timeOffset="477283.9083">13988 7461 0,'0'124'16,"0"-248"-16,0 265 15,0-105-15,17 34 16,-17-52-16,0-1 0,18 1 16,0-18-16,-1 0 15</inkml:trace>
  <inkml:trace contextRef="#ctx0" brushRef="#br0" timeOffset="477484.3486">14129 7549 0,'0'0'0,"0"18"0,0 0 16,0-1-16,0 1 16,0 0-16,0 17 15,17-17-15,-17 17 16,0-18-16</inkml:trace>
  <inkml:trace contextRef="#ctx0" brushRef="#br0" timeOffset="477807.4672">14217 7461 0,'18'-17'16,"-36"34"-16,53-34 16,-17 17-16,0 0 15,-1 0 1,-17 17 0,18 19-1,-18-1-15,17 35 16,-17-34-16,18 17 15,-18-1 1,0-34-16,0 0 0,-35-1 16,17-17-16,-17 0 15,17 0-15,-17-17 16,0 17-16</inkml:trace>
  <inkml:trace contextRef="#ctx0" brushRef="#br0" timeOffset="478574.3761">17145 8114 0,'-18'53'16,"1"-36"-16,-19 36 15,19-35-15,-1 17 16,1-17 0,-1-18-16</inkml:trace>
  <inkml:trace contextRef="#ctx0" brushRef="#br0" timeOffset="480387.1807">17463 7620 0,'0'-18'16,"0"36"-16,-18-36 31,0 71-31,18-17 16,0 16-16,0-16 15,0 52-15,0-53 0,36 36 16,-19-54-16,18 19 16,-17-36-1,0 0-15,-1 0 16,-17-18-16,0 0 15,0 1-15,0-1 16,0 36 0,18-1-16,17 1 15,-17 0-15,17-1 16,-17 1-16,35 0 16,-36-18-16,1 0 15,-18-18 1,-18-17-1,1-1-15,-19-16 16,19 34-16,-1-53 16</inkml:trace>
  <inkml:trace contextRef="#ctx0" brushRef="#br0" timeOffset="480587.8135">17745 7391 0,'17'-18'16,"1"18"-16,0-18 15,-1 18-15,1 0 0</inkml:trace>
  <inkml:trace contextRef="#ctx0" brushRef="#br0" timeOffset="480732.4856">17762 7514 0,'0'0'0,"0"53"0,18-18 16,0-17-16,-1 0 15,19-1-15,-19-17 16,1 0-16</inkml:trace>
  <inkml:trace contextRef="#ctx0" brushRef="#br0" timeOffset="480954.4637">17974 7444 0,'18'0'0,"-36"0"0,53 17 15,-35 1-15,0 0 16,0 17-16,-17-18 16,17 1-1,0 0-15,0-1 0,17-17 16,-17 18-16,18-18 0,17 0 16,-17 0-16,17-18 15</inkml:trace>
  <inkml:trace contextRef="#ctx0" brushRef="#br0" timeOffset="481232.4605">18098 7373 0,'17'-18'0,"18"18"16,-17 0-16,0 0 0,-1 0 15,1 0-15,0 18 16,-18 0-1,0 17 1,0-17-16,0-1 0,0 1 16,0 0-16,0 17 15,17-35-15,-17 17 16,0 1-16,-17-18 16,17 18-16,-18-18 15,0 0-15,1 0 16,-1 17-1</inkml:trace>
  <inkml:trace contextRef="#ctx0" brushRef="#br0" timeOffset="481461.5765">18256 7938 0,'18'17'16,"-18"18"-1,-18 1 1,1-1-16,-19 36 16,19-54-16,-36 36 15,35-35-15,1-1 0</inkml:trace>
  <inkml:trace contextRef="#ctx0" brushRef="#br0" timeOffset="481922.4387">18433 7373 0,'0'53'15,"17"-18"-15,-17 18 0,18 53 16,0-35-16,-18-19 0,17 37 15,-17-36-15,0-18 16,0-17-16,0-1 16,-17-17-16,17-17 15,17-19 1,1 19 0,-1-1-1,1 18-15,17 18 16,-17-1-16,-18 1 15,0 0-15,-18-1 16,1 1-16,-1-18 16,-17-18-1,17 1 1,18-1-16</inkml:trace>
  <inkml:trace contextRef="#ctx0" brushRef="#br0" timeOffset="482228.21">18680 7338 0,'17'-18'16,"1"18"0,0 0-16,-1 0 15,-17-17-15</inkml:trace>
  <inkml:trace contextRef="#ctx0" brushRef="#br0" timeOffset="482395.9149">18680 7338 0,'0'0'0,"0"88"0,0-70 15,0 17-15,0-17 0,17 34 16,-17-34-16,18 0 15,-18-1-15,18-17 16,-1 0-16,1-17 16</inkml:trace>
  <inkml:trace contextRef="#ctx0" brushRef="#br0" timeOffset="482663.0396">18838 7373 0,'0'0'16,"18"18"-1,0-18-15,-1 17 0,1-17 16,-18 18 0,0 0-16,-18-1 15,18 1-15,-17 0 16,17-1-16,-18 1 0,18-1 15,0 1-15,18-18 16,-1 0-16,1 0 16,0-18-16,-1 1 15,1-1-15</inkml:trace>
  <inkml:trace contextRef="#ctx0" brushRef="#br0" timeOffset="482989.1466">18962 7303 0,'17'0'15,"1"0"1,0 0 15,-18 17-31,17 1 16,1 17-16,-18-17 15,0-1-15,0 1 16,0 0-16,18 52 16,-18-52-16,0 17 0,17 18 15,-17-35-15,18 17 16,-18-17 0,-18-18-16,1 0 15,-19 0 1,19 0-16,-54 0 15,1 17-15</inkml:trace>
  <inkml:trace contextRef="#ctx0" brushRef="#br0" timeOffset="487660.9653">15734 4092 0,'-18'0'16,"18"-17"-16,0-1 15,-17 18 1,-1-18-1,0 18 1,1 0-16,-19 0 16,19 0-16,-18 0 0,-54 0 15,36 0 1,-70 0-16,52 0 16,-70 0-16,53 18 15,-71 17-15,71-17 16,18 17-16,-19 0 15,-34 36-15,52-36 16,-34 36-16,52-36 16,-53 53-16,70-52 15,-34 34 1,52-35-16,-17 54 16,35-54-16,0 53 15,18-53-15,35 36 16,-1-53-16,1 17 0,18-18 15,105 36 1,1-17-16,-71-1 0,-1-17 16,142 17-1,18-18-15</inkml:trace>
  <inkml:trace contextRef="#ctx0" brushRef="#br0" timeOffset="487844.1586">16281 4974 0,'88'-53'0,"0"-17"16,0 17-16,-17-18 15,52-70-15,-70 71 16,-17-1-16,-36 18 0,0-17 16,-53-54-1,-18 71-15,0 0 0,-70-53 16,53 71-16,-71-18 16,71 36-16,-53-1 15,71 18-15,-54 35 16</inkml:trace>
  <inkml:trace contextRef="#ctx0" brushRef="#br0" timeOffset="489384.6013">16263 8908 0,'0'-18'16,"-18"18"-16,18-18 16,-17 18-16,-18-17 15,-1-1-15,-17 18 16,-70 0 0,52 0-16,1 0 0,-107 0 15,72 18-15,-125 35 16,107-18-16,-107 53 15,125-35 1,16 0-16,1 0 0,18-18 16,-19 71-16,72-53 15,17 35-15,17-35 16,72 18-16,-1-19 16,106 1-16,-88-17 15,158-19 1,-123 1-16,159-18 15,-141-18-15,141 1 16,-159-19-16,88-17 16,-123 18-16,-18-18 15,1 18-15,34-71 16,-70 36-16,-18-54 16,-35 54-16,-35 17 0,-71-53 15,36 71-15,-125-18 16,90 35-16,-89 0 15,105 18 1,-69 36-16,87-19 16</inkml:trace>
  <inkml:trace contextRef="#ctx0" brushRef="#br2" timeOffset="509955.887">6950 2999 0,'0'0'16,"-18"-53"-16,18 35 0,18 36 31,17 17-31,0 0 15,-17 18-15,52 53 16,-34-35-16,34 52 16,19 1-1,-54-72-15,18 1 0,-18-17 16,18 17-16,-18-36 16,-17 1-16</inkml:trace>
  <inkml:trace contextRef="#ctx0" brushRef="#br2" timeOffset="510228.1538">7161 3563 0,'0'0'16,"53"71"-16,-35-36 15,53 35-15,-36-34 16,18 17-16,-18-36 15,18 19-15,-35-36 16,17 17-16,-18-34 16,19-19-1,-19 1-15,1-53 16,0-36-16,-18 54 16,-18-54-1,0 71-15,1 18 0,-1 35 16</inkml:trace>
  <inkml:trace contextRef="#ctx0" brushRef="#br2" timeOffset="510995.531">7691 7867 0,'0'18'31,"35"35"-15,0-1-16,18 72 16,-18-71-16,36 70 15,-36-70-15,18 18 16,-18-36-16,1-17 15,-19-18-15</inkml:trace>
  <inkml:trace contextRef="#ctx0" brushRef="#br2" timeOffset="511246.1095">7832 8431 0,'35'71'0,"-70"-142"0,88 177 0,-36-88 16,19 17-1,-19-35-15,36 0 16,-18-17-16,1-54 16,-19 36-16,1-71 15,0 71-15,-18-54 16,-18 36-16,18 1 15,0-37-15,0 54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15:31.55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882 4180 0,'-18'0'0,"1"0"16,-1 0-16,36 0 47,35 0-32,0 0-15,35-17 16,-35 17-16,35 0 16,-35 0-16,0 0 15,-18 0-15,0 17 16,-17-17-1,-1 0-15,1 0 16,-36-17-16</inkml:trace>
  <inkml:trace contextRef="#ctx0" brushRef="#br0" timeOffset="284.4643">1217 3933 0,'0'0'16,"18"0"-16,-1-17 0,36 17 16,-35 0-16,52 0 15,-34 17-15,17-17 16,17 36-16,-34-19 16,-19 1-16,1 17 15,-1 18-15,-17-35 16,0 17-16,0-17 0,0-1 15,-17 19-15,-1-19 16,1 1-16,-1 0 16,-35-1-1,18 1-15,17 0 0,-17-18 16</inkml:trace>
  <inkml:trace contextRef="#ctx0" brushRef="#br0" timeOffset="2541.5935">1041 6156 0,'17'0'47,"36"0"-32,-17 0-15,69 0 16,-69 0-16,17 0 15,-18 0-15,18 0 16,-18 0-16,36 0 16,-36 0-16,0 0 15,-17-18-15,-1 1 0,-17-1 16</inkml:trace>
  <inkml:trace contextRef="#ctx0" brushRef="#br0" timeOffset="2775.6335">1411 5909 0,'0'0'16,"0"18"-16,35-18 15,1 17 1,-1-17-16,53 0 16,-53 18-16,1 0 0,-19-18 15,19 35-15,-1 18 16,-35-18-16,0 0 0,-18 18 15,-52 35 1,17-52-16,18 17 0,-18-18 16,0 0-16,17 18 0,-17-18 15,1 1-15</inkml:trace>
  <inkml:trace contextRef="#ctx0" brushRef="#br0" timeOffset="4816.7067">11765 6879 0,'18'0'31,"17"0"-15,18 0-16,18 0 16,-1 0-16,18 0 0,0 0 15,89 18 1,-89-18-16,88 17 16,-105-17-16,35 0 15</inkml:trace>
  <inkml:trace contextRef="#ctx0" brushRef="#br0" timeOffset="7292.6923">13176 5468 0,'0'-18'78,"0"1"-63,18-1 1,-18-17-16,18-18 16,-1 0-1,54-53-15,-18 36 16,52-107-16,-52 89 15,18 0-15,0 0 0,34-36 16,-69 89 0,-1-18-16,-35 35 15,-53 36 1</inkml:trace>
  <inkml:trace contextRef="#ctx0" brushRef="#br0" timeOffset="7635.9399">13123 5098 0,'0'17'16,"0"36"-16,-17-18 15,17 54-15,0-54 16,17 18-16,19 17 16,-19-34-16,36-1 15,-18-35-15,1 18 16,34-36-16,-17 0 15,-18 1-15,36-36 16,-53 35-16,-1 1 0,1 17 16,-18-18-16</inkml:trace>
  <inkml:trace contextRef="#ctx0" brushRef="#br0" timeOffset="8920.6273">14182 3898 0,'17'-17'16,"-17"-1"-16,0 36 31,-17 17-31,17 0 16,0 71-1,0-35-15,0-19 0,0 19 16,0 35-16,0-53 16,35 17-16,-17-52 15,17-18-15,18 0 16,-36-18-16,1 1 15,0-1-15,-1 0 0,-17 1 16,0-1-16,18 36 31,0-1-15,-1 1-16,19 17 16,-19-35-16,36 0 15,-35 0-15,17-35 16,-35 0-16,0 17 15,0-17-15,0 0 0,-35-36 16,35 36-16,-36-36 16,19 54-1,17-19-15,0 19 16,35-19-16</inkml:trace>
  <inkml:trace contextRef="#ctx0" brushRef="#br0" timeOffset="9176.2384">14746 3598 0,'0'0'16,"18"0"-16,17-17 16,0 17-16,18-18 15,-35 18-15,0 0 16,17 0-16</inkml:trace>
  <inkml:trace contextRef="#ctx0" brushRef="#br0" timeOffset="9303.9205">14817 3669 0,'0'0'16,"0"35"-16,0 0 0,17-17 16,1 17-16,0 1 15,-1-19-15,1 1 16,0 0 0</inkml:trace>
  <inkml:trace contextRef="#ctx0" brushRef="#br0" timeOffset="9648.7501">15046 3863 0,'0'18'0,"0"-36"0,18 36 31,17-36-16,-17 0-15,-1 1 16,1-1-16,-1-17 0,1-18 16,-18 35-16,-18-52 15,18 52-15,-35-17 16,35 17-16,-17 18 16,-1 18-16,18-1 15,0 1-15,0 53 16,0-54-16,18 36 15,-1-53-15,1 18 16,-1-1-16,1-17 0,0 0 0,-1 0 16,19-17-1</inkml:trace>
  <inkml:trace contextRef="#ctx0" brushRef="#br0" timeOffset="9928.7728">15275 3563 0,'0'0'16,"0"-18"-16,0 1 15,18 17-15,0 0 16,17 0 0,-18 0-16,1 0 15,0 17 1,-18 1-16,17 17 16,-17-17-16,0 0 0,0 17 15,18 18-15,0-18 16,-18-17-16,17-1 15,-17 1-15,-17-18 32,-1 0-17,0 0-15,1-18 0,-1 18 16,0 0-16</inkml:trace>
  <inkml:trace contextRef="#ctx0" brushRef="#br0" timeOffset="10144.2903">15575 4410 0,'0'35'0,"0"-70"15,-17 105-15,-1-52 0,-17 52 16,17-52-16,0 0 0,1 17 16,-1-35-1</inkml:trace>
  <inkml:trace contextRef="#ctx0" brushRef="#br0" timeOffset="10588.2208">15928 3634 0,'0'0'16,"0"53"-16,0-18 0,18 88 15,-18-52-15,0-18 16,0 17-16,0 1 0,0-18 16,0 0-16,17-18 15,-17 0-15,0-52 32,35-19-17,1 19-15,-1-19 16,-17 36-16,35 0 15,-36 0-15,19 36 16,-19-19-16,1 1 16,-18 0-16,-18-1 0,1 19 15,-1-36-15,-35 17 16,35-17-16,-17-17 16,17-1-16,1 0 15,17 1-15,17-1 16</inkml:trace>
  <inkml:trace contextRef="#ctx0" brushRef="#br0" timeOffset="10896.4164">16351 3493 0,'18'-18'0,"0"18"15,17 0 1,-18 0-16,36 0 15,-35 0-15,0-18 16,-36 18 15</inkml:trace>
  <inkml:trace contextRef="#ctx0" brushRef="#br0" timeOffset="11110.9841">16369 3510 0,'18'18'16,"-18"-1"-16,17 19 0,-17-1 15,18 18 1,-18-18-16,17-17 0,1 17 16,0-17-16,-1-1 15,1 1-15,0-18 16,-1 0-1</inkml:trace>
  <inkml:trace contextRef="#ctx0" brushRef="#br0" timeOffset="11441.1657">16633 3828 0,'18'0'16,"0"-18"-16,-1-17 16,1-1-1,-18 19-15,18-36 16,-18 18-16,0-18 16,-18 35-16,18 0 0,-18 1 15,18-1 1,0 36-1,18-1 1,-18 19-16,0-19 0,18 36 16,-18-17-16,17-19 15,1 18-15,0-17 16,17-18 0,-17 0-16,-1-18 15</inkml:trace>
  <inkml:trace contextRef="#ctx0" brushRef="#br0" timeOffset="11774.2682">16863 3457 0,'0'0'16,"17"0"0,1 0-1,0 0 1,-1 0-16,1 0 31,0 18-31,-18 0 16,17 52-16,1-52 15,17 70 1,-17-53-16,-1 36 0,1-36 16,-18-17-1,0 17-15,18-17 0,-18-1 16,-18 1-16,0-18 15,1 0 1,-1 0-16,-17 0 16,17-18-1,-17 18-15</inkml:trace>
  <inkml:trace contextRef="#ctx0" brushRef="#br0" timeOffset="24547.5952">2893 8643 0,'-35'-18'0,"17"18"15,0-17-15,18-1 32,18 18-17,35 0 1,-18 0-16,53 18 15,-52-1-15,-1 1 0,18 0 16,-36 17-16,1 18 16,-18-35-16,-18 70 15,-17-35-15,17-18 16,-17 18-16,0-18 16,0 53-16,17-35 15,18-17-15,18-1 0,-1 18 16,36 17-16,0-52 15,35 17 1,-35-17-16,0-18 0,0 0 16,-18 0-16,1 0 15,-19 0-15,19 0 0,-36-18 16,0-17-16,-36 17 0</inkml:trace>
  <inkml:trace contextRef="#ctx0" brushRef="#br0" timeOffset="24687.2909">2893 9102 0,'0'0'0,"17"0"0,19 0 15,-1 0-15,71-36 16,-53 19-16,0-1 0,52-17 16,-52 17-16</inkml:trace>
  <inkml:trace contextRef="#ctx0" brushRef="#br0" timeOffset="24953.3403">3598 8255 0,'18'0'16,"0"0"-16,35-18 15,-1 1-15,-16-1 16,52-17-16,-53 17 16,18 1-16,-35-1 15,-1 18-15</inkml:trace>
  <inkml:trace contextRef="#ctx0" brushRef="#br0" timeOffset="25159.9252">3634 8255 0,'17'35'16,"-34"-70"-16,52 88 0,-17-35 0,-1 17 15,1-18-15,-18 36 16,17-17-16,-17-1 0,18 18 0,-18-18 15,18 36-15,-18-54 16,17 1-16,1 0 0,0-1 16,17-17-1,0 0-15,-17-17 16</inkml:trace>
  <inkml:trace contextRef="#ctx0" brushRef="#br0" timeOffset="25783.3235">4198 8643 0,'18'0'0,"-1"-18"15,19-17 1,-36 18-16,17-1 0,1-53 15,-18 36-15,18-36 16,-18 36-16,0-53 16,0 53-1,-18-53-15,0 70 16,-17-17-16,17 17 16,1 36-16,17 17 15,0 53 1,0-17-16,35 34 15,-17-52-15,35 18 16,-18-36-16,0-17 0,0 0 16,-17-1-16,53-17 15,-54-17-15,18-1 16</inkml:trace>
  <inkml:trace contextRef="#ctx0" brushRef="#br0" timeOffset="26104.1489">4533 8061 0,'0'0'16,"0"-18"-16,18 18 0,17 0 15,0 0-15,36 0 16,-53 18-16,17-18 16,-17 18-16,17-18 0,-18 17 15,1 1 1,0 17-16,-1 36 15,1-36-15,0 18 0,-1 53 16,1-53-16,0 0 16,-1 35-16,1-53 15,-18 0-15,17-17 16,-17 0-16,-17-1 16,-18-17-1,17 0-15,-17-17 16,35-1-16,-18 0 0</inkml:trace>
  <inkml:trace contextRef="#ctx0" brushRef="#br0" timeOffset="26337.3584">5345 8696 0,'53'0'16,"-18"-18"-16,35 1 15,-34 17-15,-19-18 0,1 18 16</inkml:trace>
  <inkml:trace contextRef="#ctx0" brushRef="#br0" timeOffset="26462.3823">5380 8925 0,'0'0'16,"35"18"-16,0-18 0,1 0 0,34 0 15,-52-18 1,17 18-16</inkml:trace>
  <inkml:trace contextRef="#ctx0" brushRef="#br0" timeOffset="27288.6083">6403 8255 0,'0'0'0,"0"-18"0,0 1 15,0 34-15,0 1 16,0 17-16,18 18 0,-1 106 16,-17-53-16,18 88 15,-18-88-15,35 52 16,0-105-16,36 36 16,-36-72-16,1 1 15,-1-18-15,35-18 16,-52-17-16,17-36 15,-17 36-15,0-18 16,-18 35-16,17 18 16,18 36-1,1-19-15,-1 1 0,53 35 16,18-35 0,-71-1-16,18-17 15,18-17 1,-54-1-16,1-53 0,-18 36 15,-35-71-15,0 53 16,17 0-16,-70-88 16,52 71-16,1-18 15,17 35-15,36 0 16</inkml:trace>
  <inkml:trace contextRef="#ctx0" brushRef="#br0" timeOffset="27633.4213">7426 7938 0,'0'0'16,"-18"0"-16,36-18 15,35 18-15,-18-18 16,53 1-16,-35-1 15,18 18 1,-18-18-16</inkml:trace>
  <inkml:trace contextRef="#ctx0" brushRef="#br0" timeOffset="27773.1574">7514 8026 0,'0'0'16,"0"106"-16,18-71 0,-18 18 15,53 17-15,-18-52 16,-17 0-16,17-1 0,-17 1 16,17-1-16,-18-17 0,19 0 15</inkml:trace>
  <inkml:trace contextRef="#ctx0" brushRef="#br0" timeOffset="28078.2743">7885 8326 0,'35'0'15,"-70"0"-15,88 0 0,-36-18 0,1 0 16,-1 1-16,19-54 16,-36 36-16,17 0 15,-17-36-15,0 53 16,-17-52-1,-1 52-15,18 1 0,-18-1 16,1 36-16,17-1 16,17 54-1,-17-18-15,36 17 16,-1-35-16,0 36 16,1-53-16,-1-1 15,0-17-15,-17 0 16</inkml:trace>
  <inkml:trace contextRef="#ctx0" brushRef="#br0" timeOffset="28389.5724">8202 7902 0,'35'-17'16,"-70"34"-16,88-52 15,0 17-15,-18 18 16,18 0-16,-35 0 15,-1 36 1,1-19-16,-18 19 0,0 52 16,0-35-16,18 35 15,-18-35-15,35 17 16,-17-34-16,-1-19 16,-17 1-16,-17-36 31,-1 18-16,0-17-15,1 17 16,-1 0-16,0-18 16,1 36-16,-1-1 0</inkml:trace>
  <inkml:trace contextRef="#ctx0" brushRef="#br0" timeOffset="28747.1248">8749 8908 0,'0'17'31</inkml:trace>
  <inkml:trace contextRef="#ctx0" brushRef="#br0" timeOffset="29302.5161">9790 8625 0,'0'0'16,"-18"-52"-16,0 34 15,-17 18-15,-18-18 16,18 36-16,-53 35 16,52 0-16,-34 35 15,52-35-15,1 0 0,17 35 16,17-70-1,36 34-15,-18-52 16,18 0-16,0 0 16,-18-17-16,18-18 0,-17-1 0,17 1 15,-36-18-15,19 0 16,-36 0-16,17-35 16,-17 35-16,-17 36 15,17-19-15,-18 36 0,0-17 16,18 34-16,-17 19 15,17-1-15,0 0 0,35 53 16,-17-52-16,17-1 0,35 0 16,-17-17-1,18-18-15,-54 0 16,19-18-16,-1-35 16</inkml:trace>
  <inkml:trace contextRef="#ctx0" brushRef="#br0" timeOffset="29498.7509">9984 7902 0,'17'0'0,"1"0"15,17-17-15,0 17 0,1-18 16,52 0-16,-53 18 15,0-17-15,-17 17 16,17 0-16</inkml:trace>
  <inkml:trace contextRef="#ctx0" brushRef="#br0" timeOffset="29685.7953">10178 7902 0,'0'0'16,"0"53"-16,0-18 0,17 18 15,-17-17-15,0-1 16,18 18-16,0 0 16,-1-36-1,18 1-15,-17 0 16,0-1-16,-1-17 0,1 0 16,0 0-16,-1 0 15</inkml:trace>
  <inkml:trace contextRef="#ctx0" brushRef="#br0" timeOffset="29865.3709">10495 8114 0,'18'18'15,"-36"-36"-15,71 36 0,-35-18 0,17-18 0,-17 18 16,17 0-16,-17 0 15,17-18-15,-18 18 16</inkml:trace>
  <inkml:trace contextRef="#ctx0" brushRef="#br0" timeOffset="30725.279">10460 8202 0,'0'0'16,"18"-18"31,-1 36-16,1-18-16,-1 0-15,19-18 16,-19 1-16,36-18 16,-35 17-16,0-53 15,-1 36-15,1 0 16,-18 0-16,0-36 16,0 18-16,-18-35 15,18 35-15,-17 18 16,-1-36-16,0 71 15,1 0-15,-1 18 16,0 88-16,18-36 16,0 18-16,0-17 15,18 17-15,17 53 16,1-70-16,16 17 16,-34-53-16,53 18 15,-54-53-15,36 18 16,-35-18-16,-1-18 15</inkml:trace>
  <inkml:trace contextRef="#ctx0" brushRef="#br0" timeOffset="30910.1911">10989 8096 0,'18'-17'0,"-36"34"0,53-34 16,-17 17-16,0-18 0,35 0 16,-36 18-1,18 0-15,-17-17 16</inkml:trace>
  <inkml:trace contextRef="#ctx0" brushRef="#br0" timeOffset="31104.8531">11307 7920 0,'0'0'0,"0"35"16,-18 0-16,18 36 16,0-36-16,18 1 15,-18-19-15,17 18 0,-17-17 16,18-18-16,-18 18 0,35-18 15</inkml:trace>
  <inkml:trace contextRef="#ctx0" brushRef="#br0" timeOffset="31454.3176">11412 7673 0,'18'0'16,"0"0"-16,-1 18 0,19-1 16,-19-17-16,36 18 15,-35-1-15,35 19 16,-36-19-16,1 1 16,0 17-16,-18 18 15,35 35-15,-35-35 16,0 53-16,0-71 15,0 1-15,0-19 0,0 19 16,-18-36-16,18 17 0,-17-17 16,-1 0-1,-17 0 1,17-17-16,-35-1 16,18 18-1,17 0-15,-35 0 0</inkml:trace>
  <inkml:trace contextRef="#ctx0" brushRef="#br0" timeOffset="32071.8041">12188 8837 0,'18'0'16,"35"0"0,-18-18-16,18 18 0,-17 0 15,34-17 1,-35 17-16,18 0 16,-35 0-16,-18-18 15</inkml:trace>
  <inkml:trace contextRef="#ctx0" brushRef="#br0" timeOffset="32242.8152">12400 8573 0,'0'88'16,"0"-18"-16,0 1 16,18-1-16,-1 71 15,1-88-15,-18 0 16,18-17-16,-1-1 0,19 0 15,-19-35-15,19-17 16</inkml:trace>
  <inkml:trace contextRef="#ctx0" brushRef="#br0" timeOffset="32661.1186">12735 8184 0,'0'0'16,"0"36"-16,18-1 0,-18 36 0,18-1 16,-1 18-16,1 89 15,-18-89-15,35 53 16,-17-106-16,-1 18 15,-17-35-15,0-1 16,18-34-16,0-36 16,-1 18-1,1 17-15,17 0 0,1 1 16,-1 17-16,18 0 0,-18 17 16,18 54-16,-18-18 15,-35-18-15,18 0 0,-36 18 16,1-35-16,-1-18 15,-17 18-15,-1-18 16,1 0-16,-53-18 16,53 18-16,-36-53 15,71 18-15,-18-36 16</inkml:trace>
  <inkml:trace contextRef="#ctx0" brushRef="#br0" timeOffset="32951.3138">13282 7867 0,'35'-18'16,"-17"18"-16,17 0 15,36-17-15,-36 17 16,0 0-16,1-18 16,-19 18-16,-17-18 15</inkml:trace>
  <inkml:trace contextRef="#ctx0" brushRef="#br0" timeOffset="33094.8045">13353 8043 0,'0'0'0,"0"36"16,17 17-16,19 17 16,-19-35-16,1 1 0,-1-19 15,1 1-15,0 0 16,-1-1-16,1-17 0,0 0 15</inkml:trace>
  <inkml:trace contextRef="#ctx0" brushRef="#br0" timeOffset="33435.1069">13600 8343 0,'0'0'16,"17"18"-16,1-18 0,17-18 15,-17 1-15,35-36 16,-53 35-16,17-53 16,1 36-1,-18-35-15,0 34 16,-18 1-16,1 0 0,-1-36 16,0 36-16,18 17 15,0 36-15,-17 35 16,17-18-1,17 18-15,19 35 16,-19-35-16,19 18 16,-1-36-16,18-17 15,-36-1-15,1-17 16,0 0-16,-1 0 0,1-17 16,-18-1-16,0 0 0</inkml:trace>
  <inkml:trace contextRef="#ctx0" brushRef="#br0" timeOffset="33752.5275">13970 7796 0,'0'0'16,"18"-17"-16,-1 17 0,19 0 16,16 0-16,-34 0 15,35 0-15,-35 17 16,17 1-16,-35 0 15,18 35 1,-18 0-16,0 35 16,0-35-16,17 35 15,1-35-15,17 17 16,-17-52-16,-1 17 16,-17-17-16,0-1 15,-17-17-15,-18 0 16,17-17-16,0 17 15,-35-35 1,0 35-16,36 0 0</inkml:trace>
  <inkml:trace contextRef="#ctx0" brushRef="#br0" timeOffset="34930.0225">3651 11060 0,'-35'-18'0,"-18"18"16,0 0-16,-17 35 0,-72 53 15,90-17-15,-19 17 0,-17 71 16,70-71-16,18-17 15,18-18-15,17-18 0,18 0 16,0-17-16,17-18 0,72-35 16,-72-1-1,71-52-15,-88 17 16,18-34-16,-71 52 16,0-35-16,-18 52 15,-35 19 1,18-1-16,0 36 0,-1-1 15,19 1-15,-1 70 16,0-53-16,36 71 16,17-71-16,54 18 15,-37-35-15,72 0 16,-71-18-16,53-36 16</inkml:trace>
  <inkml:trace contextRef="#ctx0" brushRef="#br0" timeOffset="35140.1992">3986 10460 0,'89'-18'15,"-36"18"-15,-1 0 16,1-17-16,71-1 15,-89 18-15,18-18 16,-35 18-16,-54 0 16</inkml:trace>
  <inkml:trace contextRef="#ctx0" brushRef="#br0" timeOffset="35259.1305">4180 10513 0,'0'0'15,"0"88"-15,0-35 0,18 53 16,0-53-16,35 35 15,-36-53-15,36 18 16,-18-35-16,-17-18 16</inkml:trace>
  <inkml:trace contextRef="#ctx0" brushRef="#br0" timeOffset="35586.3615">4604 10901 0,'17'-18'15,"1"1"-15,17-36 16,-17 35-16,0-70 16,-1 53-16,-17-36 15,0 36-15,0 17 0,-17-52 16,-1 52-16,0 0 15,1 1-15,-1 17 16,18 70 0,0-35-16,0 54 15,18-1-15,-1-53 16,1 0-16,17 1 0,18-1 16,-18-35-16,18 0 15,-35-18 1,0 1-16</inkml:trace>
  <inkml:trace contextRef="#ctx0" brushRef="#br0" timeOffset="35864.1596">4886 10407 0,'0'-18'16,"0"36"-16,18-53 0,-1 35 15,1 17-15,35 1 16,-36 17-16,19-17 0,-19 17 15,36 18 1,-35-18-16,0 18 0,-1-17 16,1 34-16,-18-17 15,0 0-15,0-18 16,0 0 0,0-17-16,-18-18 15,1 0-15,-1-18 16,0 1-16,1-1 15,-19 1 1,19-1-16</inkml:trace>
  <inkml:trace contextRef="#ctx0" brushRef="#br0" timeOffset="36031.0222">5680 10848 0,'-18'18'16</inkml:trace>
  <inkml:trace contextRef="#ctx0" brushRef="#br0" timeOffset="36192.4002">5680 11183 0,'0'0'16,"70"-18"-16,-52 1 0,0 17 16,-1-18-16</inkml:trace>
  <inkml:trace contextRef="#ctx0" brushRef="#br0" timeOffset="36554.2773">5486 10883 0,'17'0'15,"1"0"-15,70 0 16,-35-17-16,53 17 16,-53-18-16,17 0 15,-52 18 1,0 0-16,-18 18 0,0 0 16</inkml:trace>
  <inkml:trace contextRef="#ctx0" brushRef="#br0" timeOffset="36737.5164">5680 11165 0,'53'0'15,"-106"0"-15,141-17 0,-53 17 0,0 0 16,1-18-16,-1 18 0,-17 0 0</inkml:trace>
  <inkml:trace contextRef="#ctx0" brushRef="#br0" timeOffset="37364.9348">7038 10866 0,'0'-53'16,"0"106"-16,0-124 15,-18 53-15,1 18 16,-36 36-16,35-1 15,-17 0-15,17 0 16,1 18-16,17-17 0,0 34 16,0-52-16,35 0 15,-18-18-15,19 0 16,17-53-16,-36 17 16,1 1-16,35-36 15,-36 19 1,1 34-16,17 88 15,-17-17-15,53 106 16,-36-71-16,0 18 16,18 88-1,-35-106-15,-1 54 0,-34-90 16,-36 19 0,0-53-16,-71-1 15,71-34-15,-88-54 16,88 36-16,-35-89 15,53 54-15,35-71 16</inkml:trace>
  <inkml:trace contextRef="#ctx0" brushRef="#br0" timeOffset="37594.3686">7532 10231 0,'0'0'16,"88"-18"-16,-35 0 0,0 1 16,-18-1-16,71 0 15,-71 1-15,-17-1 16,0 18-16</inkml:trace>
  <inkml:trace contextRef="#ctx0" brushRef="#br0" timeOffset="37757.5743">7708 10266 0,'0'106'16,"0"-53"-16,18 35 15,-1-53-15,19 18 16,-19-18-16,1-17 15,0-18-15,17 18 16,-17-1-16,-1-17 0,1 0 16</inkml:trace>
  <inkml:trace contextRef="#ctx0" brushRef="#br0" timeOffset="38065.8663">8132 10707 0,'35'0'0,"-18"-18"16,19-35-1,-19 36-15,19-54 16,-36 18-16,0 18 0,0-36 16,0 36-16,-36 0 15,19 17 1,-19 0-16,19 36 15,17 70 1,0-52-16,17 17 0,19 35 16,-19-53-1,1-17-15,53 35 16,-36-36-16,18-17 16,-18 0-16,-17-35 15</inkml:trace>
  <inkml:trace contextRef="#ctx0" brushRef="#br0" timeOffset="38378.3896">8396 10089 0,'18'-17'16,"-1"-1"-16,19 18 16,-1 0-1,0 18-15,18-1 16,0 19-16,-35-19 15,17 19-15,-35-1 16,18 35-16,-18-17 16,0-17-16,17 17 15,1 0-15,-18-1 16,18-16-16,-18-1 0,17 18 16,-17-35-16,-17-18 15,-1 0 1,-35 0-16,18-18 15,17 18-15,0 0 16,1-18-16,-18 18 16</inkml:trace>
  <inkml:trace contextRef="#ctx0" brushRef="#br0" timeOffset="38850.9841">9666 10037 0,'0'0'16,"-18"17"-16,1 1 0,-1 35 0,-17 17 16,-18 124-1,35-88-15,-17 123 16,35-123-16,18 88 16,17-123-16,53 52 15,-53-70-15,1 0 0,17-18 16,17 1-16,-34-36 15</inkml:trace>
  <inkml:trace contextRef="#ctx0" brushRef="#br0" timeOffset="39273.5208">10072 10513 0,'0'0'0,"70"-35"15,-17 17-15,53-17 16,-53 35-16,0 17 0,35 19 16,-70-1-16,-1 53 15,-17-35-15,-35 70 16,18-52-16,-54 52 16,53-87-1,18 52-15,0-53 16,36 18-16,-1-35 15,35-18-15,-34 0 16,34-18-16,-34 18 16,-19-35-1,-17 17-15</inkml:trace>
  <inkml:trace contextRef="#ctx0" brushRef="#br0" timeOffset="39413.506">10107 10936 0,'71'0'16,"-142"0"-16,195-18 0,17 1 16,-71-1-16,89-35 15,-88 36-15,-19-1 16</inkml:trace>
  <inkml:trace contextRef="#ctx0" brushRef="#br0" timeOffset="39618.0115">10954 10125 0,'0'0'0,"70"-36"15,-34 19-15,34-18 16,-17 17-16,18 0 15,-54 18-15</inkml:trace>
  <inkml:trace contextRef="#ctx0" brushRef="#br0" timeOffset="39796.5608">11007 10142 0,'0'0'0,"0"53"0,0 18 16,0-18-16,35 17 15,-17-34-15,17 17 16,0-18 0,-17-18-16,-1-17 0,19 18 15,-19-18-15,36 0 16,-35 0-16</inkml:trace>
  <inkml:trace contextRef="#ctx0" brushRef="#br0" timeOffset="40147.0721">11465 10548 0,'0'0'16,"36"0"-16,-19 0 0,18 0 15,-17-18-15,17 1 0,-17-1 16,0-17-16,17-36 15,-17 36-15,-1-18 16,-17 18-16,0 0 0,0-107 16,-35 72-1,17 35 1,-17 35-16,35 35 16,0 53-1,0-35-15,18 0 0,17 53 16,-17-71-16,17 36 15,0-36-15,-17-17 16,17 17-16,-17-35 16,-1 0-16,-17-18 15</inkml:trace>
  <inkml:trace contextRef="#ctx0" brushRef="#br0" timeOffset="40498.0873">11906 10089 0,'18'-17'0,"0"17"15,34 0-15,-16 0 16,34 0 0,-52-18-16,0 18 0,17 0 15,-35 18 1,-18 17-1,18 0-15,0 1 16,-17-1-16,17 18 0,17 17 16,-17-17-16,18-17 0,-1-19 15,-17 36 1,18-35-16,-18-1 0,-18-17 16,1 0-1,-1-17-15,-17-18 16,0 35-16,-1-18 15,19 18 1,-1 18-16</inkml:trace>
  <inkml:trace contextRef="#ctx0" brushRef="#br0" timeOffset="40880.8068">12312 9790 0,'0'0'15,"18"35"-15,-18-17 0,53 70 16,-18-35 0,71 70-1,-53-52-15,-18-1 0,35 89 16,-52-71-16,0 0 16,-18 18-16,0 0 0,-53 123 15,17-123-15,-52 88 16,35-123-16,0-1 15,1 1-15,-1-18 0,0 0 16,-53 17-16</inkml:trace>
  <inkml:trace contextRef="#ctx0" brushRef="#br0" timeOffset="46737.6323">18468 6650 0,'18'0'16,"-18"35"-1,0 0-15,17 36 16,-17-18-16,18 70 16,-18-52-16,17 105 15,-17-70-15,0 18 16,0 17-16,0 17 0,-17 19 16,-1-1-16,1 18 0,-1 0 15,18 18-15,-35 229 16,17-194-16,18 247 15,0-247-15,35 282 16,-17-265-16,17 301 16,-17-283-16,17 265 15,-17-282 1,17 193-16,-17-246 16,-1 176-16,1-229 15,0 105 1,-18-158-16,17 53 0,-17-106 15,-17 17 1</inkml:trace>
  <inkml:trace contextRef="#ctx0" brushRef="#br0" timeOffset="47397.9838">19597 6579 0,'0'0'16,"-18"36"-16,36 17 0,17 105 15,0-70 1,36 89-16,-36-89 16,36 88-16,-36-105 15,18 35-15,-18-71 16,-17-17-16,-18-1 0,18-17 16,-18-35-16,0 0 15,0-106-15,0 70 16,-18-105-16,0 105 15,1-88-15,-1 107 16,18-37-16,0 72 16,18-1-16,-1 36 15</inkml:trace>
  <inkml:trace contextRef="#ctx0" brushRef="#br0" timeOffset="47993.0499">20197 7426 0,'0'0'15,"35"18"-15,-18-1 0,19-34 16,-1-1-16,0-17 0,-17-1 16,17 1-16,0-88 15,-35 70 1,-35 17-1,-18 36 1,0 36-16,36-19 16,-1 36-16,18-17 15,0-19-15,0 19 16,35-1-16,-17-18 0,53 19 16,-36-36-16,35 0 15,-34-18-15,-19 18 16,1-18-16,0 1 15,-36 17 1,0 0 0,18 35-1,0-17-15,18 17 16,0-35-16,17 18 16,-17-18-1,34 0-15,-16 0 16,-19 0-16,19-18 15,-19 18-15,1-35 16,-18-1 0,0 19-16,0-18 15,0 17-15,18 18 32,17 0-17,35 0 1,-52 0-16,53-18 15,-54 1-15,1-1 0,-1 0 16</inkml:trace>
  <inkml:trace contextRef="#ctx0" brushRef="#br0" timeOffset="48182.106">20955 6985 0,'0'35'0,"0"-70"15,0 106-15,0 17 16,0-35-16,0 0 0,18 35 16,-1-35-16,1-18 15,35 18-15,-36-35 16,19-18-16,-19 0 16,1-18-16</inkml:trace>
  <inkml:trace contextRef="#ctx0" brushRef="#br0" timeOffset="48383.7142">21167 7355 0,'0'18'16,"0"0"-16,17-1 16,-17 36-16,18-35 15,35 35 1,-18-53-16,-17 17 0,35-17 16,-36-17-16,19-18 15,-36-1-15,0-17 16,0 18-16,-18 17 15,-17-34 1,17 16-16,0 19 16,1 17-16</inkml:trace>
  <inkml:trace contextRef="#ctx0" brushRef="#br0" timeOffset="48544.0936">21519 7479 0,'0'0'16,"0"-53"-16,0 35 0,0-17 16,18 0-16,-18 17 0,18-17 15,-1 35-15,1 0 16</inkml:trace>
  <inkml:trace contextRef="#ctx0" brushRef="#br0" timeOffset="48683.579">21625 7373 0,'0'0'15,"18"35"-15,-18-17 0,18 0 16,-1-1-16,-17 1 0,18 0 16,-1-18-1,1 0-15,-18-18 16,0-17-16,0 17 16,-18-17-16</inkml:trace>
  <inkml:trace contextRef="#ctx0" brushRef="#br0" timeOffset="48811.3402">21713 7197 0,'18'0'31,"0"0"-31,-1 0 16</inkml:trace>
  <inkml:trace contextRef="#ctx0" brushRef="#br0" timeOffset="49372.3278">21819 7567 0,'18'71'15,"-36"-142"-15,54 195 0,-19-89 16,1 18-16,-18-36 16,18 19-16,-18-19 15,-18 1-15,-17 0 16,17-18-16,-35 0 15,35 0-15,-17-36 16,17 19-16,18-36 16,0 17-16,18 1 15,0-18-15,-1 18 0,54-36 16,-53 54 0,35-18-16,-36 35 15,18 0-15,-17 0 16,17 0-16,-35-18 15,36 18 1,-19 0-16,-17-18 16,18 18-16,0 0 15,-1-17 1,1 17-16,-1 0 16,1-18-16,17 0 0,18-17 15,-35 0-15,0 0 16,-1-1-16,1-17 0,-18 0 15,17 0-15,-17-17 0,-17-71 16,17 70-16,-53-70 16,35 88-16,-17 0 15,17 53 1,1 89-16,17-37 16,0 107-16,53 0 15,0-36 1,-18-70-16,53 0 15,-70-35-15,17 0 16,-17-18-16,-1-18 16</inkml:trace>
  <inkml:trace contextRef="#ctx0" brushRef="#br0" timeOffset="49512.6196">22754 6879 0,'0'53'16,"0"-106"-16,0 141 0</inkml:trace>
  <inkml:trace contextRef="#ctx0" brushRef="#br0" timeOffset="49623.1853">22860 7232 0</inkml:trace>
  <inkml:trace contextRef="#ctx0" brushRef="#br0" timeOffset="50351.2515">19914 8714 0,'0'0'15,"0"-18"-15,18 18 0,35-18 16,88 18 0,-53 0-16,106 18 15,-123 0-15,-18 17 0,17 35 16,-70-34-16,-35 70 15,-18-36-15,-53 89 16,53-71-16,-35 88 16,53-87-1,17 52-15,36-88 16,70 53-16,-17-71 16,-1-18-16,-17 1 0,71 0 15,-89-18-15,35-18 16,-70-17-1</inkml:trace>
  <inkml:trace contextRef="#ctx0" brushRef="#br0" timeOffset="50490.3709">20091 9507 0,'70'0'0,"-140"0"0,211-17 16,-88 17-16,17-18 15,1 0-15,-1 1 0,1-1 0,-18-17 16</inkml:trace>
  <inkml:trace contextRef="#ctx0" brushRef="#br0" timeOffset="50701.5888">20920 8520 0,'0'0'0,"35"-36"15,0 36-15,36-35 16,-36 17-16,18 1 16,-18 17-16,-17-18 15</inkml:trace>
  <inkml:trace contextRef="#ctx0" brushRef="#br0" timeOffset="50847.7512">20990 8625 0,'0'0'0,"18"89"0,0-36 16,17 17-16,-18-52 16,36 35-16,-17-18 15,-1-17 1,-17-1-16,17-17 15</inkml:trace>
  <inkml:trace contextRef="#ctx0" brushRef="#br0" timeOffset="51169.4376">21378 8978 0,'18'0'15,"0"-17"-15,-1-1 16,1-35 0,0 35-16,-1-70 15,-17 53-15,0-36 16,0 36-16,-17-35 16,-1 52-16,18 0 15,-18 18-15,1 18 16,17 0-16,0 70 15,0-53-15,35 71 16,-17-71-16,52 36 16,1-36-1,-36-35-15,0 18 0,36-36 16,-54 0-16</inkml:trace>
  <inkml:trace contextRef="#ctx0" brushRef="#br0" timeOffset="51492.3703">21713 8431 0,'18'-35'15,"-36"70"-15,54-88 0,-19 36 0,1 17 16,35-18-16,-18 18 16,18 0-1,-35 18-15,17-1 16,-35 1-16,0 53 15,0-18-15,18 35 16,-18-35-16,35 53 16,-35-71-16,35 35 15,-17-34-15,0-1 16,-18-17 0,-18-36-1,-17 0-15,-1 18 16,-17-17-1,18 17-15,35 17 16</inkml:trace>
  <inkml:trace contextRef="#ctx0" brushRef="#br0" timeOffset="51663.4574">22401 8996 0,'53'-18'16,"-106"36"-16,142-36 0,-19 1 16,-52 17-16,-1 0 15,-17 17 1,0 1-16</inkml:trace>
  <inkml:trace contextRef="#ctx0" brushRef="#br0" timeOffset="51775.4785">22348 9278 0,'53'18'16,"-106"-36"-16,177 36 0,-71-18 16,-18-18-16,53-17 15,-70 35-15</inkml:trace>
  <inkml:trace contextRef="#ctx0" brushRef="#br0" timeOffset="52470.325">23530 8731 0,'18'-17'16,"-36"34"-16,36-17 0,0 36 16,-18 34-16,0 18 0,0 124 15,0-106-15,17 105 16,1-122-16,35 69 15,-18-87 1,53 0-16,-35-54 16,53-34-16,-53-19 15,17-52-15,-34 17 16,-19 19-16,-17-1 0,18-18 16,-18 53-1,0 1-15,0 34 16,18 36-1,17-17-15,18 17 16,0-53-16,-18 17 16,53-17-1,-35-17-15,-35-1 16,-1-17-16,-17-36 16,-17-52-1,17 70-15,-18-18 0,-17-52 16,35 70-16,-18 17 15</inkml:trace>
  <inkml:trace contextRef="#ctx0" brushRef="#br0" timeOffset="52697.9841">24606 8537 0,'18'-35'16,"-36"70"-16,54-70 15,-19 17-15,36-17 16,-18 35-16,18-18 16,-35 18-16,0-17 0</inkml:trace>
  <inkml:trace contextRef="#ctx0" brushRef="#br0" timeOffset="52837.4053">24747 8608 0,'0'0'16,"0"53"-16,0-18 0,18 18 15,0-18-15,17 0 16,-17-17-16,-1 0 16,1-18-16,-1 17 15,1-17-15</inkml:trace>
  <inkml:trace contextRef="#ctx0" brushRef="#br0" timeOffset="53145.6043">25065 8872 0,'0'-35'16,"18"17"-16,17-52 15,-18 35-15,1-1 16,-18 1-16,18-53 16,-18 53-16,-18-18 15,18 35-15,-18 0 16,1 36-16,-1 0 16,1 52-16,17-17 15,0 35-15,17-52 16,1-1-16,17 0 0,18 18 15,-18-35-15,18-18 16,-18 0-16,1-36 16</inkml:trace>
  <inkml:trace contextRef="#ctx0" brushRef="#br0" timeOffset="53449.3">25294 8414 0,'18'0'16,"-36"0"-16,53-18 0,-17 18 0,35 0 16,-35 0-16,35 0 15,-36 18-15,1 17 16,-1 0 0,-17 18-16,0 53 15,0-71-15,-17 71 16,17-71-16,17-17 15,-17 17-15,0-17 0,0 0 16,-17-18 15,-1-36-31,1 19 16,17-1-16,-18 0 0,18 36 31,0 0-31</inkml:trace>
  <inkml:trace contextRef="#ctx0" brushRef="#br0" timeOffset="54099.5736">25770 9437 0,'18'0'47,"-18"17"-31,-18-17-1</inkml:trace>
  <inkml:trace contextRef="#ctx0" brushRef="#br0" timeOffset="54758.3487">26529 8696 0,'0'0'16,"0"35"-16,-18 18 0,1 106 15,17-71-15,0 18 16,-18 88-16,18-106 16,0 0-16,0-35 15,0 0-15,0 0 0,18-35 16,-18-54 0,0 1-16,0-88 15,17 35-15,1-89 16,17 71-16,18-105 15,-18 105-15,36-88 16,-36 123-16,18 1 16,-18 70-16,18 0 15,-35 17-15,0 107 16,-1-36-16,-17 106 16,0-88-16,18 106 15,-18-124 1,53 88-16,-18-105 15,0 17-15,-35-53 16,18-17-16,-36-18 16</inkml:trace>
  <inkml:trace contextRef="#ctx0" brushRef="#br0" timeOffset="54900.6892">26582 9208 0,'35'0'15,"-17"0"1,70 0-16,35-36 16,-70 36-16,71-35 15</inkml:trace>
  <inkml:trace contextRef="#ctx0" brushRef="#br0" timeOffset="55128.5494">27287 8396 0,'0'0'15,"36"-18"-15,-19 18 0,19 0 16,52-17-1,-53-1-15,36 18 16,-54-17-16,1 17 0</inkml:trace>
  <inkml:trace contextRef="#ctx0" brushRef="#br0" timeOffset="55290.205">27376 8414 0,'0'35'0,"17"53"16,1-52-16,-1 34 15,19-52-15,-1 35 16,-35-36-16,18 1 16,-1 0-16,1-18 31</inkml:trace>
  <inkml:trace contextRef="#ctx0" brushRef="#br0" timeOffset="55717.9741">27481 8802 0,'-17'0'15,"-1"0"-15,36 0 32,-1 0-32,36 0 15,-17 0-15,17-18 16,-18 18-16</inkml:trace>
  <inkml:trace contextRef="#ctx0" brushRef="#br0" timeOffset="56050.8992">27781 8784 0,'36'-35'0,"-72"70"0,89-88 16,-35 18-16,17 0 0,0-53 15,1 52-15,-19-52 16,-17 35-16,0-17 16,0 52-1,-35-17-15,17 52 16,-17 54-1,35 35-15,0-53 16,18 52 0,17-52-16,36 36 15,-36-54-15,53 18 16,-53-36-16,-17-17 16,17 0-16</inkml:trace>
  <inkml:trace contextRef="#ctx0" brushRef="#br0" timeOffset="56207.2813">28275 8590 0,'35'-17'16,"-70"34"-16,123-52 16,-52 17-16,-1 18 15,-17 0 1</inkml:trace>
  <inkml:trace contextRef="#ctx0" brushRef="#br0" timeOffset="56562.84">28557 8484 0,'18'0'47,"0"0"-31,-18-17-1,17 17-15,-17-18 16,0 36 46,0 35-62,0-18 16,36 35 0,-36-34-16,17-1 0,1-17 15,-1 35 1,1-36-16,-18 1 0,18-18 16</inkml:trace>
  <inkml:trace contextRef="#ctx0" brushRef="#br0" timeOffset="57013.7378">28769 8326 0,'18'-18'0,"-1"18"15,1 0-15,0 0 16,-1 0 0,1 0-16,0 0 0,-1 18 15,-17-1-15,18 36 16,-18-35-16,35 35 15,-35-36-15,35 36 16,-35-17-16,18-1 16,-18 0-16,18 0 0,-18 1 15,0 34 1,0-17-16,0-35 16,0 17-16,0-17 15,-18-18 1,-17 0-16,-18-18 15,35 18-15,-17-18 16,0 18-16,-1-17 0,-34-1 16,34 18-16</inkml:trace>
  <inkml:trace contextRef="#ctx0" brushRef="#br0" timeOffset="57413.5873">29457 9507 0,'18'0'15,"35"-17"1,17-1 0,-35 0-16,71 1 15,-71-1-15,18 18 0,18-17 16</inkml:trace>
  <inkml:trace contextRef="#ctx0" brushRef="#br0" timeOffset="57581.7176">29810 9243 0,'-18'88'0,"36"-176"0,-36 229 15,18-53-15,0-35 16,35 35-16,1-53 16,-1 1-16,-17-19 15,17 1-15,0-18 0,-17-18 16</inkml:trace>
  <inkml:trace contextRef="#ctx0" brushRef="#br0" timeOffset="57942.0303">30127 8661 0,'18'88'16,"-36"-176"-16,54 264 0,-19 0 15,1-70-15,-1-17 0,1-1 16,0 0-16,35 35 16,-36-87-16,1-1 15,0-17-15,-1-36 16,1 0-16,17-52 16,0 52-16,1 0 15,-1 18-15,0 18 16,-35 0-16,0 35 15,-17-18-15,-36 0 16,17-17-16,-34-18 16,35 0-16,-36-18 15,53 1 1,1-36-16,17 35 16,17-35-16,19 18 15</inkml:trace>
  <inkml:trace contextRef="#ctx0" brushRef="#br0" timeOffset="58142.1465">30674 8502 0,'0'0'16,"53"-35"-16,-18 17 0,53 0 15,-52 1-15,52-1 16,-53 18-16,0 0 0,-17 0 16</inkml:trace>
  <inkml:trace contextRef="#ctx0" brushRef="#br0" timeOffset="58299.3054">30868 8590 0,'0'0'15,"35"71"-15,-17-18 0,17 0 16,-17-18-16,17 18 16,-17-36-16,17 1 15,-35 0-15,18-1 16</inkml:trace>
  <inkml:trace contextRef="#ctx0" brushRef="#br0" timeOffset="58626.4782">31168 8908 0,'0'0'0,"18"0"16,-1-18-16,1 18 0,-1-35 16,36-18-16,-35 35 15,17-35-15,-35 36 16,0-36-1,0 35-15,0-17 16,-17 17-16,-1-17 16,0 35-16,1 0 15,-1 35-15,18-17 16,0 52-16,0-34 16,18 34-16,-1-35 15,36 18-15,0-17 16,-17-36-16,-1 0 15,-18-18 1,-17 0-16</inkml:trace>
  <inkml:trace contextRef="#ctx0" brushRef="#br0" timeOffset="58972.0768">31503 8467 0,'18'-18'15,"-36"36"-15,53-54 0,-17 36 16,0 0-16,-1 0 0,19 18 16,-19-18-16,1 0 15,-1 18-15,1-18 16,0 0-16,-18 17 16,0 1-16,0 17 15,-18 1-15,18 34 16,0-35-16,18 54 15,-1-54-15,1 35 16,0-34 0,-1-1-16,-17-17 15,18-18-15,-36 0 16,1-36 0,-1 36-16,0-17 0,-35-1 15,18 18 1,-18 18-16,36-1 15</inkml:trace>
  <inkml:trace contextRef="#ctx0" brushRef="#br0" timeOffset="61298.1061">20461 11165 0,'35'177'16,"1"-54"-16,-19 1 15,1-1-15,0 124 16,-18-141-16,17 0 0,-17-18 16,0-35-16,18 0 0,-18-18 15,0-52 1,-18-72-1,18 36-15,0-35 0,18-71 16,-18 89-16,18-18 16,34-71-16,-16 71 15,-1 0-15,0-1 0,1 19 16,16-54 0,-34 107-16,17-1 15,-35 53-15,18 54 16,-18-19-16,18 89 15,-18-53-15,17 70 16,1-70-16,17 70 16,-17-105-16,35 52 15,-36-70-15,19 18 16,-36-54 0</inkml:trace>
  <inkml:trace contextRef="#ctx0" brushRef="#br0" timeOffset="61447.1903">20726 12083 0,'0'0'15,"53"-18"-15,-18 18 0,53-35 16,-35 17 0,70 0-16,-70 1 15,-17 17-15</inkml:trace>
  <inkml:trace contextRef="#ctx0" brushRef="#br0" timeOffset="61830.453">21414 10918 0,'0'0'0,"35"0"0,35-17 16,-34-1-16,17 18 0,17-17 16,-52 17-16,17 0 15,-53 0 1</inkml:trace>
  <inkml:trace contextRef="#ctx0" brushRef="#br0" timeOffset="61995.9592">21431 11077 0,'0'0'16,"0"106"-16,0-71 0,18 36 15,17-18 1,-17-18-16,17-35 15,-17 18-15,17-1 0,-17-17 16,17 0-16,-17 0 0</inkml:trace>
  <inkml:trace contextRef="#ctx0" brushRef="#br0" timeOffset="62875.1186">21784 11430 0,'0'-18'31,"35"1"-31,-17-1 16,35-35-16,-18 18 15,18-53 1,-35 35-16,-1 18 0,1-54 15,-18 54-15,-18-18 16,1 53-16,-1 0 16,0 18-1,18-1-15,0 72 16,18-54-16,17 53 16,1-35-16,-19-18 0,54 36 15,-36-54-15,-17 19 16,17-19-16,-17-17 15,17 0-15,-17 0 16,-18-35-16</inkml:trace>
  <inkml:trace contextRef="#ctx0" brushRef="#br0" timeOffset="63200.9733">22243 10954 0,'-18'-71'0,"36"142"0,-18-159 16,0 70-16,17 18 15,1-18-15,17 18 16,-17 0-16,52 0 16,-52 0-16,17 18 0,1-18 15,-19 35-15,1-17 16,-18 52 0,0 1-16,0-36 0,0 53 15,0-17 1,0-18-1,0-18 1,0-17-16,-35-18 31,17 0-15,-17 0-16,35-18 16,-18 18-16,0 0 15</inkml:trace>
  <inkml:trace contextRef="#ctx0" brushRef="#br0" timeOffset="63508.1275">22825 11677 0,'53'0'0,"-106"0"16,141 18-16,0-18 0,-35 0 15,35 0 1,-70 0-16,0 0 16,-18-18-16</inkml:trace>
  <inkml:trace contextRef="#ctx0" brushRef="#br0" timeOffset="63625.8239">22913 11836 0,'0'0'16,"70"17"-16,-34 1 0,-1-18 15,53 0-15,-35 0 16,0 0-16</inkml:trace>
  <inkml:trace contextRef="#ctx0" brushRef="#br0" timeOffset="64499.3137">24483 11818 0,'17'-35'15,"-34"70"-15,34-88 0,-17 36 16,-17-1-16,-18 0 16,-1 18-16,-34 36 15,34 16-15,-34 37 16,52-36-16,1 35 15,17-53-15,17 18 16,18-35-16,1-18 16,34-36-16,-34 19 15,17-72 1,-36 54-16,1 0 0,-1 0 0,-17-1 16,18 19-16,0 17 15,17 53 1,-17 17-16,17 107 15,0-89-15,-17 18 16,17-1-16,-17 1 0,-1-18 16,1-17-16,-18 35 15,-18-53-15,-35-18 16,18-35-16,-18-18 0,-35-35 16,35 18-16,-53-71 15,71 53-15,-36-52 16,54-36-1,17 70-15,35-70 16,0 70-16</inkml:trace>
  <inkml:trace contextRef="#ctx0" brushRef="#br0" timeOffset="64710.874">24871 11024 0,'88'-35'16,"-176"70"-16,229-88 0,-18 36 16,-52-1-16,35 0 15,-71 18-15,0-17 16</inkml:trace>
  <inkml:trace contextRef="#ctx0" brushRef="#br0" timeOffset="64860.3848">25030 11148 0,'0'88'16,"0"-176"-16,17 229 0,36-71 16,-35-34-16,17-19 15,36 36-15,-36-35 16,18 0-16,-36-18 15,1 0-15</inkml:trace>
  <inkml:trace contextRef="#ctx0" brushRef="#br0" timeOffset="65227.5485">25488 11430 0,'0'0'0,"53"-35"16,-35-1-16,17-16 16,-17 34-16,17-53 15,-35 36-15,0 0 16,0 0-16,-18-36 15,18 53-15,-17 1 16,-1 17-16,0 0 0,1 53 16,-1-18-16,18 0 15,18 18-15,-1-18 0,36 54 16,-35-72-16,0 18 16,17-17-16,-17 17 15,34-17-15,-34-18 16,0 18-16,-18-36 15,17 0-15</inkml:trace>
  <inkml:trace contextRef="#ctx0" brushRef="#br0" timeOffset="65622.5497">25823 10971 0,'18'0'16,"35"-17"-16,17 17 15,-17-18 1,-35 18-16,35 0 16,-53 18-16,18 17 15,-18-17-15,0 52 16,0-34-16,0 34 15,0-17-15,17-18 16,-17 53-16,18-52 16,-18-19-16,17 19 0,-17-19 15,0 1 1,-17-36 0,-18 1-16,17-1 15,-53 18-15,54-18 16,-19 18-16,1 18 0,0-18 15,0 18-15,17-1 16,-17 19-16</inkml:trace>
  <inkml:trace contextRef="#ctx0" brushRef="#br0" timeOffset="66061.0907">27182 10742 0,'0'0'16,"-71"106"-16,53-18 0,-35 141 15,18-105-15,0 158 16,17-158-16,18 123 16,18-142-16,35 89 15,0-105 1,35 34-16,-35-70 16,35-18-16</inkml:trace>
  <inkml:trace contextRef="#ctx0" brushRef="#br0" timeOffset="66401.2984">27552 11359 0,'0'0'0,"88"-17"0,53-1 16,-53 18-16,159 0 15,-105 0-15,69 35 16,-123-17-16,-17 70 16,-71-35-16,-35 53 15,-18-35 1,-53 52-16,-35 18 16,88-88-16,18 0 15,17 0-15,0 0 0,36-18 16,70 36-16,-17-36 15,70-17 1,-71-18-16,36-18 16,-71 0-16,-35-17 15,-35 0-15</inkml:trace>
  <inkml:trace contextRef="#ctx0" brushRef="#br0" timeOffset="66556.5003">27817 11994 0,'70'-17'16,"-140"34"-16,211-52 0,0 0 16,-53 17-16,18 1 0,-36 17 15,71-36 1,-88 36-16,-17-17 0,-1-1 16</inkml:trace>
  <inkml:trace contextRef="#ctx0" brushRef="#br0" timeOffset="66770.8444">28822 10989 0,'0'0'0,"18"-18"0,87-17 15,-52 17-15,71 1 16,-71-1-16,17 1 16,-52-1-16</inkml:trace>
  <inkml:trace contextRef="#ctx0" brushRef="#br0" timeOffset="66968.4433">28963 10954 0,'0'0'0,"0"53"0,0-18 16,18 53-16,-18-53 16,17 18-16,1 36 15,0-37-15,-1-16 16,1-1-16,0-17 0,17 17 16,0-35-16,0 0 15,1 0-15,-1-18 16,-17 1-16</inkml:trace>
  <inkml:trace contextRef="#ctx0" brushRef="#br0" timeOffset="67324.6225">29404 11465 0,'53'-17'0,"-106"34"0,124-70 16,-18 0-16,-36 18 15,1 18-15,17-54 16,-35 36-16,0-53 16,0 70-16,-18-53 15,18 54-15,-35-36 16,18 53-16,-1 17 15,18 1-15,-18 70 16,18-35 0,18 35-16,0-35 15,-1-17-15,18-1 0,1 0 16,34 18-16,-34-35 16,-19-18-16,18 17 0,1-34 15</inkml:trace>
  <inkml:trace contextRef="#ctx0" brushRef="#br0" timeOffset="67679.348">29827 10971 0,'36'-35'0,"-72"70"0,107-70 15,-53 35-15,17 0 16,-18 18-16,19-1 15,-19-17-15,1 18 16,0 0 0,-18-1-1,0 54-15,0-36 16,0 0-16,17 18 0,-17-17 16,18 52-16,0-35 15,-1 17 1,1-52-16,-18 17 15,0-17-15,0-1 16,-18-17-16,1 0 16,-19-17-16,19 17 15,-54 0-15,53 0 16,-34 0 0,34 0-16</inkml:trace>
  <inkml:trace contextRef="#ctx0" brushRef="#br0" timeOffset="68242.6591">30304 10901 0,'0'0'0,"-18"-35"0,0 17 16,18-17-16,0 17 0,0 0 15,18 18 1,17 18-1,1 0-15,34 105 16,-35-52-16,54 123 16,-54-88-16,53 123 15,-70-106-15,17 107 16,-17-107-16,-18-17 16,0-18-16,-18 18 0,-53 53 15,18-89-15,-70 36 16,52-53-16,1-18 15,-89 36 1</inkml:trace>
  <inkml:trace contextRef="#ctx0" brushRef="#br0" timeOffset="71223.3283">15822 14993 0,'18'88'16,"-1"-35"-16,1 88 15,-18-53-15,18 71 16,-18-71-16,0-17 16,17 35-1,1-89-15,-18 19 0,35-36 16,-17-18-1</inkml:trace>
  <inkml:trace contextRef="#ctx0" brushRef="#br0" timeOffset="71595.4774">15963 14940 0,'88'0'16,"-176"0"-16,229 18 0,0-18 16,-70 17-16,17-17 0,-17 0 15,70 0-15,-71 0 16,1 36-16,-36-19 16,1 89-1,-19-35-15,-17-1 0,0 1 16,0-1-16,-17 89 15,17-88-15,-18 52 16,18-70-16,-18 0 0,-35 18 16,36-36-1,-72 0-15,37-35 16,-1 0-16,0 0 16,0 0-16,0-18 0,-71 1 15,54-1-15,-1 1 16,54 17-16,-1 0 15</inkml:trace>
  <inkml:trace contextRef="#ctx0" brushRef="#br0" timeOffset="72056.7159">16898 15540 0,'0'0'15,"18"18"-15,17-18 16,53 0 0,-17 0-16,-18 0 0,70 0 15,-88-18-15,54 0 16,-54 1-16,-17-1 15,-1 0-15,-34 1 16,-19-19-16,19 19 16,-19 17-16,1-18 0,17 18 15,1-18 1,52 18-16,36 0 16,17 0-1,-35 0-15,53 18 16,-71 0-16,18 17 15,-36-17-15,-34 35 16,-1-36-16,0 1 16,-52 17-1,17-17-15,18-1 16,17 1-16,-17 0 0,17-1 0,18 1 16</inkml:trace>
  <inkml:trace contextRef="#ctx0" brushRef="#br0" timeOffset="72518.5791">17992 15258 0,'0'0'0,"-18"0"0,18 17 16,0 1-16,18 35 0,17 70 15,-17-70-15,-1 18 16,19 52-16,-19-70 15,18 35-15,-17-70 16,17-18 0,-17-18-16,-18-17 15</inkml:trace>
  <inkml:trace contextRef="#ctx0" brushRef="#br0" timeOffset="72874.3521">18045 15187 0,'0'0'16,"35"-35"-16,-17 17 0,17 18 0,71-17 16,-36 17-16,107-18 15,-89 18-15,-18 0 16,-17 0-16,0 18 0,18 34 16,-36 1-1,-17 53-15,-18-35 16,-36 70-16,19-71 15,-1 54-15,0-54 16,-17 19 0,35-54-16,-17-17 15,-1-1-15,18 1 0,-35-18 16,17 0-16,0 0 16,-17 0-16,17-18 0,-35 1 15,18 17 1,0-18-16,-18 18 15,35 0-15,1 0 0</inkml:trace>
  <inkml:trace contextRef="#ctx0" brushRef="#br0" timeOffset="73146.3327">18909 15663 0,'0'0'16,"70"-17"-16,-34 17 0,52-18 15,-53 0-15,53 1 16,-35 17-16,0-18 16,-17 18-16,-19-17 15</inkml:trace>
  <inkml:trace contextRef="#ctx0" brushRef="#br0" timeOffset="73369.2896">19279 15399 0,'0'0'0,"53"0"16,-35 0-16,17 17 0,0-17 16,1 18-16,-1 0 15,18-1-15,-53 19 16,18-1 0,-36 0-16,0-17 0,-35 35 15,36-36-15,-36 1 16,35 0-16,1-1 15,34 1 1,18-18-16</inkml:trace>
  <inkml:trace contextRef="#ctx0" brushRef="#br0" timeOffset="73601.7384">19756 15328 0,'17'124'0,"-34"-248"0,52 301 16,-18-54-16,-17-52 16,36 34-1,-19-52-15,-17-35 0,36 17 16,-19-35-16,1-17 15</inkml:trace>
  <inkml:trace contextRef="#ctx0" brushRef="#br0" timeOffset="73964.6278">19738 15117 0,'0'0'0,"70"17"16,-17 1-16,18-1 0,70 1 16,-53 0-16,106-1 15,-123-17-15,70 18 16,-88 0-16,0 52 16,-53-35-1,17 18-15,-34 18 0,17-18 16,-35 17-16,17 1 0,-17 52 15,17-70-15,0 36 16,1-54-16,-1 0 16,18-17-16,-18-18 15,1 0-15,-1 0 16,0 0-16,-17 0 16,-35-18-16,34 18 15,-52 0-15,53 0 16,0 0-16</inkml:trace>
  <inkml:trace contextRef="#ctx0" brushRef="#br0" timeOffset="74228.9997">20690 15681 0,'18'0'16,"-36"0"-16,54 0 15,52 0-15,-35 0 16,70-18-16,-70 18 16,35-17-16,-70-1 15,17 0-15,-35 1 16,-17-18-1</inkml:trace>
  <inkml:trace contextRef="#ctx0" brushRef="#br0" timeOffset="74397.259">21131 15505 0,'-35'-36'0,"35"19"16,35 70-16,-70-124 0,70 71 15,1 0-15,-1 0 16,106 35 0,-53 18-1,-17 18-15,-36-18 16,-35-36-16,0 36 15,-18-35-15,-34 17 16,16-17 0,-52-1-16,35-17 15,0 18-15</inkml:trace>
  <inkml:trace contextRef="#ctx0" brushRef="#br0" timeOffset="74952.5598">15081 15522 0,'36'18'16,"-1"-18"-16,71-18 15,-53 1 1,35-19-16,-35 19 16,35-1-16,-70 18 15,17 0-15</inkml:trace>
  <inkml:trace contextRef="#ctx0" brushRef="#br0" timeOffset="75161.0057">15399 15381 0,'0'0'0,"-18"0"0,36 0 16,17 18 0,18-1-1,-18 1-15,18-18 0,18 18 16,-36-18-16,0 17 15,-35 1 1,-17 0 0,-1-1-16,-53 19 15,19-1-15,16-18 0,1 1 16</inkml:trace>
  <inkml:trace contextRef="#ctx0" brushRef="#br0" timeOffset="80153.6857">14129 14993 0,'0'18'63,"17"52"-63,1-17 15,0 106-15,-1-71 16,1 71-16,-18-71 16,0-17-16,0-18 15,0-1-15,18 1 16,-18-70 0,0-36-1,0 18-15,0-71 16,0 53-16,17-53 15,1 53-15,0-70 16,-18 70-16,17 0 16,-17-53-1,0 88-15,18-17 0,-18 53 32,17 35-17,1-1-15,-18 1 0,18 0 16,-1 71-16,1-71 15,0-18-15,-1 18 0,1-18 16,17 18-16,-35-35 16,0-1-16,0 1 15,-17-18-15</inkml:trace>
  <inkml:trace contextRef="#ctx0" brushRef="#br0" timeOffset="80292.9601">14235 15558 0,'53'-18'16,"-18"18"-16,18-18 15,-18 1-15,-17-1 16,-1 18-16</inkml:trace>
  <inkml:trace contextRef="#ctx0" brushRef="#br0" timeOffset="82379.2337">14429 14746 0,'0'-18'0,"17"18"31,19-17-15,-1 17-16,18-18 15,-36 1-15,1 17 16,0 0-16</inkml:trace>
  <inkml:trace contextRef="#ctx0" brushRef="#br0" timeOffset="82561.9144">14482 14764 0,'0'35'16,"0"-70"-16,0 105 0,17-52 0,-17 35 16,0-35-16,0 17 15,0-18-15,18 1 16,-18 0-16,17-1 16</inkml:trace>
  <inkml:trace contextRef="#ctx0" brushRef="#br0" timeOffset="82827.6638">14587 14905 0,'0'0'0,"0"18"0,18 17 15,0-35-15,17 0 16,0 0-16,-17 0 15,35-18-15,-36 1 16,1-19 0,-18 19-16,0-19 0,-35 1 15,17 0-15,-35 17 16,36 0-16,-36 36 16,35-18-16,18 18 15,-18-1-15,36 1 0</inkml:trace>
  <inkml:trace contextRef="#ctx0" brushRef="#br0" timeOffset="83268.0271">14817 14640 0,'17'-17'16,"-17"-1"-16,18 18 0,17-18 15,-17 1 1,0-1-16,17 18 15,0 18 1,-35 17 0,0 0-1,0-17-15,18 52 16,-18-34-16,0 34 16,17-52-16,-17 17 0,0-17 15,18 17-15,-18-17 16,-18-36 15,-17 1-15,17 17-16,-17 0 0,18 0 15</inkml:trace>
  <inkml:trace contextRef="#ctx0" brushRef="#br0" timeOffset="83713.7503">14552 14781 0,'0'18'15,"0"0"1,0-1-16,-18 1 16,18 17-1,0-17-15,0 17 16,0-17-16</inkml:trace>
  <inkml:trace contextRef="#ctx0" brushRef="#br0" timeOffset="84062.5123">13529 15346 0,'53'-18'0,"-35"1"16,52-1-16,-52 18 16,17-18-16</inkml:trace>
  <inkml:trace contextRef="#ctx0" brushRef="#br0" timeOffset="84196.3015">13511 15522 0,'0'0'0,"36"18"0,34-18 16,-34 0 0,16-18-16,-16 1 15,-19 17-15</inkml:trace>
  <inkml:trace contextRef="#ctx0" brushRef="#br0" timeOffset="84653.0536">12488 15169 0,'0'0'0,"18"36"16,0-19-16,52 54 15,36 35 1,-53-71-16,35 71 15,-53-71-15,18 71 16,-35-71-16,0 1 0,-1 34 16,-17-52-16,0-1 15,-17 1-15</inkml:trace>
  <inkml:trace contextRef="#ctx0" brushRef="#br0" timeOffset="84854.5295">12823 15258 0,'0'0'16,"-35"88"-16,18-35 0,-54 70 16,36-52-1,-1-1-15,1 1 0,18-1 16,-1 1-16,0-18 15,18 0-15,0-18 0</inkml:trace>
  <inkml:trace contextRef="#ctx0" brushRef="#br0" timeOffset="87584.067">8520 3969 0,'-18'0'0,"36"0"31,-1 0-31,19-18 16,69 0 0,-52 1-16,71-54 0,-54 54 15,71-54 1,-70 36-16,35-18 16,-71 35-16,18 1 15,-53-1-15,-18 18 16</inkml:trace>
  <inkml:trace contextRef="#ctx0" brushRef="#br0" timeOffset="87914.5816">8784 3528 0,'0'-18'15,"18"1"-15,-36 34 32,-52 54-17,34-18 1,-69 35-16,69-18 16,-70 36-16,71-71 15,-53 54 1,70-54-16,-17 18 15,53-35-15,35-1 16,-1 1-16,90-18 16,-72 17-16,18-17 0,-17 0 15,52 18 1,-70 0-16</inkml:trace>
  <inkml:trace contextRef="#ctx0" brushRef="#br0" timeOffset="91131.4096">5521 14676 0,'0'-18'0,"-18"-17"15,1 35-15,-19-18 16,1 18-16,0 0 15,-71 53-15,53-18 16,-53 71-16,71-53 16,-36 88-1,54-70-15,17 52 16,0-88-16,17 18 0,36 0 16,71-35-1,-54-71 1,-34 18-16,34-36 15,-52 18-15,-18 18 16,18-18-16,-18 0 16,-18 0-16,18 18 0,-18-53 15,1 70-15,-1-17 16,0 35-16,18 17 16,18 54-1,0 0-15,35 34 16,-18-52-16,0-17 0,53 34 15,-52-35-15,34 1 16,-52-36-16,-1 0 16</inkml:trace>
  <inkml:trace contextRef="#ctx0" brushRef="#br0" timeOffset="91425.9017">5662 14164 0,'0'0'0,"18"-18"15,-1 18-15,19 0 16,-19-17-16,36 17 16,-18-18-16,-17 18 15,0 0-15,-1-18 0,-17 1 32</inkml:trace>
  <inkml:trace contextRef="#ctx0" brushRef="#br0" timeOffset="91594.4323">5733 14111 0,'0'0'0,"0"35"0,17 36 16,1-18-16,0 17 15,-1-17 1,-17-17-16,35 34 16,-35-52-16,18-1 15,0 1-15,-1-18 0,1 0 0,0 0 16,17-18-16</inkml:trace>
  <inkml:trace contextRef="#ctx0" brushRef="#br0" timeOffset="91854.4577">6033 14305 0,'0'0'0,"0"35"15,0 1-15,0-19 0,17 19 16,-17-19-16,35 1 15,-17-18-15,35 0 16,-35-18-16,-1 1 16,19-36-16,-36 17 15,0 1-15,0 0 16,-36 17 0,19 1-16,-19-1 15,19 18-15,-1-18 16,0 18-16,18-17 15,18 17-15</inkml:trace>
  <inkml:trace contextRef="#ctx0" brushRef="#br0" timeOffset="92160.8039">6209 14041 0,'18'-18'31,"17"18"-16,0 0-15,18-18 16,-35 18-16,17 0 16,-17 18-16,17 17 15,-35-17-15,17 52 16,-17-34-16,18 70 16,0-71-16,-1 53 15,1-70-15,17 35 16,-17-36-16,-18 1 15,18-18-15,-36 0 16,0 0 0,-35 0-16,0 17 15,-52 19-15,52-19 16</inkml:trace>
  <inkml:trace contextRef="#ctx0" brushRef="#br0" timeOffset="99140.6504">5433 16245 0,'17'142'16,"-34"-284"-16,52 372 0,-17-54 15,-1-70-15,1 53 16,-18-106-16,0 17 16,0-52-16,0-36 15,0-52 1,0-1-16,-18-88 15,18 89-15,0-89 16,0 71-16,0 0 0,18-71 16,0 88-16,-1-17 15,1 70 1,17 36-16,-17 17 16,17 18-16,-17 36 0,35 105 15,-36-71-15,19 106 16,-1-140-16,-18-1 15,19-35-15,-1 0 0,0-1 16,-17-34 0,0-18-16</inkml:trace>
  <inkml:trace contextRef="#ctx0" brushRef="#br0" timeOffset="99295.7456">5539 16722 0,'0'0'16,"35"0"-16,-17 0 0,17 0 15,-18-18-15,54-17 16,-36 17-16</inkml:trace>
  <inkml:trace contextRef="#ctx0" brushRef="#br0" timeOffset="99518.5316">5874 15910 0,'53'-35'15,"-18"17"-15,0 1 0,18-1 16,-18 0-16,1 1 0,-1-1 16,-17 1-16,-18-1 15</inkml:trace>
  <inkml:trace contextRef="#ctx0" brushRef="#br0" timeOffset="99680.675">6033 15857 0,'0'0'16,"0"89"-16,17-54 0,1 53 16,-1-53-16,1 18 15,0-53-15,-1 18 16,1-18-16,0 0 0,17 0 16</inkml:trace>
  <inkml:trace contextRef="#ctx0" brushRef="#br0" timeOffset="99941.1106">6297 16034 0,'0'53'0,"0"-106"0,0 141 16,18-53-16,-1-17 0,19 17 15,-1-35-15,35 0 16,-34-17-1,-19-1-15,1 0 0,17-17 16,-35-18 0,0 18-16,-17 17 0,-19-35 15,-17 18 1,36 35-16,-18-18 16,17 18-16,18-17 15</inkml:trace>
  <inkml:trace contextRef="#ctx0" brushRef="#br0" timeOffset="100263.8831">6579 15769 0,'0'0'16,"0"-17"-16,18 17 0,17-18 15,1 0-15,-19 18 16,36-17-16,-18 17 15,1-18-15,-19 18 16,1 18-16,0-1 16,-18 19-16,17-1 0,18 35 15,-35-17-15,36 35 16,-19-35-16,1 18 16,-18-53-16,0 35 15,0-36 1,-18-17-16,1 0 15,-36 0-15,35 0 16,-52 0 0,34 0-16,1 18 15</inkml:trace>
  <inkml:trace contextRef="#ctx0" brushRef="#br0" timeOffset="108422.3871">14411 16351 0,'0'18'47,"-18"-18"-47,18 18 31,0-36-15,0 0-1,18 1 1,-18-1-16,0 0 16,0 1-1,0 34 17,0 72-17,0-37-15,0 72 16,0-71-16,-18 88 15,18-70-15,-17 52 16,17-70-16,0 0 16,0-36-1,0 1-15,0-36 16,0 1 0</inkml:trace>
  <inkml:trace contextRef="#ctx0" brushRef="#br0" timeOffset="108721.1184">14129 16492 0,'-18'-17'15,"36"34"-15,-36-52 0,18 0 16,18 17-16,-1-17 15,19 17-15,-1-17 0,18-36 16,-18 54-16,-17-1 16,-1 1-16,19 17 15,-19 0-15,1 52 16,0-16-16,-1 34 16,1-17-16,-18-35 15,18 17-15,-1 0 0,1-17 16,-1 0-16,19-18 15</inkml:trace>
  <inkml:trace contextRef="#ctx0" brushRef="#br0" timeOffset="110251.4776">16140 14975 0,'0'-17'15,"17"17"17,-34-18-1,-1 18-15,0 0-16,-17 0 15,0 0 1,17 18-16,-17-18 0,-18 0 15,35-18-15,-35 18 16,36 0-16,17-17 16</inkml:trace>
  <inkml:trace contextRef="#ctx0" brushRef="#br0" timeOffset="111037.0714">15910 15840 0,'0'0'0,"0"-18"0,0 0 16,0 1 0,-17 17-1,17 17 1,0 1-1,17 0 1,-17-1-16,18 19 16,0-36-16,-1 17 0,1-17 15,-1 0-15</inkml:trace>
  <inkml:trace contextRef="#ctx0" brushRef="#br0" timeOffset="114772.7179">15663 16757 0,'0'0'0,"-17"0"15,-1 0 1,18-18-16,-18 18 15,36 0 17,17 0-32,-17 0 15,88 0 1,-53 0-16,17 0 0,213 0 16,-72-17-1,18-1 1,54 0-1,-125 18-15,195-35 16,-159 17-16,230-34 16,-195 34-16,212 0 15,-229 1-15,211 34 16,-247-17-16,159 36 16,-176-19-16,0 1 15,105 17-15,-17-35 16,-141 0-16,88 0 15,-141 0-15,35-35 16,-70 35-16,0-35 16,-36 35-16,-17-18 15</inkml:trace>
  <inkml:trace contextRef="#ctx0" brushRef="#br0" timeOffset="115069.3895">20743 16210 0,'0'0'0,"18"18"16,17-1-16,1 19 0,16-19 16,54 54-16,-53-36 15,88 18 1,-88-18-16,71 18 15,-89-35-15,0 0 0,-35 17 16,0-18-16,-35 1 16,-18 0-16,-17-1 0,-107 36 15,71-17-15,-70 34 16,88-35 0,-53 36-16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17:59.953"/>
    </inkml:context>
    <inkml:brush xml:id="br0">
      <inkml:brushProperty name="width" value="0.05292" units="cm"/>
      <inkml:brushProperty name="height" value="0.05292" units="cm"/>
      <inkml:brushProperty name="color" value="#4472C4"/>
    </inkml:brush>
  </inkml:definitions>
  <inkml:trace contextRef="#ctx0" brushRef="#br0">847 4163 0,'-18'0'0,"0"0"15,18 17 1,-17-17 0,34 0-1,19 18-15,-1-18 16,53 0-16,-53 0 16,1-18-16,17 18 0,17 0 15,-35 0-15,36-17 16,-36 17-1,-17 0-15,17 0 16,-35-18 0,0 1-16,-17-1 15</inkml:trace>
  <inkml:trace contextRef="#ctx0" brushRef="#br0" timeOffset="256.0238">1217 3828 0,'0'0'16,"18"17"0,17 1-1,-17-18-15,52 18 16,-17-1-16,-18 1 0,36 35 16,-53-36-16,-1 19 15,1 17-15,-18-18 0,0 0 16,-35 36-1,35-36-15,-53 18 16,17-18-16,1 0 16,17-17-16,1 0 15,17-1-15,-18 1 0</inkml:trace>
  <inkml:trace contextRef="#ctx0" brushRef="#br0" timeOffset="1974.9978">1005 6244 0,'0'0'0,"18"0"47,17 0-47,1 18 16,69-18-16,-69 0 16,70 0-1,-54-18-15,-16 18 0,-1-17 16,0 17-16,18-18 15,-35 18-15,17-18 16,-35 1-16</inkml:trace>
  <inkml:trace contextRef="#ctx0" brushRef="#br0" timeOffset="2235.54">1358 5980 0,'0'17'15,"18"1"1,17-18 0,0 18-16,1-18 0,-1 17 15,0 1-15,53 17 0,-52-17 16,-1-1-16,36 54 16,-54-36-16,-17 0 0,0 18 15,-17-17 1,-36 17-16,35-18 15,-17-18-15,-36 36 16,36-35-16,-71 70 16</inkml:trace>
  <inkml:trace contextRef="#ctx0" brushRef="#br0" timeOffset="415628.135">3739 8714 0,'0'-18'0,"-17"-17"16,-1 35-16,18-18 16,-17 0-16,-19 18 0,-17 0 15,18 18 1,-18 35-16,18-18 15,17 18-15,1 35 16,-1-52-16,18-1 0,18 35 16,-1-52-16,36 17 15,-18-35 1,36-17-16,-18-19 16,17-69-16,-34 52 15,-19 0-15,1-18 16,-18 18-16,0-105 15,-18 69-15,-35-87 16,18 88-16,0 0 0,-36-18 16,54 88-16,-1 18 15,0 35-15,18 71 16,18-18-16,0 1 16,-1 16-16,36 54 15,0-88-15,-18-18 16,54 53-16,-54-71 15,35 35-15,-34-52 16,17 17-16,-36-35 16,1 18-16,0-18 15</inkml:trace>
  <inkml:trace contextRef="#ctx0" brushRef="#br0" timeOffset="415949.8925">4110 8414 0,'18'0'15,"17"0"1,-18 0-16,54 17 16,-36 1-16,1 0 15,-1 17 1,0 18-16,-35-18 15,-18 18-15,1-35 16,-1 35-16,1-18 16,17-17-16,0 17 15,0-18-15,17 36 16,-17-35-16,53 0 16,-35-1-16,17-17 15,-17-17-15,-1-1 16,-17 0-16,-17 18 15</inkml:trace>
  <inkml:trace contextRef="#ctx0" brushRef="#br0" timeOffset="416097.0328">4163 8625 0,'70'18'15,"-140"-36"-15,176 54 0,-18-36 16,-53 0-16,18-18 0,0 0 15,-35 1-15</inkml:trace>
  <inkml:trace contextRef="#ctx0" brushRef="#br0" timeOffset="416339.4576">4463 7867 0,'17'-18'16,"-34"36"-16,52-53 0,35 17 16,-34 18-16,-1-18 15,36 18-15,-54 0 16,19 0-16,-19 0 15,-17-17-15</inkml:trace>
  <inkml:trace contextRef="#ctx0" brushRef="#br0" timeOffset="416562.2072">4621 7814 0,'0'18'16,"0"35"-1,0-18-15,0-17 0,-17 52 16,17-17-16,0-18 16,0-17-16,0 52 15,17-52-15,1 17 16,0-17-16,17 0 16,-17-18-16,17 0 15,-17-18-15</inkml:trace>
  <inkml:trace contextRef="#ctx0" brushRef="#br0" timeOffset="416955.8766">4833 8273 0,'18'0'32,"-1"-18"-17,19 0-15,-19-17 0,1-18 16,0 36-16,-1-36 16,1 17-1,-18-34-15,0 35 16,0 17-16,0 0 0,-18 1 15,18-1-15,-17 18 0,-1 0 16,0 0-16,18 35 16,-17 1-16,17 34 15,0-52 1,0 17-16,17 0 0,19 53 16,16-70-1,-16 0 1,-19-18-16,1-18 15</inkml:trace>
  <inkml:trace contextRef="#ctx0" brushRef="#br0" timeOffset="417278.5806">5098 7867 0,'17'0'15,"-34"0"-15,52 0 16,0 0-16,-17 0 15,-1 0-15,19 0 0,-19 18 16,1-1 0,-18 19-1,0-19-15,18 36 16,-18-18-16,0 36 16,17-36-16,-17 0 15,0 1-15,0-1 16,-17-17-1,-1-1-15,0-17 16,1 0 0,17-17-16,-18 17 15,18-18-15,-18 18 16</inkml:trace>
  <inkml:trace contextRef="#ctx0" brushRef="#br0" timeOffset="417599.5556">5644 8343 0,'0'0'0,"18"0"0,0-17 15,52 17-15,-34-18 16,-1 18-16,-18-18 15,-34 36 1</inkml:trace>
  <inkml:trace contextRef="#ctx0" brushRef="#br0" timeOffset="417734.414">5662 8520 0,'0'0'15,"71"-18"-15,-54 18 0,19-18 16,-19 18-16</inkml:trace>
  <inkml:trace contextRef="#ctx0" brushRef="#br0" timeOffset="418473.5446">7073 8484 0,'0'0'16,"-17"-53"-16,-19 36 0,19-1 15,-19 0-15,1 18 0,-35 18 16,17 17-16,0 36 15,17-18-15,19 53 16,17-53-16,53 35 16,-36-53-16,72 0 15,-37-35-15,1 0 16,0-17-16,0-19 16,35-52-16,-52 35 15,-19-52-15,-17 34 16,-17-88-16,-19 89 15,19-19-15,-19-16 16,-52-54-16,53 106 16,-18-18-16,18 107 15,17 87 1,71 159 0,35-123-1,18 0-15,-53-106 16,53 35-16,-53-53 15,0-17-15,35 17 16,-53-17-16</inkml:trace>
  <inkml:trace contextRef="#ctx0" brushRef="#br0" timeOffset="418818.4765">7585 8396 0,'0'0'15,"-53"53"-15,18-18 16,-18 71-16,35-71 16,18 18-16,0 36 15,35-72-15,36 18 16,-36-17-16,53-36 16,-52 1-16,16-36 15,-34 35-15,-18-52 16,0 17-16,-18 18 15,1-1-15,-18 19 0,-1-19 16,19 36-16,-1 0 16,18 18-16,18 35 15,-1-35 1,36 17-16,-18-18 16,36 1-16,-18-18 15,-18 0-15,18-18 16,-35 1-16</inkml:trace>
  <inkml:trace contextRef="#ctx0" brushRef="#br0" timeOffset="419025.0182">7849 7708 0,'18'-35'15,"-36"70"-15,54-88 16,17 18 0,-36 17-16,18 1 0,1 17 15,-19-18-15,1 18 0,0 0 16,-1 18-16</inkml:trace>
  <inkml:trace contextRef="#ctx0" brushRef="#br0" timeOffset="419186.9475">7973 7743 0,'0'0'0,"0"36"0,0 52 16,17-53-16,-17 18 15,18 0 1,0-35-16,17 17 0,-17-17 16,17-1-1,-17-17-15,-1 0 0,1-17 16</inkml:trace>
  <inkml:trace contextRef="#ctx0" brushRef="#br0" timeOffset="419541.9167">8202 8079 0,'0'0'16,"0"17"-16,18-34 15,-1 17-15,1-18 16,0 0-16,-1-17 0,1 17 16,17-52-16,-35 35 15,18-54-15,-18 54 16,0 0-16,-35-36 16,35 54-16,-36-19 15,36 54 1,0 35-1,0-18-15,0 53 16,18-52-16,17 34 16,-17-34-16,-1-19 15,36 36-15,-35-53 16,35 0-16,-35-18 16,-18 1-1</inkml:trace>
  <inkml:trace contextRef="#ctx0" brushRef="#br0" timeOffset="419842.812">8484 7567 0,'0'0'15,"18"-35"-15,0 35 16,-1 0-16,1 0 0,17 17 16,-17 1-16,-1 17 15,1-17-15,17 17 16,-35 1-16,36 34 15,-36-35-15,17 36 16,1-36-16,-18 1 16,0-1-16,0-18 15,0 1-15,0 0 16,-18-18 0,-17-18-1,0 18-15,-18-18 16,18 18-16,-18 0 15,35 18-15,0 17 16</inkml:trace>
  <inkml:trace contextRef="#ctx0" brushRef="#br0" timeOffset="420276.0114">9172 8343 0,'18'0'31,"35"-17"-15,53-1-16,-71 0 16,53 18-16,-53-17 15,54 17-15,-72-18 16,18 18-16,-35-18 16</inkml:trace>
  <inkml:trace contextRef="#ctx0" brushRef="#br0" timeOffset="420449.8751">9472 8079 0,'-35'70'0,"70"-140"0,-105 193 15,-1-17-15,36-53 16,-1 0-16,-16 35 16,52-70-16,-18 17 15,0-17-15,36-36 16</inkml:trace>
  <inkml:trace contextRef="#ctx0" brushRef="#br0" timeOffset="420610.2281">9190 8132 0,'0'0'15,"35"52"-15,-17-16 0,-1-1 16,54 53-16,-36-53 15,1 1-15,-1-1 0,53 18 16,-53-18-16,-17-17 16</inkml:trace>
  <inkml:trace contextRef="#ctx0" brushRef="#br0" timeOffset="422006.4074">10425 8290 0,'0'-53'16,"0"106"-16,-18-141 15,0 70-15,-17 1 0,-18-1 16,0 18-16,18 18 0,-53 70 15,52-53 1,-16 71-16,52-71 16,35 36-16,0-36 15,71-17-15,-53-18 16,70-18-16,-70 1 16,35-36-1,-52 17-15,-19-34 16,-17 52-16,0-17 15,-17 17-15,17 1 0,-36 34 16,19 19-16,17 16 16,0 19-16,0 0 0,0 17 15,17 88-15,1-88 16,0 36-16,-18-89 16,0 0-16,0 1 0,-18-1 15,-35-17 1,18-18-16,0 0 0,-71-36 15,53 1-15,18 0 16,-36-53-16,36 35 16,17-36-16,18 37 15,0-1-15</inkml:trace>
  <inkml:trace contextRef="#ctx0" brushRef="#br0" timeOffset="422640.7122">10724 7479 0,'0'0'0,"18"0"16,17-18-1,1 18-15,17-17 16,-18 17-16,0 0 0,-17 0 16,-1 0-16,-34 17 31,-36-17-15,35 0-16,1 18 0,-19-18 15,19 18-15,-1 17 16,18 0-16,0 36 15,18-36-15,-18 18 16,17-18-16,36 36 16,-35-36-16,-1-17 0,19 17 15,-19-17-15,1-1 16</inkml:trace>
  <inkml:trace contextRef="#ctx0" brushRef="#br0" timeOffset="422969.7979">11113 7920 0,'0'0'16,"17"0"-16,1-18 16,-1 1-16,19-36 15,-19 17-15,1-34 16,0 35-16,-18-36 15,-18 53-15,0-35 16,1 36-16,17-1 16,-36 18-16,19 18 15,17-1-15,-18 19 0,18-1 16,0 36-16,18-36 16,17 35-16,0-34 15,18 17-15,-35-36 16,35 1-1,-18-18-15,-17-18 16</inkml:trace>
  <inkml:trace contextRef="#ctx0" brushRef="#br0" timeOffset="423283.9901">11412 7514 0,'0'0'15,"36"0"-15,-19 0 0,19 0 16,-19 18-16,1-18 16,-1 0-16,1 17 15,0 1-15,-18 0 16,0 17-16,0 18 16,17-18-16,-17 53 15,0-52-15,18-1 16,0 18-16,-18-35 15,0 17-15,-18-35 16,18 17-16,-18-17 16,-35 0-16,36-17 15,-18 17-15,17-18 16,-17 1 0</inkml:trace>
  <inkml:trace contextRef="#ctx0" brushRef="#br0" timeOffset="423791.8227">12030 7461 0,'0'18'0,"0"35"16,0-18-1,0 18 1,-18-35-16,18 35 16,0-36-16</inkml:trace>
  <inkml:trace contextRef="#ctx0" brushRef="#br0" timeOffset="424275.1926">12435 7779 0,'0'0'15,"-17"35"-15,-1 0 0,1 71 16,-1-35-16,18-1 15,-18 89-15,18-88 16,36 34-16,-19-52 16,18 0-16,1-17 15,-1-1-15,36-18 16,-36-17-16,0 0 16</inkml:trace>
  <inkml:trace contextRef="#ctx0" brushRef="#br0" timeOffset="424569.6279">12788 8008 0,'0'0'16,"53"0"-16,0 0 0,35 35 16,-35-17-16,-18 0 15,36 35-15,-53-18 16,-1-18-16,-17 19 0,-17-1 15,-36 53-15,17-35 16,-16 18-16,52-36 16,-18 0-16,36 1 0,-18-19 15,52 18 1,-16-17-16,34-18 16,-34 0-16,-19 0 15,1 0-15,-1-18 0,-17 1 16,0-1-16</inkml:trace>
  <inkml:trace contextRef="#ctx0" brushRef="#br0" timeOffset="424714.6216">12894 8361 0,'0'0'0,"0"-18"0,35 18 16,-17-17-16,70 17 15,-53 0-15,1 0 16,17 0-16,-18 0 15,0-18-15</inkml:trace>
  <inkml:trace contextRef="#ctx0" brushRef="#br0" timeOffset="425242.2026">13529 7585 0,'18'0'31,"35"17"-31,-36-17 15,36-17-15,-35 17 16,-1 0 0,1 0-16</inkml:trace>
  <inkml:trace contextRef="#ctx0" brushRef="#br0" timeOffset="425447.7122">13564 7638 0,'0'53'16,"0"-106"-16,0 123 0,18 1 16,-18-54-16,0 19 15,18-19-15,-18 1 0,17 0 0,1-1 16,17 19 0,0-36-16,-17 17 15,17-17 1,-17-17-16</inkml:trace>
  <inkml:trace contextRef="#ctx0" brushRef="#br0" timeOffset="425826.9043">13864 8008 0,'0'0'16,"18"0"-16,-1 0 0,19-18 16,-19 1-16,1-1 0,17-17 15,-35 17-15,18-35 16,-18 18 0,0-36-16,0 54 15,0-18-15,-18-1 16,18 1-16,-35 0 15,35 17-15,-18 18 0,1 0 16,17 18-16,-18-1 0,18 72 16,0-54-1,0 18-15,18 0 0,-1 17 16,1-34-16,0-1 16,-1-18-16,1 1 0,17 0 15,-17-18 1,-1 0-16,1-18 0,0 0 15</inkml:trace>
  <inkml:trace contextRef="#ctx0" brushRef="#br0" timeOffset="426655.0679">14164 7673 0,'0'18'15,"18"-18"-15,-18 17 16,17 1 0,1-18-16,0 0 15,-1 0-15,1 0 16,0 0-16,-18 17 31,0 1-15,0 0-1,-18-18 64,0 0-64,1 0-15,-1 0 16,18-18-1,0 0 17,0 1-17,18 17 79,-1 0-78,1 0-16,0 0 15,-18-18-15,17 18 16,1 0 0,-1 0-16,-17 18 46,0-1-30,0 1 0,0 0-16,0 35 15,0-18-15,18 36 16,-18-36-16,18 18 16,-18-18-16,0 0 15,0-17-15,-18 0 16,0-18-16,1 0 15,-1-18-15,-17 0 16,17 1-16,-35-1 16,36 18-16,-1-18 15,18 36 1,0 0 0</inkml:trace>
  <inkml:trace contextRef="#ctx0" brushRef="#br0" timeOffset="427015.9402">14429 7532 0,'0'0'16,"0"-53"-16,-18 53 0,18-18 15,18 18-15,17 53 16,-17-18-16,52 71 16,-35-53-16,1 18 15,-1 17-15,0-17 16,18 105-16,-35-88 16,17 71-16,-35-71 15,-18 36-15,1-54 16,-36 18-16,18-52 15,-36 34 1,36-52-16,-53 35 16,52-36-16,19 1 0,-36 0 15,35-18-15,0 0 16</inkml:trace>
  <inkml:trace contextRef="#ctx0" brushRef="#br0" timeOffset="428335.0853">3616 10583 0,'-71'18'15,"19"17"-15,-19 71 16,36-35-16,-1 52 15,36-70-15,18 53 16,0-88-16,70 17 16,-35-35-1,53-53-15,-53 0 16,35-71-16,-53 36 16,0-70-16,-17 69 15,-36-105-15,-17 88 16,-36-70-1,36 88-15,-53-18 16,70 88-16,-17 18 16,17 159-16,36 53 15,35 17 1,35-17 0,-35-124-16,71 53 15,-72-88-15,54 35 16,-70-70-16,-1 0 0,0-1 15</inkml:trace>
  <inkml:trace contextRef="#ctx0" brushRef="#br0" timeOffset="428724.6006">4110 10283 0,'18'159'15,"-36"-318"-15,53 389 0,-35-142 16,35 71-16,1-89 16,17 36-1,-36-71-15,36 18 16,-35-53-16,17 18 16,-17-36-16,-1-35 15,-17 0-15,0 18 0,0-35 16,0 52-16,18 0 15,-18 36 1,35 17-16,-17 1 16,35-1-16,-18-18 15,0-17-15,18 0 16,18 0 0,-53-35-16,-1-18 0,-17 18 15,0-53 1,-17 35-16,-36-53 15,17 53-15,1-53 16,35 71-16</inkml:trace>
  <inkml:trace contextRef="#ctx0" brushRef="#br0" timeOffset="428934.763">4921 9807 0,'0'0'16,"71"0"-16,-36 0 0,-17 0 16,17 0-16,-35 18 15,0 0 1</inkml:trace>
  <inkml:trace contextRef="#ctx0" brushRef="#br0" timeOffset="429091.4816">4974 10001 0,'0'0'16,"0"71"-16,0-18 0,0 17 15,18-34-15,-1-19 0,1 1 16,17-1-16,-17 1 15,17-18-15,-17 0 0</inkml:trace>
  <inkml:trace contextRef="#ctx0" brushRef="#br0" timeOffset="429413.7873">5239 10283 0,'17'0'0,"1"-17"16,0-18-16,-1-1 15,19-17-15,-36 18 16,17-35-16,-17-19 16,0 54-16,0 0 15,-35-18-15,17 35 16,18 1-16,0 34 15,0 54 1,18 17-16,0-35 16,17 17-16,0-34 15,18 17-15,-35-36 16,17 1-16,-17-36 16</inkml:trace>
  <inkml:trace contextRef="#ctx0" brushRef="#br0" timeOffset="429741.6515">5539 9790 0,'0'0'16,"17"-18"-16,1 18 16,0 0-16,-1 0 15,1 0-15,-1 0 0,-17 18 16,36-1-16,-36 19 15,17 16 1,-17-16-16,18 34 16,-18-34-16,18-1 15,-18 18-15,17 0 16,-17-18 0,0-17-16,0-1 0,0 1 15,-17-18 1,-19 0-16,19-18 15,-1 18-15,0-17 0,1 17 16,-1 0-16,1 0 16,-1 17-1</inkml:trace>
  <inkml:trace contextRef="#ctx0" brushRef="#br0" timeOffset="430702.2883">6138 10283 0,'0'0'0,"18"0"15,17-17-15,-17 17 16,35-18 0,-18 1-16,0 17 15,1 0-15,-1 0 0,0 0 16,-17 0-16,-18 17 15</inkml:trace>
  <inkml:trace contextRef="#ctx0" brushRef="#br0" timeOffset="430842.4091">6174 10495 0,'53'35'0,"-106"-70"0,141 70 15,-18-17 1,-34-36-16,-1 18 0,18 0 15,-18-17 1</inkml:trace>
  <inkml:trace contextRef="#ctx0" brushRef="#br0" timeOffset="432233.2927">7708 10478 0,'0'0'0,"-35"-18"0,-36-17 16,36 35-16,-71 0 15,71 17 1,-18 1-16,-17 70 16,17 0-16,35-52 15,36 52 1,-1-71-16,19 1 0,52 0 16,-18-18-16,36-53 15,-53 17-15,0-16 16,0-72-16,-36 54 15,1-72 1,-18 72-16,-35-89 0,0 89 16,17-1-16,-35-35 15,35 71-15,-17 17 16,35 36-16,0 105 16,0-52-16,35 141 15,-17-107-15,17-16 16,18-1-16,0-18 15,18-17-15,-18 0 0,70 0 16,-70-35-16,-18-18 16</inkml:trace>
  <inkml:trace contextRef="#ctx0" brushRef="#br0" timeOffset="432550.5476">8132 10213 0,'52'0'16,"-104"0"-16,175 18 15,-88-18-15,1 0 0,16 35 16,-52-18-16,18 1 16,-18 53-16,-18-36 15,-17 36 1,18-36-16,17 0 0,-18 18 15,18-35-15,18 17 16,-1-17-16,1-1 16,52 1-16,-52-18 15,35 17 1,-18-17-16,-17 0 0,-18-17 16,-18 17-1,1-18-15</inkml:trace>
  <inkml:trace contextRef="#ctx0" brushRef="#br0" timeOffset="432694.7269">8237 10548 0,'36'-18'0,"-1"18"0,0-17 16,-17 17-16,17 0 16,-17 0-16,17 0 15,-17 0-15,-1 0 0,1-18 16,0 18-16</inkml:trace>
  <inkml:trace contextRef="#ctx0" brushRef="#br0" timeOffset="433195.326">8555 9772 0,'18'0'31,"-1"0"-31,36 0 16,-18-18-16,1 18 16,17-17-16,-36 17 15,1 0-15,-36 0 16</inkml:trace>
  <inkml:trace contextRef="#ctx0" brushRef="#br0" timeOffset="433500.5242">8573 9701 0,'0'36'31,"0"-19"-31,0 36 16,0-17-16,0-1 0,17 53 15,-17-53-15,18 36 16,-1-36-16,-17-17 16,36 17-16,-19-17 15,1-18-15,17 17 16,-17-17-16,17-17 15,-17 17 1,-18-18-16,17 18 16</inkml:trace>
  <inkml:trace contextRef="#ctx0" brushRef="#br0" timeOffset="433845.7693">8961 10142 0,'17'0'16,"18"-17"0,-17-1-16,17-35 15,-17 36 1,-18-19-16,18-17 15,-18 36-15,0-54 16,-18 36-16,0 17 0,18-17 16,-35 0-1,17 35-15,1 17 0,17 1 16,-18 70 0,36-53-16,-18 18 0,35-17 15,18 34-15,-35-35 16,35 1-16,-36-36 15,19 0 1,-19 0-16</inkml:trace>
  <inkml:trace contextRef="#ctx0" brushRef="#br0" timeOffset="434157.6544">9172 9737 0,'0'0'16,"18"-18"-16,0 0 0,17 18 15,-18 0-15,19 18 16,-19-18-16,19 18 16,-19-1-16,1 19 15,0-19-15,-18 54 16,17-36 0,-17 36-16,18-36 15,-18 0-15,0-17 0,17 17 16,-17-17-1,-17-18 1,-1 0 0,-17-18-16,0 18 15,35 18 17</inkml:trace>
  <inkml:trace contextRef="#ctx0" brushRef="#br0" timeOffset="434763.8997">9790 10619 0,'0'-18'32,"-18"0"-1</inkml:trace>
  <inkml:trace contextRef="#ctx0" brushRef="#br0" timeOffset="435463.7568">10724 10495 0,'-17'-53'0,"34"106"0,-52-123 16,0 70-16,-36-18 15,36 36-15,-53 35 16,53-18-16,-18 53 16,35-35-16,18-18 0,35 53 15,1-52 1,34 17-16,-17-53 16,35 0-16,-52-18 15,34-35-15,-35 18 16,-17-36-1,-18 36-15,-18-53 16,1 52-16,-1-16 16,0 34-16,1 36 15,17-1-15,0 18 16,17 54-16,1-54 16,17 0-16,1 0 0,34 18 15,-17-53 1,-18 18-16,1-18 0,17-18 15,-36 1-15</inkml:trace>
  <inkml:trace contextRef="#ctx0" brushRef="#br0" timeOffset="435665.1605">10883 9737 0,'18'-18'0,"-1"0"16,54 1-16,-53-1 15,52 0-15,-52 1 16,17 17-16,-17 0 16</inkml:trace>
  <inkml:trace contextRef="#ctx0" brushRef="#br0" timeOffset="435841.2891">11042 9701 0,'0'0'0,"0"36"0,0-1 16,0-17-16,0 17 0,0 0 16,18 36-16,-18-36 15,35 18 1,-17-35-16,17 17 15,-18-18-15,36-17 16</inkml:trace>
  <inkml:trace contextRef="#ctx0" brushRef="#br0" timeOffset="436154.7064">11342 10142 0,'0'0'0,"17"0"15,1 0-15,35-53 16,-18 18-16,-17 0 0,17 0 16,-17-1-16,-1 1 15,-17-53-15,0 53 16,-17-18-16,-18 17 16,-1-17-16,1 36 15,0 17-15,17 17 16,18 72-1,18-54-15,17 71 16,0-71-16,-17 0 16,52 36-16,-52-53 15,17 17-15,18-18 16,-35-17-16,0 0 0</inkml:trace>
  <inkml:trace contextRef="#ctx0" brushRef="#br0" timeOffset="436343.6686">11765 9966 0,'18'0'16,"17"0"-16,-17 0 15,17-18-15,-17 18 16,-1 0-16,-17-17 0,36 17 15</inkml:trace>
  <inkml:trace contextRef="#ctx0" brushRef="#br0" timeOffset="436548.7779">12083 9790 0,'0'0'0,"0"17"16,0 36-1,0-35-15,0 17 0,0 18 16,17-35-16,1 17 16,0-17-1</inkml:trace>
  <inkml:trace contextRef="#ctx0" brushRef="#br0" timeOffset="437144.0154">12277 9666 0,'0'0'15,"17"0"-15,1 0 47,0 0-31,-1 0 31,-17 18 15,18-18-46,17 0-16,-17 0 15,-1 0 1,1 0-16,-18 17 16,0 19-1,0-19-15,0 54 16,0-18 0,0-18-16,35 53 15,-17-52-15,0-1 0,-1 18 16,-17-36-16,0 1 15,-17-18 1,17-18 0,-18 18-16,0 0 0,-35-17 15,18 17-15,-18 0 16</inkml:trace>
  <inkml:trace contextRef="#ctx0" brushRef="#br0" timeOffset="440190.9038">10319 11254 0,'17'0'15,"1"0"1,17 0-16,89 0 16,-36 0-16,35 0 0,19-18 15,193-17 1,-124 17-16,1 0 0,0 1 0,211-18 16,-229 17-16,124 0 15,-213 18 1,-16 0-16</inkml:trace>
  <inkml:trace contextRef="#ctx0" brushRef="#br0" timeOffset="446603.0113">3792 12894 0,'-70'0'15,"35"18"-15,-36 35 16,36-18-1,-18 53-15,35-35 16,1 35-16,17-53 16,35 18-16,-18-35 15,54-18-15,-36-18 16,18-35-16,-18 18 16,18-35-16,18-54 0,-36 54 15,-17-72 1,-1 54-16,-34-53 15,-18 53-15,-36-35 16,36 70-16,-36-18 16,36 71-16,0 18 15,35 17-15,0 36 16,17 105-16,19-70 16,34 88-16,-35-106 15,18-17-15,71 34 16,-18-52-1,-53-35-15,-18-18 0,35 0 16,-34-18 0</inkml:trace>
  <inkml:trace contextRef="#ctx0" brushRef="#br0" timeOffset="446959.9416">4110 12206 0,'35'124'16,"-70"-248"-16,88 336 0,-36-124 0,19 0 15,-19 0-15,1 1 0,35 34 16,-35-88-16,17 18 16,-18-53-16,-17 0 15,0-17-15,18-1 16,0-17-16,-1-1 15,1 19-15,17-19 16,1 19-16,-1 17 0,-18 17 16,19 19-16,-19-19 0,-17 19 15,18 17-15,-18-18 16,-35 0-16,-1-17 16,-52 17-1,35-35-15,-17 18 16,35-36-16,17 0 15,18 1-15</inkml:trace>
  <inkml:trace contextRef="#ctx0" brushRef="#br0" timeOffset="447643.4518">4798 11977 0,'-18'0'16,"36"0"31,-1 0-47,1 17 15,35-17-15,-35 0 16,35 0-16,-18 0 16,0-17-16</inkml:trace>
  <inkml:trace contextRef="#ctx0" brushRef="#br0" timeOffset="447844.0261">4780 11994 0,'0'53'15,"0"-106"-15,0 124 0,18-18 16,-18-18-16,17 18 16,-17-35-16,18-1 0,0 36 15,-1-17-15,36-1 16,-35-17-1,35 17-15,-36-35 16</inkml:trace>
  <inkml:trace contextRef="#ctx0" brushRef="#br0" timeOffset="448137.2041">5098 12435 0,'0'0'0,"17"-17"15,-17-1 1,18-17-16,17-36 16,-35 36-16,18-53 15,-18 53-15,0-36 16,0 36-16,-18-1 16,1 19-16,-1 17 15,18 35-15,0-17 16,0 35-16,0 35 15,35 0-15,-17-35 16,17-35-16,0-1 0,18 19 16,-17-36-16,17-36 15,-36 19-15</inkml:trace>
  <inkml:trace contextRef="#ctx0" brushRef="#br0" timeOffset="448455.1443">5398 11871 0,'35'18'0,"-70"-36"0,105 53 16,-52-17-16,17 17 16,0-17-16,-35-1 0,18 19 15,0 17 1,-1-18-16,-17 0 0,0 36 15,0-18-15,-17 17 16,17-34-16,-18-19 16,18 1-16,-18-18 15,-17-35 17,35 17-32,-18 0 15,36 18 1,0 18-1</inkml:trace>
  <inkml:trace contextRef="#ctx0" brushRef="#br0" timeOffset="448687.3982">6156 12488 0,'18'0'16,"35"0"0,52 0-16,-52 18 15,-35-18 1</inkml:trace>
  <inkml:trace contextRef="#ctx0" brushRef="#br0" timeOffset="448830.2504">6174 12718 0,'0'0'16,"53"35"-16,-18-35 0,0 0 0,0 0 15,36 0 1,-36 0-16,-17 0 15</inkml:trace>
  <inkml:trace contextRef="#ctx0" brushRef="#br0" timeOffset="449488.9736">7497 12894 0,'0'0'16,"0"-18"-16,-18 18 0,-17 0 15,-1 0-15,-17 71 16,18-18-16,18 0 16,-19 70-1,36-70-15,18 18 0,0-36 16,17-17-16,53-1 16,-35-52-16,0 0 15,0-1-15,35-87 16,-53 52-16,-17 1 0,-1-89 15,-34-17 1,-1 88-16,-17-1 16,-89-140-1,54 158-15,35 89 16,35 35-16,0 106 16,17-53-16,36 123 15,-18-106 1,-17-17-16,35-18 0,53 36 15,-36-71-15,54 0 16,-71-53-16,35 0 16</inkml:trace>
  <inkml:trace contextRef="#ctx0" brushRef="#br0" timeOffset="449784.5261">8132 12629 0,'0'0'16,"52"0"-16,-16 0 0,87 0 16,-70 0-16,18 0 15,-18 18-15,-18-18 16,18 35-16,-53 1 16,0 52-1,-35-53-15,17 36 0,-70 52 16,70-70-16,-17 0 15,35-18-15,0 1 0,0-1 16,53 0-16,-36-17 16,36-18-16,35 0 15,-52-18-15,-1 18 0,-17-18 16,-1 1 0,-17-1-16</inkml:trace>
  <inkml:trace contextRef="#ctx0" brushRef="#br0" timeOffset="449931.7346">8308 13053 0,'35'0'15,"0"0"-15,1 0 16,52-18-16,-53 1 16,53-1-16,-52 0 15,-1 18-15</inkml:trace>
  <inkml:trace contextRef="#ctx0" brushRef="#br0" timeOffset="450150.7718">8784 12012 0,'53'0'16,"-18"0"-16,54-18 16,-37 1-16,1-1 0,18-17 15,-36 17-15,-35 1 16</inkml:trace>
  <inkml:trace contextRef="#ctx0" brushRef="#br0" timeOffset="450312.275">8943 12047 0,'18'71'0,"-36"-142"0,36 177 15,-1-35-15,1-36 16,-1 18 0,-17 0-16,18-35 15,17-1-15,-17-17 16</inkml:trace>
  <inkml:trace contextRef="#ctx0" brushRef="#br0" timeOffset="450634.6704">9225 12435 0,'0'0'15,"18"18"-15,-1-36 16,19-17-16,-1-18 15,-17 18-15,-1-18 16,-17-18 0,0 19-16,-17-37 0,-1 54 15,18 0-15,-18 0 0,1-1 16,-1 36 0,18 53-16,0 0 15,0 71-15,18-72 16,17 54-16,-17-53 15,35 0 1,-18-18-16,-18-35 0,1 18 16,35-18-16,-53-18 15,18-17-15</inkml:trace>
  <inkml:trace contextRef="#ctx0" brushRef="#br0" timeOffset="450962.8886">9525 11942 0,'0'0'0,"35"17"15,-17 1-15,0-18 0,34 17 16,-34 1-16,35-18 16,-18 18-16,-17-18 15,17 0-15,-17 0 16,-18 17-1,0 36 1,0 0-16,0-18 16,18 54-16,-1-54 15,1 36-15,-18-54 16,17 36-16,-17-35 16,-17-18-1,-1 0-15,-17 0 16,17-18-16,-35 18 15,36 0-15</inkml:trace>
  <inkml:trace contextRef="#ctx0" brushRef="#br0" timeOffset="454150.385">3898 14870 0,'0'-18'15,"-17"18"-15,-1-18 16,0 18-16,-17-17 15,17 17 1,1 17-16,-36 36 0,18-17 16,17 16-16,-17-16 15,17 34-15,0-17 0,18 0 0,0 71 16,18-72 0,17 19-16,1-53 15,52-18-15,18-71 16,-54 18-16,19-70 15,-36 35 1,18-89-16,-35 89 16,-18 0-16,0 0 0,-18-106 15,-17 105-15,-36-69 16,18 87-16,-17-17 16,35 88-16,-1 17 15,36 19 1,18 123-16,0-71 15,35 141-15,-18-123 16,53 106 0,-35-142-16,-18 1 0,53 34 15,-52-52-15,17 0 16,-36-35-16</inkml:trace>
  <inkml:trace contextRef="#ctx0" brushRef="#br0" timeOffset="454540.474">4639 14852 0,'0'0'15,"-53"35"-15,35 1 0,-17-1 16,0 71-16,35-53 15,18 35-15,-1-71 16,36 19-16,-18-19 16,36-34-1,-36-1-15,-17 0 0,17-52 16,-17 35-16,-18-36 16,0 36-16,-18-36 15,1 54-15,-1-1 16,0 18-1,36 35 1,0 53-16,-1-52 16,36 52-16,-18-53 15,18 18-15,-35-18 16,35-17 0,-36-18-16,1 0 0</inkml:trace>
  <inkml:trace contextRef="#ctx0" brushRef="#br0" timeOffset="455724.1268">4868 13988 0,'0'0'0,"18"0"32,35 0-32,17 0 15,-34 0-15,17-18 16,-18 18-1,-17 0-15</inkml:trace>
  <inkml:trace contextRef="#ctx0" brushRef="#br0" timeOffset="455879.9731">4957 14093 0,'0'124'16,"0"-248"-16,17 301 0,-17-124 15,35 35 1,-17-53-16,0 1 0,-1-1 16,36 0-16,-17-17 15</inkml:trace>
  <inkml:trace contextRef="#ctx0" brushRef="#br0" timeOffset="456212.2652">5309 14499 0,'0'0'16,"18"-17"0,17-36-16,1 17 15,-19-17-15,-17 18 0,35-35 16,-35 34-16,0 1 15,0-36 1,-17 19-16,-1 34 16,1 18-16,-1 0 15,0 0-15,18 70 16,0-34-16,0 17 0,0 35 16,18-35-16,17 17 15,0-34 1,18-19-16,-17 1 15,17-18-15</inkml:trace>
  <inkml:trace contextRef="#ctx0" brushRef="#br0" timeOffset="456374.4556">5662 14252 0,'18'0'16,"-1"0"-16,1 0 15,17 0 1,-17 0 0,17 0-16</inkml:trace>
  <inkml:trace contextRef="#ctx0" brushRef="#br0" timeOffset="456574.9453">5909 14111 0,'0'18'16,"0"17"-1,0 18 1,0-35-16,0 52 16,0-52-16,0 35 15,18-53-15,-1 17 16,1-17-16</inkml:trace>
  <inkml:trace contextRef="#ctx0" brushRef="#br0" timeOffset="457108.1905">6103 13917 0,'18'0'16,"-1"0"-16,19 0 15,-19 0-15,19 0 16,-19 0-16,18 0 16,-17 0-16,0 18 15,-18 17 1,0-17-16,0 17 0,17 0 15,-17 53-15,0-52 16,18 52-16,0-53 16,-18-17-16,17 17 15,-17-17-15,0 17 16,0-17-16,-17-18 16,-1-18-1,0 18-15,-17-35 16,17 35-16,1-18 15,-1 18 1,1-18-16,-1 18 16</inkml:trace>
  <inkml:trace contextRef="#ctx0" brushRef="#br0" timeOffset="458720.7392">6685 14676 0,'18'0'16,"-1"0"-1,1-18-15,17 18 0,1-18 16,-1 18-16,0-17 15</inkml:trace>
  <inkml:trace contextRef="#ctx0" brushRef="#br0" timeOffset="458849.6499">6703 14923 0,'0'0'0,"35"0"0,53 0 15,-52-18-15,-1 18 16,0-18-16</inkml:trace>
  <inkml:trace contextRef="#ctx0" brushRef="#br0" timeOffset="459538.9048">7796 14411 0,'0'71'16,"0"-142"-16,18 194 0,-18-52 15,0 17-15,0-17 0,0 17 0,0-17 16,18 70 0,-18-88-16,35 35 0,-17-71 15,35 1 1,-36-36-16,1 1 0,-1-1 15,19-35-15,-36 18 16,17-36 0,-17 54-16,18-1 0,17 0 15,-17 36-15,17 17 16,18 18-16,-18-17 16,36-1-16,-36-18 15,53-17-15,-35-17 16,0-36-16,-17 18 15,-36-18 1,0 0-16,0 0 0,-18 0 16,0 0-16,-17-18 0,17 19 0,-17-1 15,17 0-15,1-18 16,17 54-16,35-19 16,-17 36-16</inkml:trace>
  <inkml:trace contextRef="#ctx0" brushRef="#br0" timeOffset="459755.7254">8661 13988 0,'0'0'16,"17"0"-16,19 0 15,17-18 1,-18 18-16,0-18 16,0 18-16,1 0 0,-19-17 15</inkml:trace>
  <inkml:trace contextRef="#ctx0" brushRef="#br0" timeOffset="459911.012">8714 14093 0,'0'0'0,"0"36"0,17 70 16,-17-53-16,0 17 16,18-35-16,0-17 15,-18 0-15,17-1 0,1-17 16,-1 0-16,36 0 16,-35 0-16</inkml:trace>
  <inkml:trace contextRef="#ctx0" brushRef="#br0" timeOffset="460233.8251">9049 14358 0,'0'0'16,"17"18"-16,1-36 15,0 18-15,-1-18 0,54-52 16,-53 35-16,17-54 15,-18 54-15,-17-35 16,0 34-16,-17-17 16,17 36-1,-18 17-15,1-18 0,-1 36 16,0-1-16,18 19 16,0-1-16,0 35 15,0-34-15,18-1 16,17 36-16,18-54 15,-18 1-15,1-36 16,-19 18-16,1-17 16</inkml:trace>
  <inkml:trace contextRef="#ctx0" brushRef="#br0" timeOffset="460551.8504">9402 13882 0,'17'0'15,"1"0"1,17 0-16,-17 0 16,-1 0-16,19 0 0,17 0 15,-36 0 1,1 17-16,-18 19 16,0 17-1,0-18-15,17 0 0,-17 0 16,0 36-1,18-53-15,0 35 16,-18-36-16,0 19 16,0-19-16,-36-17 15,19 0 1,-18-17 0,17-1-16,0 0 15,18 1-15</inkml:trace>
  <inkml:trace contextRef="#ctx0" brushRef="#br0" timeOffset="460795.1169">9807 13741 0,'0'0'0,"53"-18"16,-35 18-16,17-18 16,0 1-16,1-1 15,-19 18 1,-17-17-16,-17 17 16,-19 17-1</inkml:trace>
  <inkml:trace contextRef="#ctx0" brushRef="#br0" timeOffset="460906.3858">9878 13794 0,'0'0'16,"17"53"-16,1-36 0,17 18 16,-17-17-1,17 0-15,-35-1 16,18 1-16,-18 0 16</inkml:trace>
  <inkml:trace contextRef="#ctx0" brushRef="#br0" timeOffset="462163.6551">9701 13758 0,'18'0'47,"17"-17"-47,1-1 15,17 0-15,-18 1 16,18-1-16,-36 1 16,19 17-16</inkml:trace>
  <inkml:trace contextRef="#ctx0" brushRef="#br0" timeOffset="462496.7877">10213 14605 0,'-18'0'16,"18"-18"0</inkml:trace>
  <inkml:trace contextRef="#ctx0" brushRef="#br0" timeOffset="463159.6476">11007 14693 0,'0'0'15,"-18"-17"-15,0 17 0,18 17 16,-35 1-16,0-1 16,0 72-16,-18-1 15,35-35-15,0 53 16,18-71 0,0 0-16,18 36 15,0-54-15,35-17 16,-18 0-16,0-17 15,18-1-15,-18-17 0,-17 0 16,17-1-16,18-70 16,-35 36-16,-1-54 15,-17 36-15,0 18 0,0-19 16,-17 1-16,-36-88 16,18 105-16,-18-17 15,35 88-15,0 0 0,1 18 16,-1 105-1,18-35-15,0 1 0,18-1 16,17 106-16,0-106 16,71 71-16,-35-106 15,35 17-15,-36-52 16,18 17 0,-52-35-16</inkml:trace>
  <inkml:trace contextRef="#ctx0" brushRef="#br0" timeOffset="463465.5404">11571 14676 0,'0'0'15,"0"-36"-15,18 36 0,17 0 16,-17 0-16,70-17 16,-35 34-16,-18-17 15,0 18-15,1 0 0,-19 17 16,-17 0-16,0 0 15,-17 54-15,-1-36 16,-17 17-16,17-35 16,0 36-16,18-53 15,36-1-15,-19 1 16,36-18 0,-35 0-16,0 0 15,-36-18 1,0 1-16,1-1 0,-19-17 15,1 17-15</inkml:trace>
  <inkml:trace contextRef="#ctx0" brushRef="#br0" timeOffset="463570.182">11659 14923 0,'0'0'16,"-35"-18"-16,17 18 0,36 0 15,35 0 1,0 0-16,17 0 16,54-18-16,-71 1 15,17 17-15,19-36 16,-72 19-16</inkml:trace>
  <inkml:trace contextRef="#ctx0" brushRef="#br0" timeOffset="463792.0247">12118 14111 0,'35'-35'16,"0"17"-16,54-17 15,-36 17-15,0 1 16,-1-1-16,1 0 16,-35 1-16</inkml:trace>
  <inkml:trace contextRef="#ctx0" brushRef="#br0" timeOffset="463976.9015">12206 14058 0,'0'0'16,"18"88"-16,-18-35 0,0-17 16,35 34-16,-17-35 15,17 1 1,-17-19-16,-1 1 0,19 0 15,-19-18-15,1 17 16,-18-34-16</inkml:trace>
  <inkml:trace contextRef="#ctx0" brushRef="#br0" timeOffset="464294.1504">12559 14464 0,'18'0'0,"-36"0"0,53 0 16,-17-18-16,17-35 16,-17 36-1,17-54-15,-17 36 16,-1 17-16,1-70 16,-18 53-16,-18-1 15,18 1-15,-17 0 0,-19-18 16,19 53-16,-1 0 15,-17 18-15,35 17 0,0 35 16,17-34 0,1 17-16,17-18 0,18 36 15,-17-36-15,34 18 16,-35-53-16,18 17 16,-35-17-16</inkml:trace>
  <inkml:trace contextRef="#ctx0" brushRef="#br0" timeOffset="464648.4372">12929 14023 0,'0'-18'16,"0"36"-16,18-36 0,0 18 15,17-17-15,-17 17 16,34-18-16,-34 18 15,17-18 1,-35 36 0,0 17-1,0 1-15,0-1 0,0 0 16,18 53 0,0-52-16,-1 34 0,1-35 15,0-17-15,-1 17 16,-17-17-16,-17-18 15,-19 18 1,1-18-16,0-18 16,-1 18-1,19 0-15,-1 0 16,1 0-16</inkml:trace>
  <inkml:trace contextRef="#ctx0" brushRef="#br0" timeOffset="485247.3423">3369 15646 0,'-18'0'0,"1"0"31,-1 0-31,18 17 0,-18 1 16,1 0-1,-1-1 1,18 1-16,0 0 16,18-18 15,-1 0-31,1 17 16,0-17-1,-1 0-15,36 18 16,-35-18-16,17 17 0,1-17 15,-1 18-15,0-18 0,89 0 16,-54 0 0,106 0-16,-70 0 15,0 0-15,0 18 0,17-18 16,107-18-16,-107 0 16,124 1-16,-141-1 15,17 1-15,-34-1 0,17 18 16,-1-18-16,72 1 15,-89-1-15,35 18 16,-52-18-16,-36 18 16,18 0-16,-18 0 0,1 0 15,17 18-15,-18-18 16,18 18 0,-36-18-16,19 0 15,-19-18-15,1 0 16,-18 1-16,18-36 15,-18 18-15,-18 17 0,18-17 16,-18-18-16,1 35 16,-1-17-1</inkml:trace>
  <inkml:trace contextRef="#ctx0" brushRef="#br0" timeOffset="486900.3394">6421 9102 0,'0'-18'15,"17"18"1,1 0-1,-18 18 17,0-1-32,0 19 15,0-1 1,0 0-16,0-17 16,0-1-16,17 1 15,19 0-15,-1-18 16,36 17-16,-18-17 15,88 0 1,-53 0-16,0 0 0,124 0 16,-89 0-16,124-17 15,-123-1-15,105 0 16,-141 18-16,18-17 16,53-1-16,-71 1 15,35-1 1,-70 0-16,18-17 15,-54 35-15,-17-18 0,0 1 16,-17-1-16,-18-17 16,17-1-16,0 19 15,-17-1-15,-36-52 16,36 52-16</inkml:trace>
  <inkml:trace contextRef="#ctx0" brushRef="#br0" timeOffset="493467.0383">3616 9366 0,'-18'0'15,"36"-17"16,0 17-31,-1 0 16,1-18-16,35 18 16,53 0-1,-53 0-15,17 0 0,107 18 16,-89-18-16,88-18 16,-70 18-16,53-18 15,-89 1-15,18 17 16,-70 0-1,0 0-15,-1 0 0,-34 0 16</inkml:trace>
  <inkml:trace contextRef="#ctx0" brushRef="#br0" timeOffset="511615.5169">3916 17233 0,'-18'-17'16,"1"17"0,-1-18-16,0 0 0,-17 1 15,17 17-15,-17 0 16,0 17-1,17 19-15,-17-1 0,17 0 16,1 18-16,17-18 0,-18 1 16,18 34-16,18-35 15,17 1-15,-17-36 16,34-18 0,-16 0-16,17-52 15,-36 35-15,1-71 16,0 53-16,-18-71 15,0 71-15,-18-17 16,-35-106-16,35 105 0,-52-53 16,52 107-1,1-18-15,-1 52 16,18 54 0,18-18-16,34 105 15,-34-69-15,17-19 0,36 71 16,-36-88-16,53 35 15,-52-52 1,52 17-16,-53-53 16,0 0-16</inkml:trace>
  <inkml:trace contextRef="#ctx0" brushRef="#br0" timeOffset="511935.976">4269 16933 0,'35'0'16,"-70"0"-16,105 0 15,-35 0-15,1 0 0,17 18 16,0 0-16,-36-1 16,1 19-16,-18-19 0,0 18 15,-18 36-15,1-36 16,-1-17-16,-17 35 15,-1-18 1,36-17-16,0-1 0,0 1 16,36 0-1,-19-18-15,19 17 16,16-17-16,-34 0 16,17 0-16,-17 0 15,-18-17-15</inkml:trace>
  <inkml:trace contextRef="#ctx0" brushRef="#br0" timeOffset="512069.6945">4410 17216 0,'17'0'16,"1"0"-16,35-18 16,-18 18-16,18-18 15,-35 1-15,17 17 16</inkml:trace>
  <inkml:trace contextRef="#ctx0" brushRef="#br0" timeOffset="512292.7664">4674 16404 0,'0'0'0,"18"-17"16,17-1-1,-17 0-15,17 18 0,18-17 16,-35-1-16,17 18 16,-17 18-16</inkml:trace>
  <inkml:trace contextRef="#ctx0" brushRef="#br0" timeOffset="512458.515">4780 16369 0,'0'35'0,"0"-17"0,0 17 16,0 36 0,0-36-16,18 35 15,-18-34-15,0 17 16,17-36-16,1 1 15,0-18-15</inkml:trace>
  <inkml:trace contextRef="#ctx0" brushRef="#br0" timeOffset="512764.4263">5027 16669 0,'0'0'16,"18"17"-16,-18 1 0,17-36 15,1 18-15,0-17 16,-1-19-16,1-16 16,-18 16-16,0 1 0,0-36 15,-18 54 1,1-36-16,-1 35 0,0 18 16,18 18-1,0 0-15,0 17 16,0 18-16,0-18 15,18 0-15,0 1 0,17 34 16,0-52-16,18-1 16,-35-17-16,17 0 15,-17-17-15,-1-1 0</inkml:trace>
  <inkml:trace contextRef="#ctx0" brushRef="#br0" timeOffset="513048.864">5274 16281 0,'18'0'16,"17"0"-1,0 0 1,1 0-16,-19 0 0,1 17 16,17 19-1,-35-19-15,18 54 16,-18-36-16,0 0 0,0 1 15,17-1-15,-17-17 16,0 17-16,0-18 0,-17 1 16,17 0-16,-36-1 15,19-17 1,-18 0-16,17 0 16,0 0-16,18-17 15</inkml:trace>
  <inkml:trace contextRef="#ctx0" brushRef="#br0" timeOffset="513364.9887">5750 16828 0,'18'0'16,"-36"0"-16,54 17 0,-19-17 0,36 0 15,-18 0-15,1 0 16,-1 0-16,0-17 16</inkml:trace>
  <inkml:trace contextRef="#ctx0" brushRef="#br0" timeOffset="513493.9196">5803 17039 0,'53'18'15,"-18"-18"1,1-18-16,-1 18 0,36-17 16,-54-1-16</inkml:trace>
  <inkml:trace contextRef="#ctx0" brushRef="#br0" timeOffset="520551.2094">6967 16598 0,'0'-17'0,"0"-19"16,18 19-16,-18-1 0,0 0 15,0 36 17,-18 88-17,1-36-15,-1 19 16,0-1-16,1-18 16,-1 19-16,18 16 15,0-52-15,0-17 16,18-1-16,17-18 0,-17-17 15,17 0-15,0 0 0,1-17 16,-1-1-16,18-52 16,-36 52-16,1-35 0,0 35 15,-1 18 1,1 0-16,-18 36 16,18-19-16,-1 19 0,1-1 15,35 18-15,-18-36 16,18 1-1,-18-18-15,1-18 0,-19-17 16,1 18-16,-1-19 0,-17 1 16,0-71-16,-17 71 15,-36-71-15,35 53 16,1 0-16,-1 0 0,0 18 16,18 17-1</inkml:trace>
  <inkml:trace contextRef="#ctx0" brushRef="#br0" timeOffset="520841.1991">7673 16210 0,'18'0'15,"-1"18"-15,18-18 16,-17 17 0,17-17-16,-17 0 0,0 0 15,-1 0-15,19 0 16,-54 0-1</inkml:trace>
  <inkml:trace contextRef="#ctx0" brushRef="#br0" timeOffset="521037.3059">7743 16281 0,'0'0'15,"18"17"-15,-18 36 0,0-35 16,18 17-16,-18 36 15,0-36-15,0 18 16,0-18-16,0-17 16,17 17-16,1-17 15,17-1-15,-17-17 16,17-17-16,-17 17 16</inkml:trace>
  <inkml:trace contextRef="#ctx0" brushRef="#br0" timeOffset="521384.2431">8026 16563 0,'0'0'0,"17"0"15,1-18 1,0 1-16,-1-1 15,1 0-15,-18-17 0,18 17 16,-18-34-16,0 16 16,0-34-16,0 34 15,-36-16-15,19 34 16,-1 0 0,0 18-16,1 18 15,-1 0-15,18 52 16,0-35-16,35 36 15,-17-36-15,0 0 16,-1-17-16,19 0 0,16-1 16,-16 1-16,-1-18 15,-17 0-15</inkml:trace>
  <inkml:trace contextRef="#ctx0" brushRef="#br0" timeOffset="521563.016">8326 16334 0,'0'0'15,"17"0"-15,1 0 0,-1 0 16,1 0-16,0 0 16,-1-18-16,19 0 15,-19 18-15</inkml:trace>
  <inkml:trace contextRef="#ctx0" brushRef="#br0" timeOffset="521740.6053">8414 16281 0,'0'70'16,"0"-140"-16,0 176 0,0-89 0,0 36 15,17-35-15,-17-1 16,36 1-16,-19-18 16</inkml:trace>
  <inkml:trace contextRef="#ctx0" brushRef="#br0" timeOffset="521924.9586">8608 16281 0,'0'0'16,"0"70"-16,0-52 15,0 17-15,0-17 16,0 17-16,17-35 0,1 35 16,0-35-16</inkml:trace>
  <inkml:trace contextRef="#ctx0" brushRef="#br0" timeOffset="522374.8452">8731 16157 0,'18'0'0,"0"0"31,-1 0-31,1 0 16,-1 0-16,1 0 15,0 0 1,-1 0 0,-17 18 15,0 0-16,0-1-15,18-17 0,-18 18 16,18 17-16,-18-17 16,17 35-16,-17-36 15,0 36 1,0-35-16,0 17 16,0-17-16,-17-1 15,-1-17-15,0 0 16,1 0-16,-1 0 15,0 0-15,1 0 16,17-17 0,0-1-1</inkml:trace>
  <inkml:trace contextRef="#ctx0" brushRef="#br0" timeOffset="522584.9899">9049 16069 0,'0'0'0,"17"18"0,1-18 16,35 0-1,-18 0-15,18-18 16,-35 18-16,-1 0 15</inkml:trace>
  <inkml:trace contextRef="#ctx0" brushRef="#br0" timeOffset="522729.6108">9172 16245 0,'0'0'16,"18"53"-16,-18-35 0,0 17 15,0-17-15,0 0 16,-18-1 0</inkml:trace>
  <inkml:trace contextRef="#ctx0" brushRef="#br0" timeOffset="523526.0637">9543 16951 0,'-18'0'0,"-17"0"16,-1 18 0,1 35-1,18 35 1,17 0 0,17-35-16,18 0 0,1-18 15,52-35-15,-35 0 16,35-53-1,-35 0-15,18-70 16,-54 70-16,1-18 0,-1-87 16,-17 87-16,-17 0 15,-1 1-15,-17-1 0,0 18 16,-1 18-16,-34-35 16,34 70-16,1 35 15,18 18-15,17 17 16,0 18-16,17 1 0,18 17 15,36 70-15,-18-88 16,53 18-16,-53-71 16,53 18-1,-71-53-15,18 18 16,-36-36-16,1 0 16</inkml:trace>
  <inkml:trace contextRef="#ctx0" brushRef="#br0" timeOffset="523920.625">10283 16792 0,'18'-17'16,"-36"34"-16,54-52 0,-19 35 0,1-18 15,17 1-15,36 17 16,-53 0-16,34 35 16,-34-17-16,-18 35 15,0-1-15,-35 19 16,17-18-16,-17 35 15,35-53-15,0 18 16,18-17-16,-1-19 16,54 1-16,17-1 15,-53-17-15,0 0 16,18-17 0,-35-1-16,-18 1 15</inkml:trace>
  <inkml:trace contextRef="#ctx0" brushRef="#br0" timeOffset="524059.9397">10336 17074 0,'36'0'16,"17"0"-16,35 0 16,-35-17-16,0 17 0,0-18 15,35 1 1</inkml:trace>
  <inkml:trace contextRef="#ctx0" brushRef="#br0" timeOffset="524387.9648">10777 16210 0,'0'0'0,"18"-17"15,35 17 1,-18-18-16,0 18 0,36-18 16,-36 18-16,18 0 15,-53-17-15</inkml:trace>
  <inkml:trace contextRef="#ctx0" brushRef="#br0" timeOffset="524571.5344">10866 16245 0,'0'0'0,"0"36"16,17 52-16,1-35 15,-18 35-15,0-53 16,17-17-16,-17 0 16,18-1-16,-18 1 0,35-18 15,-17 0-15,0-18 16,-1 1-16</inkml:trace>
  <inkml:trace contextRef="#ctx0" brushRef="#br0" timeOffset="524989.2772">11148 16510 0,'0'0'16,"17"0"-16,1-35 0,0 17 15,17-35 1,-17 36-16,-1-19 0,1 1 15,-18-18-15,0 35 16,0 1-16,-35-18 16,17 35-16,-17-18 15,17 36-15,0-1 16,18 1 0,0 17-16,0-17 0,0 17 15,36 36-15,-19-36 16,36 35-16,-17-52 15,-1 0-15,-18-1 16,19-17-16,-19 18 16,1-18-16</inkml:trace>
  <inkml:trace contextRef="#ctx0" brushRef="#br0" timeOffset="525166.2578">11483 16369 0,'18'18'16,"-36"-36"-16,53 36 0,0-18 0,18 0 15,-35-18-15,35 0 16,-35 18-16,-18-17 16,17 17-16</inkml:trace>
  <inkml:trace contextRef="#ctx0" brushRef="#br0" timeOffset="525328.9244">11624 16334 0,'0'70'16,"0"-140"-16,0 175 0,0-69 0,0-19 15,18 19 1,-1-36-16,1 0 15</inkml:trace>
  <inkml:trace contextRef="#ctx0" brushRef="#br0" timeOffset="525505.5397">11818 16316 0,'0'71'15,"0"-142"-15,0 177 0,0-71 16,0-17-16,18-1 16,-1-17-16,1 0 15</inkml:trace>
  <inkml:trace contextRef="#ctx0" brushRef="#br0" timeOffset="525839.617">11977 16140 0,'35'17'0,"-70"-34"0,88 52 16,-18-35-16,-17 18 15,35-18-15,-36 17 16,1 1-16,-18-1 15,17 54 1,-17-36-16,0 53 16,0-70-16,0 53 15,0-54-15,-17 19 16,-1-19-16,-17-17 16,17 0-1,1 0-15,-1 0 16,-17-17-16,35-1 15</inkml:trace>
  <inkml:trace contextRef="#ctx0" brushRef="#br0" timeOffset="526612.4746">12400 16986 0,'18'0'16,"17"-17"-1,18 17-15,-18-18 0,71 18 16,-53-18-16,18 1 15,-36-1-15,18 0 16,-53 1 0</inkml:trace>
  <inkml:trace contextRef="#ctx0" brushRef="#br0" timeOffset="526757.0557">12735 16916 0,'0'0'16,"-35"35"-16,35 0 15,-35 18-15,-1-18 16,19-17-16,-1 0 16,1-1-16,17 1 0,-18-18 15</inkml:trace>
  <inkml:trace contextRef="#ctx0" brushRef="#br0" timeOffset="526934.5122">12524 16739 0,'0'0'15,"35"106"-15,-17-35 0,17-1 16,18 18-16,-18-52 16,36 34-16,-36-52 15,18 0 1</inkml:trace>
  <inkml:trace contextRef="#ctx0" brushRef="#br0" timeOffset="527574.5984">13476 17004 0,'0'-18'15,"0"-17"1,-18 17-16,1-17 16,-1 17-16,1 1 0,-1 17 15,-53 17-15,18 54 16,18-36-16,0 36 15,17-36-15,18 0 16,18-17 0,35 0-16,-18-18 15,36-18-15,-36 0 16,18-17-16,-18 17 16,0 18-16,-17 18 15,0 88 1,17 17-1,-35-52-15,18-18 16,-1 70-16,-34-17 16,17-71-16,-18 1 15,-17-19-15,17 1 0,-53-18 16,19-18-16,-37-35 16,54 18-16,-35-71 15,52 53-15,-35-70 16,53 70-16</inkml:trace>
  <inkml:trace contextRef="#ctx0" brushRef="#br0" timeOffset="528380.4422">13600 16104 0,'17'0'15,"19"0"1,-1 0-16,35 0 15,-52-17 1,53 17-16,-54 0 16,18-18-16</inkml:trace>
  <inkml:trace contextRef="#ctx0" brushRef="#br0" timeOffset="528559.5864">13635 16175 0,'0'0'16,"18"53"-16,-1-36 0,-17 19 16,18 34-16,-1-52 15,1 17-15,0 0 16,-18-17-16,17 0 16,1-18-16,0 0 0,-1 0 15,1 0-15</inkml:trace>
  <inkml:trace contextRef="#ctx0" brushRef="#br0" timeOffset="528842.8864">13917 16475 0,'18'0'16,"-36"0"-16,53 0 0,-17-36 15,0 19-15,-1-1 16,19-52-16,-19 34 15,1-17 1,-18 18-16,0 18 0,0-1 16,-18-17-16,1 35 15,-1-18-15,18 36 16,-18-1-16,18 1 0,0 35 16,18-18-16,0 18 15,-1-35-15,1-1 16,17 1-16,-17-18 0,35 0 15,-36 0 1</inkml:trace>
  <inkml:trace contextRef="#ctx0" brushRef="#br0" timeOffset="529315.8421">14252 16069 0,'-17'0'31,"17"-18"0,17 18-31,1-17 16,17 17-16,0 0 16,-17 17-1,0 19-15,-1-1 16,1 36-1,0-19-15,-18-16 0,17 34 16,1-34-16,-18-19 16,0 1-16,0-1 0,0 1 15,-18-18 1,-17-18 0,17 1-16,1-1 0,-1 1 15,-17-19 1,17 19-16</inkml:trace>
  <inkml:trace contextRef="#ctx0" brushRef="#br0" timeOffset="529486.9667">14711 16051 0,'-35'53'15,"70"-106"-15,-70 124 0,17 0 0,0-54 16,18 18-16,18-17 0,-18 17 16</inkml:trace>
  <inkml:trace contextRef="#ctx0" brushRef="#br0" timeOffset="530010.0662">14905 16510 0,'0'-35'16,"0"70"-16,-18-70 16,1 88-16,17 0 15,-18 105-15,0-69 16,18-19-16,0 54 15,18-72-15,17 37 16,-17-54-16,35 0 16,-18-35-16,18 0 15,-35-17-15</inkml:trace>
  <inkml:trace contextRef="#ctx0" brushRef="#br0" timeOffset="530277.6338">15134 16704 0,'0'0'0,"35"0"0,1 0 16,52 18-16,-53-1 15,18 19 1,-35-1-16,-1 0 0,1 18 16,-18-35-16,-18 17 15,18-17-15,-17 17 0,-1 18 16,18-36-16,0 19 15,18-19-15,-1 1 16,36-18 0,0 0-16,-35 0 15,0-18-15,-18 1 16,-18-19-16</inkml:trace>
  <inkml:trace contextRef="#ctx0" brushRef="#br0" timeOffset="530396.5592">15293 16969 0,'0'0'0,"53"0"0,-18 0 0,0 0 15,18-18-15,-17 0 16,-1 1-16</inkml:trace>
  <inkml:trace contextRef="#ctx0" brushRef="#br0" timeOffset="530600.5366">15681 16245 0,'35'0'15,"18"0"1,-18-17-16,36 17 15,-53-18-15,-1 18 0,1-17 16</inkml:trace>
  <inkml:trace contextRef="#ctx0" brushRef="#br0" timeOffset="530751.0003">15787 16351 0,'0'0'16,"0"53"-16,17-18 0,-17 36 15,0-36 1,0-17-16,0 17 0,18-17 16,0-1-16,-18 1 15</inkml:trace>
  <inkml:trace contextRef="#ctx0" brushRef="#br0" timeOffset="531038.9852">15981 16545 0,'17'-17'16,"1"-1"-1,17-17-15,-17-1 16,17-16-16,-17 16 16,-18 19-16,0-1 0,0-17 15,0 17-15,-18 0 16,1 18-1,17 36-15,-18-19 16,18 19-16,0-1 0,0 0 16,0 36-16,18-36 15,-1-17-15,19-1 16,-1 1-16,-17-18 0,-1 0 16,1-18-16</inkml:trace>
  <inkml:trace contextRef="#ctx0" brushRef="#br0" timeOffset="531344.1758">16281 16210 0,'0'0'0,"17"0"16,1 0-1,0 0-15,-1 0 16,1 18-1,0-1-15,-1 1 0,-17 17 16,18 36-16,-18-18 16,17-18-16,-17 36 15,0-36-15,0 0 16,-17-52 15,-1-1-15,1 0-16,-1 1 15,0-1-15,1 0 16</inkml:trace>
  <inkml:trace contextRef="#ctx0" brushRef="#br0" timeOffset="531654.7912">16475 16016 0,'0'18'16,"17"-1"-16,36 72 15,-17-36-15,16-1 0,-16 1 16,70 71-16,-53-54 15,-1 71-15,-34-70 16,-36 88 0,1-89-16,-71 89 15,35-88-15,-53 52 16,53-70-16,0 0 16,0 0-16</inkml:trace>
  <inkml:trace contextRef="#ctx0" brushRef="#br0" timeOffset="535532.2513">3951 17956 0,'18'0'31,"-1"18"-15,1-18-16,0 0 16,-1 0-1,19-18-15,-19 18 16,19-17-16,-19 17 0,1 0 16,35-18-16,-36 18 15,19 35-15,-19 1 16,36 17-1,-35-18-15,17-17 0,0 17 16,1-35-16,52 17 16,-53-17-16,53-35 15,-35 18-15,35-36 16,-35 17-16,36-34 16,-54 34-16,18 1 15,-18 18-15,-17 17 16,35 17-16,-36-17 15,18 18-15,-17-1 0,17-17 16,-17 18-16,17-18 0,1 0 16,-1-18-16,0 18 0,36-35 15,-54 35 1,36-35-16,-17 35 16,-19-18-16,18 18 0,-17-17 15,17 17-15,-17 17 16,17 1-1,-17 0-15,35-1 16,-36 1-16,1-1 0,17 1 16,1 0-16,52-18 15,-53 0-15,53 0 16,-52 0-16,52-18 16,-53 0-16,18 1 15,-35 17-15,-1-18 16,36 18-16,-35 0 15,17 0 1,0 18-16,-17-18 0,0 17 16,17-17-16,0 0 0,71-35 15,-53 18-15,70-36 16,-52 17-16,0 19 16,52-36-16,-70 35 15,35 1-15,-35 17 16,0 17-1,-18-17-15,-17 18 0,52 17 16,-52-35-16,53 18 16,-36-18-16,35 0 15,-34-18 1,-1 18-16,36 0 16,-54 0-16,19 0 0,-1 0 15,18 0-15,-18 0 16,0 18-16,1-18 0,-1 0 15,53-18 1,-53 18-16,18-18 0,-18 18 16,18-17-16,-17 17 0,17-18 15,0 1-15,-1 17 0,-16-18 16,52 0-16,-35 18 16,17 0-16,-34 18 15,-19-18-15,19 18 16,-19-1-16,1 1 0,35-1 15,-18-17-15,18 0 16,-18 0-16,1 0 16,16 0-16,-34 18 15,53-18 1,-54 18-16,19-18 0,16 17 16,-34-17-16,35 18 15,-18-18-15,1 0 16,34 0-16,-35-18 15,1 18-15,-1-17 0,0 17 16,1 0-16,16 0 16,-34 0-16,35 53 15,-35-18-15,17 35 16,0-52-16,36 35 16,-36-53-16,53 18 15,-53-18-15,54-18 16,-36 0-1,35-35-15,-35 36 16,-18-1-16,53-35 16,-53 36-16,36-1 15,-36 18-15,18 18 16,-35-1-16,35 19 16,-18-19-16,-17 1 15,52 17-15,-34-35 16,-1 18-16,53-18 15,-53-18-15,53 0 16,-52 1-16,34-1 16,-17 1-16,-18-1 15,1 18-15,-19 0 0,19 0 16,17 18-16,-36-1 16,19 18-16,-1-17 15,18 35-15,-18-35 16,53-18-1,-53 0-15,54 0 16,-54 0-16,53-36 16,-35 19-16,18-19 15,-36 19-15,0-1 16,-17 18-16,-1-17 0,19 17 16,-19 0-16,19 0 0,-1 17 15,-17-17-15,-1 18 16,18-1-16,-17 1 15,35 0 1,0-18-16,-18 0 0,0 0 16,1 0-16,-1 0 15,36 17-15,-54-17 16,36 0-16,-18 18 16,-17-18-16,17 18 0,-17-1 15,17-17-15,1 18 16,-1-18-16,35 0 15,-34 0-15,52 0 16,-35-18-16,35 18 16,-17-17-16,34-1 15,-34 18-15,52-18 16,-52 18-16,88 0 16,-71 0-16,106 0 15,-88 0-15,88 0 16,-106 0-16,124 0 15,-89-17-15,124 17 16,-123 0 0,122-18-16,-140 18 15,18-18-15,-36 1 0,71-1 16,-106 1-16,-36-1 16</inkml:trace>
  <inkml:trace contextRef="#ctx0" brushRef="#br0" timeOffset="550954.8735">9472 7620 0,'0'-18'62,"0"-17"-46,18 0-16,17-53 15,0 35-15,-17-18 16,35-70-16,-18 35 16,-17 53-16,-1 0 15,-17 36-15,-17-1 16,-1 18-1</inkml:trace>
  <inkml:trace contextRef="#ctx0" brushRef="#br0" timeOffset="551281.4112">9331 7285 0,'0'-18'15,"0"36"1,0 0 0,0 17-16,-18 71 15,18-53-15,0-1 0,0-16 16,18 52-16,-18-53 15,18-17-15,17 17 16,0-35-16,0 0 0,36-18 16,-36-17-1,18 0-15,53-36 16,-71 54-16,1-19 0,-19 36 16</inkml:trace>
  <inkml:trace contextRef="#ctx0" brushRef="#br0" timeOffset="553685.2069">3422 7638 0,'-35'0'15,"-1"-18"-15,19 18 16,-36 0-16,-35 18 15,17-18-15,-35 17 16,36-17-16,-54 18 16,54 0-16,17-18 15,-71 17-15,71-17 16,-35-17-16,53 17 16,0 0-16,17 0 0,-35 0 15,35 0-15,1 0 16,-1 0-1,18 17 1,0 1 0,0-1-16,-17 36 15,17-17-15,-18 52 16,0-35-16,-17 70 16,35-52-1,-18-1-15,1 1 0,-1 70 16,0 0-1,1-53-15,17 1 0,-18-1 16,0 88 0,1-88-16,-1 1 0,18-1 15,-17 18-15,-36 88 16,35-106-16,0 18 0,1-1 16,-19 125-16,19-124 15,-1-1-15,18 1 0,-17 0 16,-19 123-1,36-105-15,-17-1 0,-1 1 0,18-1 16,-18 1-16,1 123 16,-1-124-16,18 1 15,-18 105-15,1-106 16,-1 107-16,1-107 16,-19 124-16,19-123 15,-19 105 1,19-123-16,-19 123 15,19-123-15,-19 106 16,36-124-16,-35 106 16,18-88-16,-1-18 15,0 106 1,1-88-16,-1 70 0,0-88 16,18-17-16,0-1 0,-17 19 15,17 34-15,0-52 16,0 52-1,17-70-15,-17 53 16,0-71-16,18 0 0,0 18 16,-18-35-16,17 0 15,1-1 1,-18 1 0,18-18-16,-1 17 15,-17 1-15,18-18 16,-1 18-16,19-1 15,-19 1-15,36 0 16,-35-1-16,53 19 16,-19-36-16,37 0 15,-36 0-15,70-18 16,-70 18-16,17 0 16,19-18-1,-54 18-15,-17 18 0,-1-18 16</inkml:trace>
  <inkml:trace contextRef="#ctx0" brushRef="#br0" timeOffset="563428.504">18045 4357 0,'0'-18'16,"-18"18"-16,18 18 47,18-18-32,-18 17-15,0 19 0,17 17 16,-17-18-16,0 53 15,0-35-15,18 53 16,-18-53-16,18 53 16,-18-36-16,0 54 15,-18-54-15,0 107 16,18-89-16,0 18 16,-17-1-16,17 19 0,0-1 15,-18-17-15,18 18 0,0-1 16,-18 18-16,18-17 15,0 17-15,-17 0 0,17 0 16,-36 141-16,19-123 16,-19 159-1,19-142-15,-1 0 0,1 1 16,-19 193-16,19-193 16,-1 17-16,0-18 0,1 18 15,-19 176-15,1-193 16,18 17-16,-19 176 15,19-176-15,-1 212 16,0-212-16,1 18 16,-1-1-16,18-17 0,-35 230 15,35-195-15,-35 194 16,17-211-16,-17 229 16,35-229-16,-36 229 15,36-247 1,-17 229-16,-1-229 15,18 194-15,-18-212 16,18-17-16,0 18 0,0-36 16,-17 0-16,17 0 0,-18-18 15,0 124 1,1-141-16,-1 106 16,1-124-16,-19 53 15,19-88-15</inkml:trace>
  <inkml:trace contextRef="#ctx0" brushRef="#br0" timeOffset="566453.5048">18927 5521 0,'-18'0'0,"18"-18"31</inkml:trace>
  <inkml:trace contextRef="#ctx0" brushRef="#br0" timeOffset="567754.7947">18662 7885 0,'0'0'16,"-35"-71"-16,17 36 0,-17-36 15,17 54-15,-35-1 16,36 18-16,-54 70 15,36-17-15,-36 53 16,36-53 0,17 0-16,18 0 0,0 18 15,0-54-15,53 18 16,-18-35-16,36-17 16,-36-18-16,18-18 15,18-53-15,-36 35 16,0-70-16,-17 53 15,-36-88 1,1 87-16,-1 1 0,-53-35 16,54 87-16,-18 19 15,17 34 1,18 72 0,0-19-16,53 71 15,-36-70-15,19-1 0,-1 1 16,36 35-16,-18-71 15,-18 18-15,18 0 16,-36-18-16,1-17 16,0-1-16,-1-17 15,-17-17-15</inkml:trace>
  <inkml:trace contextRef="#ctx0" brushRef="#br0" timeOffset="568110.0726">18874 7285 0,'0'-18'16,"0"36"-16,17-36 0,1 18 16,0 0-16,17 0 15,0 18-15,0 0 0,54 52 16,-54-35-16,0 54 15,-35-54-15,18 35 16,-36-34-16,18-1 16,-18 0-16,1 0 15,-1 54-15,1-54 16,-1 36-16,18-36 16,18 0-16,17-17 15,18-18 1,-18-18-16,18 0 15,-35 1-15,-18-1 16,0 1-16,-36-19 16</inkml:trace>
  <inkml:trace contextRef="#ctx0" brushRef="#br0" timeOffset="568266.4441">18909 7691 0,'18'0'0,"-36"0"0,53 0 15,-17 0-15,17 0 0,53-18 16,-35 18-16,0 0 16,-18-18-16,1 18 15,-1 0-15,-17-17 0,-1-1 16</inkml:trace>
  <inkml:trace contextRef="#ctx0" brushRef="#br0" timeOffset="568851.0824">19614 6967 0,'0'0'0,"18"0"63,17 0-63,-17 0 16,35 0-16,-35 0 15,17-17 1,-18 17-16,-34 0 31,-1 0-31</inkml:trace>
  <inkml:trace contextRef="#ctx0" brushRef="#br0" timeOffset="569100.6084">19632 6950 0,'0'17'16,"0"1"-16,0 35 16,0-35-16,0 34 15,0-16-15,0 17 16,18-36-16,-1 19 16,-17-19-1,36 19-15,-19-19 0,1 1 16,0-18-1,-1 0-15,1 0 16</inkml:trace>
  <inkml:trace contextRef="#ctx0" brushRef="#br0" timeOffset="569417.294">19985 7285 0,'0'0'0,"0"-18"16,0 1-16,18-1 0,-1-17 15,-17-1-15,18-17 16,-1 18-16,-17 0 16,18 0-16,-18 17 15,0 0-15,0 1 0,0-1 16,0 36-1,0-1-15,0 19 0,0-1 16,0 0-16,0 0 0,18 36 16,-1-53-16,-17 17 15,36-17 1,-1-1 0,-17-17-16,-1-17 15</inkml:trace>
  <inkml:trace contextRef="#ctx0" brushRef="#br0" timeOffset="569750.0814">20232 6932 0,'0'0'0,"17"0"16,19 0-16,-19 18 16,19-1-1,-1-17-15,-17 18 16,-1 0-16,1 35 15,-18-36-15,0 18 16,0 36-16,0-36 16,17 36-1,-17-53-15,0-1 0,0 1 16,0-1-16,-17-17 31,-1 0-31,1-17 16,-1-1-1,18 1-15,-18 17 16,1 0-16,17 17 16,0 1-1</inkml:trace>
  <inkml:trace contextRef="#ctx0" brushRef="#br0" timeOffset="569928.2812">20549 7497 0,'0'0'0,"18"0"0,0 0 15,-1 0-15,19 0 0,-1-18 16,-18 18-16,1 0 16,-18 18-1,-18-18-15</inkml:trace>
  <inkml:trace contextRef="#ctx0" brushRef="#br0" timeOffset="570032.7432">20602 7726 0,'53'0'0,"-106"0"0,124 0 15,-18 0-15,-18 0 16,-17-18 0</inkml:trace>
  <inkml:trace contextRef="#ctx0" brushRef="#br0" timeOffset="570662.2908">21678 7867 0,'-17'-18'15,"17"1"-15,-18 17 16,0 0-16,1 0 0,-19 35 16,19-17-16,17-1 0,-36 54 15,19-54-15,-1 36 16,18-35-16,0 0 15,0-1-15,0 1 16,35-18-16,1-35 16,17-18-1,-18 0-15,0-53 16,-17 18-16,-1 0 16,-17-106-16,-35 35 15,0 53 1,17 71-16,1 35 15,17 35-15,0 0 0,0 124 16,17-71 0,19 89-16,-1-89 15,0-18-15,53 54 16,-35-89-16,0 0 0,0 1 16,0-19-16</inkml:trace>
  <inkml:trace contextRef="#ctx0" brushRef="#br0" timeOffset="571022.8299">22154 8096 0,'0'0'0,"0"36"16,0-1-16,18-18 15,0-17 1,-18-17-16,17-18 0,-17 17 15,0-35-15,0 0 0,-17-53 16,-1 36-16,18-107 16,0 71-16,18-105 15,-1 105-15,19-18 16,-19 107-16,36-1 16,-18 36-16,1 70 15,-1-35-15,0 106 16,-17-71-1,17 88-15,-35-105 16,53 88-16,-35-106 16,-1-1-16,1 1 15,0 0-15,-18-35 0,17 17 16,-17-17-16</inkml:trace>
  <inkml:trace contextRef="#ctx0" brushRef="#br0" timeOffset="571179.3753">22207 7814 0,'0'0'15,"-17"-35"-15,34 17 0,36 0 16,-17 1-16,-1-1 0,0 1 16,53-1-1,-52 0-15,-1 18 0</inkml:trace>
  <inkml:trace contextRef="#ctx0" brushRef="#br0" timeOffset="571423.6607">22648 6985 0,'0'-18'0,"0"36"0,18-53 15,17 35 1,-17 0-16,17 0 0,0 0 16,54 0-16,-54 0 15,0 0-15,-17 0 0,-18-18 16,-35 18 0,-1 0-16,1 0 15</inkml:trace>
  <inkml:trace contextRef="#ctx0" brushRef="#br0" timeOffset="571545.943">22666 7073 0,'18'71'0,"-36"-142"0,53 177 16,-17-88-16,0 17 0,17-17 15,0 17 1,-17-17-16,17-1 16,-35 1-16,18-18 15</inkml:trace>
  <inkml:trace contextRef="#ctx0" brushRef="#br0" timeOffset="571875.3442">23036 7320 0,'0'0'16,"18"0"-16,0 0 0,17-17 15,-17-1 1,17-17-16,-17-1 15,-1-17-15,-17 36 16,0-19-16,0 19 0,0-18 16,-35-1-16,35 19 15,-18-1 1,1 36-16,-1 17 16,18 0-16,0 0 15,18 1-15,-18-1 0,17 0 16,36 18-16,-35-35 15,17 0-15,0-18 16,1-18 0,-19 0-16</inkml:trace>
  <inkml:trace contextRef="#ctx0" brushRef="#br0" timeOffset="572185.8954">23354 6932 0,'18'-18'15,"-36"36"-15,53-36 16,0 18 0,-17 0-16,17 18 15,-35 0-15,18-18 0,0 35 16,-18-17 0,17 17-16,-17 0 15,18 0-15,-18-17 0,18 35 16,-18-35-16,0 17 15,0-17 1,-18-18 0,0 17-16,1-17 15,-19 0-15,19-17 16,-1 17-16,0 0 16,1 17-1,-1 1 1</inkml:trace>
  <inkml:trace contextRef="#ctx0" brushRef="#br0" timeOffset="572787.3352">23901 7655 0,'17'18'0,"54"0"16,17-1-1,36-17 1,-54 0-16,54-17 15,-71-1-15,17 0 16,-35 1-16,-35-1 16,0 0-16,0 1 0,0-1 0,-17 0 15,-19 1-15,36-1 16,-17 18-16,-1 0 16,18 53-1,-35 18-15,17-18 16,1 35-16,-1-53 15,-17 18-15,17-18 16,0-17-16,1-18 16,-1 18-16,-17-36 15,17 18-15,-17-53 16,17 18-16,1-36 16,17 18-16</inkml:trace>
  <inkml:trace contextRef="#ctx0" brushRef="#br0" timeOffset="572925.5564">24148 7514 0,'17'-17'0,"-34"34"0,70-17 15,-18 18-15,-18 17 16,19 0-16,-1 1 0,18 34 16,-18-17-16,1-35 15,-1 17-15,0-17 0,-17 17 16,17-17-16,-17-1 16</inkml:trace>
  <inkml:trace contextRef="#ctx0" brushRef="#br0" timeOffset="574543.2202">25559 7602 0,'-18'-35'15,"36"70"-15,-54-88 0,1 36 0,18-1 16,-19 1-16,1 17 0,0 0 16,-18 17-16,-18 36 15,54-18-15,-19 54 16,36-54-16,36 53 16,-19-70-16,71 35 15,-52-53-15,70 0 16,-54-18-16,1-35 15,-35 18-15,0-36 16,-18 54-16,0-19 16,0 19-16,-18 17 0,18 17 15,-18 19 1,18 105-16,18-71 16,17 107-16,-17-89 15,35 35-15,-35-70 16,17 35-16,-35-70 15,0 0-15,-18-1 16,-35-17-16,0-17 16,-53-54-16,54 36 15,-72-53-15,71 35 16,-17-53 0,52 53-16,18-53 15</inkml:trace>
  <inkml:trace contextRef="#ctx0" brushRef="#br0" timeOffset="574884.0032">25806 6826 0,'17'18'16,"1"-18"0,0 0-16,-1-18 15,19 18-15,-1-17 16,-18 17-16,19-18 15,-19 18-15,19 0 16,-19 0-16,1 0 16,0 0-16</inkml:trace>
  <inkml:trace contextRef="#ctx0" brushRef="#br0" timeOffset="575100.2091">25912 6950 0,'-18'88'16,"36"-176"-16,-36 211 0,18-70 16,18 35-16,-1-52 15,-17-1-15,53 0 16,-35-17-16,35-1 15,-36-17-15,19 0 0,-19 0 16,1-17-16</inkml:trace>
  <inkml:trace contextRef="#ctx0" brushRef="#br0" timeOffset="575404.9776">26211 7267 0,'0'0'0,"18"0"16,17-35 0,-35 17-16,36-52 15,-36 34-15,17-34 16,-17 35-16,-17-54 16,17 54-16,-18 0 15,0 35-15,1 18 16,17 17-16,0 35 15,0-17-15,17 35 16,1-35-16,35 0 16,-18-17-1,18-1-15,-18-35 16,1 0-16,-19-18 16</inkml:trace>
  <inkml:trace contextRef="#ctx0" brushRef="#br0" timeOffset="575725.3071">26423 6914 0,'0'0'0,"0"-17"0,18-1 15,-1 18-15,1 0 16,17 0-16,1 0 0,34 0 16,-35 0-16,1 18 15,-19-18-15,1 17 16,-18 19-16,0 17 15,0-18-15,0 35 16,0-34-16,0-1 16,0-17-16,0-1 15,18 1-15,-18-36 32,-18 1-17,18-1-15,-35 0 16,17 1-16,0 17 15,1-18 1</inkml:trace>
  <inkml:trace contextRef="#ctx0" brushRef="#br0" timeOffset="575889.5376">26899 6650 0,'0'35'16,"18"0"-16,-18 18 16,18-17-16,-1-19 0,1 36 15,0-18-15,-18-17 16</inkml:trace>
  <inkml:trace contextRef="#ctx0" brushRef="#br0" timeOffset="576441.0426">27393 6650 0,'0'0'15,"-35"0"-15,17 35 0,-17 18 16,17 0-16,1 18 0,-19 105 16,36-70-16,0-18 15,18 88-15,0-87 16,35 34-16,-36-88 16,19 1-16,-1-1 0,18-18 15,-18 1-15,18-36 16</inkml:trace>
  <inkml:trace contextRef="#ctx0" brushRef="#br0" timeOffset="576807.6279">27728 6967 0,'0'-17'15,"53"-1"1,-17 0-16,69 1 16,-52 17-16,18 0 0,-1 0 15,-17 17-15,0 19 0,-17-1 16,-1 36-16,-35-19 16,-18 37-16,-17-36 15,-36 52 1,18-34-16,-17 35 15,52-53-15,18 17 16,35-34-16,1-19 16,17 1-16,0-1 0,52-17 15,-52-17-15,36-1 16,-72 18-16,1-17 16,-36 17-1,-52 0-15</inkml:trace>
  <inkml:trace contextRef="#ctx0" brushRef="#br0" timeOffset="577007.8678">27869 7303 0,'0'0'15,"18"0"-15,17 0 16,36 0-16,-18 0 15,0 0-15,17 0 16,-17 0-16,0 0 0,53-18 16,-71 18-16,18-35 15,-35 17-15</inkml:trace>
  <inkml:trace contextRef="#ctx0" brushRef="#br0" timeOffset="577279.7232">28593 6526 0,'35'0'0,"-70"0"0,88 0 16,17-17-16,-35 17 16,18 0-1,-17 0-15,-19-18 0,1 18 16</inkml:trace>
  <inkml:trace contextRef="#ctx0" brushRef="#br0" timeOffset="577464.1439">28628 6685 0,'-18'106'0,"36"-212"0,-36 247 16,36-53-16,0-52 16,17 17-1,-18-36-15,1 1 0,0 0 16,35-18-16,-36 0 15,1-18-15</inkml:trace>
  <inkml:trace contextRef="#ctx0" brushRef="#br0" timeOffset="577769.691">28857 7038 0,'0'0'16,"18"18"-16,0-18 0,-1-18 15,1 0 1,17-35-16,-17 18 16,-1-18-16,1 18 15,-18-36-15,0 54 16,0-54 0,0 54-16,0-1 0,0 0 15,0 54 1,0 16-16,0 1 15,0 36-15,0-54 16,35 35 0,-17-52-16,17 17 15,-17-17-15,17-18 16,-35-18-16</inkml:trace>
  <inkml:trace contextRef="#ctx0" brushRef="#br0" timeOffset="578120.2849">29175 6685 0,'17'0'31,"19"18"-31,-19-18 16,1 0-1,0 17-15,-1-17 0,1 0 16,-1 0-1,-17 36 1,0-19-16,0 54 16,0-36-16,0 0 15,18 18-15,0-17 16,-18-1-16,17 0 16,-17-17-16,0-1 15,-17-34 1,-19-1-1,19 18-15,-18-17 16,17 17-16</inkml:trace>
  <inkml:trace contextRef="#ctx0" brushRef="#br0" timeOffset="578419.9673">29475 6403 0,'17'0'16,"-17"18"-16,18 17 0,35 53 15,-36-35-15,19 0 16,34 88-1,-34-70-15,-1 17 0,0 106 16,-35-106-16,0 18 16,-18 0-16,1-1 0,-18 1 15,-1 53-15,1-88 16,-18 34-16,0-52 16,-53 18-1</inkml:trace>
  <inkml:trace contextRef="#ctx0" brushRef="#br0" timeOffset="580522.3979">18380 9895 0,'0'-17'16,"0"34"-16,0-69 0,-36-19 15,19 53-15,-54 1 16,36 17-16,0 17 16,-71 72-16,71-19 15,-18-17-15,35 18 0,-17-19 16,17 1-16,18 0 0,0 18 16,35-36-16,36-17 15,-36-18 1,71-36-16,-53 1 15,18-53-15,-36 17 16,18-70-16,-53 71 16,17-18-16,-34-1 15,17 1-15,-18 0 16,-17-18-16,17 36 0,-35-54 16,36 107-16,-19-19 15,19 72 1,-1 16-16,36 125 0,-18-71 15,17-1-15,1 19 16,17-18-16,1-18 0,69 88 16,-52-123-16,53 53 15,-53-88 1,0-1-16,-18 1 0</inkml:trace>
  <inkml:trace contextRef="#ctx0" brushRef="#br0" timeOffset="580971.7534">18750 9454 0,'0'0'16,"0"124"-16,0-54 0,0 19 15,0 87-15,18-88 16,-18-17-16,17-1 15,-17 1-15,36-18 0,17 17 16,-18-52-16,0-18 16,0 0-16,1-35 0,34-36 15,-34 36-15,-1-53 16,-35 52-16,35 1 16,-35 53-1,18 35-15,-18-18 16,35 53-16,0-70 15,36 35-15,-36-53 16,53 0-16,-52 0 16,-19-36-16,1 19 15,-18-71-15,0 52 16,-35-69-16,-1 34 16,-17-52-16,18 52 15,-35-53 1,52 72-16,0-54 15,1 88-15,17-35 16</inkml:trace>
  <inkml:trace contextRef="#ctx0" brushRef="#br0" timeOffset="581795.7283">19632 9049 0,'0'0'0,"-18"0"0,36 0 16,35 0 0,-18-18-16,53 18 15,-52-18-15,34 18 16,-52-17-16,0 17 0,-36 0 31</inkml:trace>
  <inkml:trace contextRef="#ctx0" brushRef="#br0" timeOffset="581934.1689">19720 9119 0,'18'53'15,"-36"-106"-15,54 142 0,-19-19 16,1-52-16,-1 35 16,1-36-16,0 1 15,-1 0-15,1-18 16</inkml:trace>
  <inkml:trace contextRef="#ctx0" brushRef="#br0" timeOffset="582217.7334">19967 9402 0,'18'0'16,"17"0"-1,-17-18-15,17-17 16,-17 17-16,17-35 15,-17 18-15,-18-18 16,0 18-16,0 17 0,0-17 16,-18 17-1,0 0-15,1 18 16,-1 36-16,18-19 16,0 19-16,0-1 15,18-17-15,-1 17 0,36 18 16,-17-36-16,34 1 15,-35 0-15,-17-18 16</inkml:trace>
  <inkml:trace contextRef="#ctx0" brushRef="#br0" timeOffset="582529.3996">20249 9049 0,'18'-18'16,"53"300"-16,-160-546 0,125 228 0,-1 36 15,-17 0 1,-1 0-16,36 0 16,-35 0-16,-1 0 0,1 36 15,0-19-15,-18 1 16,17 17-16,-17 1 0,0-1 16,0 0-16,0-17 15,0 35-15,18-36 16,-18 1-16,0 0 15,0-1-15,-18-17 16,1 0 0,17-17-16,-36 17 15,19 0-15</inkml:trace>
  <inkml:trace contextRef="#ctx0" brushRef="#br0" timeOffset="582690.3851">20743 9349 0,'36'0'16,"-72"0"-16,89-18 0,-17 18 0,-19 0 15,1 0-15,-1 0 16</inkml:trace>
  <inkml:trace contextRef="#ctx0" brushRef="#br0" timeOffset="582837.2874">20708 9613 0,'0'0'0,"35"18"16,1-18-16,-1 0 15,18 0-15,-18-18 16,-17 18-16,-18 18 15</inkml:trace>
  <inkml:trace contextRef="#ctx0" brushRef="#br0" timeOffset="583356.761">21661 9066 0,'0'0'0,"17"106"16,-17-53-16,0 0 15,0 0-15,18-18 0,-18 71 16,0-71-1,17 36-15,1-36 16,-18 36-16,-18-54 16</inkml:trace>
  <inkml:trace contextRef="#ctx0" brushRef="#br0" timeOffset="583519.8612">21502 9772 0,'17'18'16,"19"-18"-16,52-18 15,-35 18-15,88-18 16,-70 1-16,-1-1 0,54-17 16,-72 17-1,-16 18-15,-36 18 16,-18-18-16</inkml:trace>
  <inkml:trace contextRef="#ctx0" brushRef="#br0" timeOffset="583991.9033">21802 10178 0,'-18'88'16,"36"-176"-16,-36 211 0,0-105 0,-17 35 15,35-36 1,0-34-1,35-36-15,-17 17 16,0 1-16,-1 0 16,1 0-16,0-1 0,-1 19 15,1-1-15,17 0 16,-17 18-16,-18 36 16,17-19-16,-17 1 0,0 0 15,0 17-15,0-17 0,0-1 16,0 1-1,18-18 1,17-35-16,-17 17 16,17-17-16,-17 17 15,0 0-15,34 1 16,-16 17-16,-19 17 16,1 1-16,0 17 0,-18 1 15,35 34-15,-17-35 16,-18 1-16,0-19 15,17 1-15,-17 0 16,0-36 0</inkml:trace>
  <inkml:trace contextRef="#ctx0" brushRef="#br0" timeOffset="584898.4319">23566 9701 0,'0'-17'15,"-36"-19"1,36 19-16,-53 17 16,36 0-16,-54 35 15,18 18-15,0 53 16,18-53-16,17 53 16,18-71-16,18 35 15,17-52-15,54-18 16,-37 0-16,54-53 15,-70 0-15,34-53 16,-35 54-16,-17-90 16,-18 72-1,-18-107-15,1 89 16,-36-53-16,18 71 16,17 34-16,-17 19 15,17 17-15,0 123 16,36-52-16,0-1 15,17 18-15,0-17 16,0 0-16,1-1 0,52 54 16,-35-71-16,0-18 15,35 35 1,-17-34-16</inkml:trace>
  <inkml:trace contextRef="#ctx0" brushRef="#br0" timeOffset="585301.9159">24201 9349 0,'70'0'15,"-140"0"-15,193 0 0,-70 17 0,88-17 16,-70 18-16,-1-18 15,1 0-15,-18 18 0,35 17 16,-71-18-16,-17 19 16,0-19-16,-35 36 15,18-35 1,-36 35-16,17-18 16,-34 36-16,35-18 15,-1 0-15,19-1 0,-19 1 16,19 53-16,17-53 15,35 35 1,-17-70-16,52 35 16,-35-53-16,1 0 0,17 0 15,17-18-15,-52 18 16,-1-35-16,-17 17 16,0 1-16,-17 17 15</inkml:trace>
  <inkml:trace contextRef="#ctx0" brushRef="#br0" timeOffset="585490.1788">24377 9895 0,'0'0'0,"18"-17"15,17 17-15,35-18 16,-17 18-16,0-17 0,18 17 15,35-18 1,-53 18-16,17-18 16,-35 18-16</inkml:trace>
  <inkml:trace contextRef="#ctx0" brushRef="#br0" timeOffset="585716.3418">25065 9119 0,'0'0'16,"35"-17"-16,-17 17 0,52-36 15,-17 36-15,-17-17 0,34-1 16,-52 0-16,-1 18 15</inkml:trace>
  <inkml:trace contextRef="#ctx0" brushRef="#br0" timeOffset="585888.7098">25206 9172 0,'0'71'16,"0"-142"-16,18 177 0,-18-53 15,0 18 1,17-36-16,1 0 0,0 18 16,-1-35-16,18-1 15,1-17-15,-19 0 16</inkml:trace>
  <inkml:trace contextRef="#ctx0" brushRef="#br0" timeOffset="586217.3894">25471 9472 0,'17'0'15,"18"0"1,-17 0-16,35-35 16,-35 17-16,-1-17 0,1-18 15,0 35-15,-18-35 16,0 1-1,-18 34-15,0-17 16,1 35-16,-1 0 16,18 17-16,0 19 15,0-1-15,18 35 16,-18-34-16,35 17 16,-17-36-16,35 18 15,-36-17-15,18-18 16,-17 0-16,-18-18 15,18 1-15</inkml:trace>
  <inkml:trace contextRef="#ctx0" brushRef="#br0" timeOffset="586540.9724">25859 9084 0,'17'-35'0,"-34"70"0,52-70 16,-17 35-1,-1 0-15,1 0 16,-1 17-16,1 1 16,-18 0-1,18 17-15,-18-17 0,17-1 16,1 54-16,0-18 16,-18-18-16,0 18 15,0-35-15,0 17 16,0-18-1,-18-17-15,0 0 16,1 0 0,-1 0-1,0-17-15,1 17 16,-1 35 0</inkml:trace>
  <inkml:trace contextRef="#ctx0" brushRef="#br0" timeOffset="586779.263">26264 9931 0,'0'-18'31,"-17"18"-15</inkml:trace>
  <inkml:trace contextRef="#ctx0" brushRef="#br0" timeOffset="587852.215">26988 9084 0,'0'53'16,"0"0"-16,17 106 16,-17-71-16,18 88 15,-1-88-15,-17 71 16,0-88-16,0-18 15,0 0-15,0-1 16,0-34-16,-17-18 16,17-18-16,0 1 0,0-18 15,0-18-15,0-88 16,17 70-16,-17 0 0,36-17 16,-1-106-1,-17 106-15,-1-18 0,36-35 16,18 35-1,-36 106 1,0 53-16,1 53 16,-36-18-16,35 71 15,-35-71 1,35 71-16,-17-71 16,-1-17-16,1-1 0,35 36 15,-35-71-15,-1 1 16,1-1-16,0-18 15,-18 1-15,-36-18 16,1-18-16</inkml:trace>
  <inkml:trace contextRef="#ctx0" brushRef="#br0" timeOffset="587991.3542">27129 9737 0,'0'0'16,"70"17"-16,-17-17 0,-18 0 15,18 0-15,53-17 16,-71 17-16,36-18 16,-36 0-16</inkml:trace>
  <inkml:trace contextRef="#ctx0" brushRef="#br0" timeOffset="588246.1919">27711 8784 0,'53'0'16,"-18"-17"-16,18 17 0,0-18 15,35 0-15,-53 1 16,-17 17-16,-1 0 0,1 0 16,-36 0-1</inkml:trace>
  <inkml:trace contextRef="#ctx0" brushRef="#br0" timeOffset="588435.9507">27887 8872 0,'0'0'15,"18"71"-15,-1-18 16,-17-18-16,0 0 0,18 1 16,-18 34-16,0-52 15,18 17-15,-1-17 16,1-1-16,17-17 16,-17 0-16,-1 0 15,19-17-15,-19 17 0</inkml:trace>
  <inkml:trace contextRef="#ctx0" brushRef="#br0" timeOffset="588791.8788">28240 9243 0,'18'0'15,"-1"0"-15,1-18 16,17-17 0,-17 17-16,-1-17 0,1 17 15,0-52-15,-18 34 16,0 1-16,0-35 16,-36 17-1,19 35-15,-1-17 0,-35 17 16,18 53-1,17 36 1,18-36-16,36 53 16,-19-35-16,1-17 15,52 52 1,-34-53-16,34 0 0,-35-17 16,1 0-16,-19-18 0</inkml:trace>
  <inkml:trace contextRef="#ctx0" brushRef="#br0" timeOffset="588969.7829">28646 9137 0,'52'0'15,"-34"-18"-15,17 18 16,-17 0-16,0 0 15,-1-17-15</inkml:trace>
  <inkml:trace contextRef="#ctx0" brushRef="#br0" timeOffset="589165.4279">28963 8978 0,'-18'53'0,"18"-35"16,0-1-16,18 19 15,-18-19-15,18 1 0,-1 17 16,1-17 0,0-18-16</inkml:trace>
  <inkml:trace contextRef="#ctx0" brushRef="#br0" timeOffset="589554.2966">29087 8802 0,'17'-18'15,"1"18"-15,17 0 16,0 0-16,18 0 16,-35 0-16,17 0 15,-17 18-15,-18-1 16,17 54-16,-17-36 16,0 53-1,0-35-15,18 18 16,0 0-16,-18-36 15,0-18-15,0 1 0,0 0 16,-18-18 0,-17-18-1,17 0-15,1 18 16,-1-17-16,0-1 16,1 18-16,-1 0 0,0 0 15,1 0-15</inkml:trace>
  <inkml:trace contextRef="#ctx0" brushRef="#br0" timeOffset="589980.636">29598 8855 0,'0'0'16,"18"-36"-16,-1 36 0,1-17 16,17 17-1,1 0-15,-1-18 0,53 18 16,-35 0-16,17-17 15,-52 17-15,0 0 16,-1 0 0,-17-18-16</inkml:trace>
  <inkml:trace contextRef="#ctx0" brushRef="#br0" timeOffset="590092.2718">29863 8943 0,'35'88'16,"-70"-176"-16,88 211 0,-36-87 15,1-1-15,-1-17 0,1-1 16</inkml:trace>
  <inkml:trace contextRef="#ctx0" brushRef="#br0" timeOffset="592306.5301">18203 12118 0,'0'0'15,"-70"18"-15,35-18 0,-18 35 16,-18 18 0,36-18-16,-1 36 15,19-36-15,17 0 0,0-17 16,53-1-16,-36 1 15,54-36 1,-18 1-16,-18-18 0,53-54 16,-70 36-16,0 0 15,-1 1-15,1-19 0,-18-52 16,-18 70-16,1-18 16,-36-35-16,35 71 15,-35-36 1,36 54-16,-1 17 15,18 35-15,0 71 16,18-36-16,17 89 16,-18-71-16,19-17 15,-19-1-15,19-17 16,-1 0-16,18 36 16,0-37-16,-36-34 15</inkml:trace>
  <inkml:trace contextRef="#ctx0" brushRef="#br0" timeOffset="599607.4839">18697 11571 0,'-17'-53'16,"34"106"-16,-52-123 0,35 87 15,18 54 1,-1-18 0,1 88-1,0-53-15,-18-17 0,0 87 16,0-87-16,-18-18 16,18 0-16,0-18 0,-18-17 15,18-36 1,18-35-1,17 18-15,18-36 16,0 54-16,-18-1 0,18 18 16,35 35-1,-52-17-15,-1 52 16,-35-34-16,0-1 0,-35 0 16,17-17-16,-35 0 0,18-1 15,-89 1-15,71-18 16,-35-18-1,71 1-15,-1-36 16,36 35-16,-1-17 16,19-1-16</inkml:trace>
  <inkml:trace contextRef="#ctx0" brushRef="#br0" timeOffset="599870.2559">19121 11501 0,'17'0'16,"36"-18"-1,-18 18-15,36-18 16,-36 18-16,18-17 16,-35 17-16,-18-18 15</inkml:trace>
  <inkml:trace contextRef="#ctx0" brushRef="#br0" timeOffset="600014.1658">19226 11465 0,'0'0'0,"0"36"0,0-19 16,0 18-16,0 1 0,18-1 15,0 18 1,17 0-16,-17-35 0,-1-1 16,1 1-16,0-18 15,-1 0-15</inkml:trace>
  <inkml:trace contextRef="#ctx0" brushRef="#br0" timeOffset="600325.6084">19420 11783 0,'18'0'15,"0"0"1,17-35 0,-17 17-16,-1-35 15,-17 18-15,0-1 0,0 19 16,0-19-16,-35-34 15,17 52-15,1 1 16,-1 17-16,18 53 16,-18-18-16,36 35 15,-18-34 1,35 34-16,1-34 16,17-1-16,-18-18 15,0-17-15,-17 0 16,17 0-16,0-17 0</inkml:trace>
  <inkml:trace contextRef="#ctx0" brushRef="#br0" timeOffset="600648.0327">19667 11412 0,'18'0'0,"0"18"15,17 0 1,-17-18-16,17 17 0,-18-17 16,1 18-16,17 0 15,-17-1-15,-18 36 16,18-35-16,-18 52 16,0-34-16,0-19 0,0 19 15,0-1 1,0-18-16,-18 1 15,0-18-15,1-18 16,-19 1 0,19 17-16,-18-18 15,17 18-15,0 18 16</inkml:trace>
  <inkml:trace contextRef="#ctx0" brushRef="#br0" timeOffset="601098.6832">20161 12012 0,'36'0'0,"-19"0"15,36 0 1,-35 0-16,17 0 0,0 0 15,-17 0-15,-36 18 16</inkml:trace>
  <inkml:trace contextRef="#ctx0" brushRef="#br0" timeOffset="601220.4214">20126 12171 0,'0'0'16,"35"0"-16,-17 0 0,35 0 15,-36 0-15</inkml:trace>
  <inkml:trace contextRef="#ctx0" brushRef="#br0" timeOffset="601810.6649">20867 11395 0,'0'53'0,"0"-18"15,17 71-15,1-53 16,0 70 0,-1-52-16,1-18 0,0 0 15,17-1-15,-17 19 16</inkml:trace>
  <inkml:trace contextRef="#ctx0" brushRef="#br0" timeOffset="601976.5152">20708 12065 0,'0'0'0,"18"0"16,17 0-16,53-18 15,-17 18-15,87-35 16,-87 17-16,70 1 15,-88 17 1,0 0-16</inkml:trace>
  <inkml:trace contextRef="#ctx0" brushRef="#br0" timeOffset="602405.9535">20955 12435 0,'0'89'16,"0"-178"-16,0 213 0,0-106 16,18-1-16,-18 1 0,17-18 15,-17-35 1,18-36 0,0 36-16,-1-36 15,-17 54-15,18-19 0,-1 19 16,1 17-1,-18 35 1,0-17-16,-18 34 16,18-34-16,0 17 15,18-52 1,-18-1 0,18 0-16,17 1 15,0-36-15,1 53 16,-1-18-16,-17 18 15,17 18-15,-35 0 16,17 17-16,-17 0 16,0-17-16,0 17 15,18-17 1,0-18-16,-1 0 16</inkml:trace>
  <inkml:trace contextRef="#ctx0" brushRef="#br0" timeOffset="603211.8674">21908 12330 0,'-18'35'16,"36"-70"-16,-36 88 0,18-71 15,0-17 1,0-1-16,18-52 15,-1 53-15,18-53 16,1 52 0,-19 19-16,1-19 0,17 36 15,-17-17-15,0 17 16,-1 35-16,1 0 0,-18 1 16,0 69-16,0-34 15,0 0 1,17-54-16,-17 19 15,0-19-15</inkml:trace>
  <inkml:trace contextRef="#ctx0" brushRef="#br0" timeOffset="603651.8508">22437 12241 0,'35'142'0,"-70"-284"0,70 354 16,-35-124-16,0 0 16,0-17-16,0 0 0,0-19 0,0-16 15,0-1 1,-18-53-1,1-35-15,17 1 16,-18-54-16,0 53 16,18-71-16,0 71 15,18-88 1,0 71-16,52-18 16,-52 70-16,52 0 15,-34 36-15,-1 17 16,-35 0-16,0 18 15,-18-17-15,1-19 16,-19 19-16,1-19 16,18-17-16,-1 18 0,0-18 15,1 0-15,17-18 16</inkml:trace>
  <inkml:trace contextRef="#ctx0" brushRef="#br0" timeOffset="603934.5072">22948 12259 0</inkml:trace>
  <inkml:trace contextRef="#ctx0" brushRef="#br0" timeOffset="604341.8731">23266 12047 0,'0'-17'0,"-18"17"16,0-18-16,1 18 16,-1 0-16,-35 18 15,36-18 1,-19 35-16,36 0 15,0 1-15,18-1 16,35 18-16,-18-36 16,36 36-16,-54-35 15,36 17 1,-35-35-16,-18 18 16,-18-18-16,1 0 0,-19 0 15,-34 0 1,35-18-16,17 18 0,-17 0 15</inkml:trace>
  <inkml:trace contextRef="#ctx0" brushRef="#br0" timeOffset="605080.9414">23424 12136 0,'0'0'15,"-17"52"-15,-1-16 0,18 17 16,18-18-16,-1 0 16,1-17-16,35 17 15,-35-17-15,17-18 16,0-18-16,0 18 16,-17-35-16,0 0 15,-18 17-15,0-53 16,0 36-16,-18-18 15,18 36-15,-18 17 16,1 0-16,17 17 16,0 18-16,17 18 15,1-35-15,17 17 16,-17-17-16,17 0 16,-17-1-16,17-17 15,-35-17 1,0-1-1,-17 0-15,17-17 16,17 53 15,1 17-15,0-17-16,-18-1 16,17-17-16,-17 18 15,0-36-15,0 1 16,0-19-1,-17 1-15,17 17 16,0 1-16,17 17 16,1 0-1,17 17-15,-17 1 16,-1 0-16,1-1 16,-18 1-16,18-18 15,-1 0-15,1-18 31,17 1-31,0-1 16,18 0 0,-17 1-16,-19 17 15,1 17-15,0 1 16,-18 0-16,0 35 16,0-36-16,0 1 0,17 0 15,-17-1 1,18-17-16</inkml:trace>
  <inkml:trace contextRef="#ctx0" brushRef="#br0" timeOffset="605554.262">24800 11342 0,'-17'0'15,"34"0"-15,-52 0 0,17 17 0,-35 72 16,36-19-16,-1 1 15,1 88-15,-1-71 16,18 88-16,0-88 16,35 36-1,-17-71-15,35 17 16,-36-52-16,1 0 16,17-18-16,-17 0 0,-18-36 15</inkml:trace>
  <inkml:trace contextRef="#ctx0" brushRef="#br0" timeOffset="606270.8155">25241 11994 0,'-70'18'15,"140"-36"-15,-176 54 0,36 17 16,52-18-16,1 0 16,-1 0-16,18 36 0,18-53 15,35 17 1,-18-17-16,35-18 15,-34 0-15,17-18 0,-18-17 16,-18-1-16,36-69 16,-35 52-16,0-18 0,-18 1 15,0-89 1,0 71-16,-18 17 0,0-17 16,1 35-16,17 18 0,-18 17 15,0 18-15,1 53 16,17 0-16,17 106 15,1-89-15,0 18 16,17-17-16,36 70 0,-36-70 16,35 17-1,-52-53-15,17-17 16,-17-18-16,0 0 0</inkml:trace>
  <inkml:trace contextRef="#ctx0" brushRef="#br0" timeOffset="606591.4882">25735 11501 0,'53'-18'16,"-106"36"-16,212-18 0,-106 0 15,17 17-15,54 1 16,-71 35-16,-36-18 15,-17 0-15,0 18 0,-53 71 16,18-71 0,-35 88-16,52-88 15,0 35-15,18-53 16,18-17-16,0 17 16,17-17-16,35-1 0,-34-17 15,17 18-15,-18-18 16,-17 0-16,-1-18 15,-34 18-15,-1-17 0,-17-1 16</inkml:trace>
  <inkml:trace contextRef="#ctx0" brushRef="#br0" timeOffset="606737.1298">25806 12047 0,'0'0'15,"88"0"-15,-35 0 0,0 0 16,0 0-16,17 0 0,1-17 15,35-1 1,-71 18-16,0-18 0,0 1 16</inkml:trace>
  <inkml:trace contextRef="#ctx0" brushRef="#br0" timeOffset="606943.9896">26388 11254 0,'17'0'16,"54"-18"0,-36 0-16,18 18 0,-18 0 15,-17-17-15,0 17 0,-1 0 16</inkml:trace>
  <inkml:trace contextRef="#ctx0" brushRef="#br0" timeOffset="607088.3552">26476 11324 0,'0'53'16,"0"-106"-16,18 141 0,-18-52 0,0-1 15,35 18-15,-35-36 16,35 19-16,-35-19 15,35 1-15</inkml:trace>
  <inkml:trace contextRef="#ctx0" brushRef="#br0" timeOffset="607388.48">26670 11589 0,'0'0'15,"18"0"-15,17-18 16,0-17 0,0 0-16,1-18 15,-36 17-15,17 19 0,-34-54 16,-19 36 0,1 17-1,0 36 1,35 0-16,-18 34 15,36-16-15,0 34 16,17-52-16,-18 17 0,54 0 16,-36-17-16,18-18 15,-35 0 1</inkml:trace>
  <inkml:trace contextRef="#ctx0" brushRef="#br0" timeOffset="607738.5889">27005 11236 0,'18'-18'15,"-36"36"-15,53-36 0,-17 1 16,17 17-16,-17 0 16,0 0-16,17 0 0,0 0 15,-17 0-15,17 0 16,-35 17-16,18-17 15,-18 18-15,17 17 0,-17-17 16,0 35-16,0-18 16,0 36-1,18-36-15,-18-17 0,0 17 16,0-18-16,0 1 16,-18-18-1,1 0-15,-1 0 16,-17-18-1,35 1-15,-18 17 0,-17-18 16,17 18 0,1 0-16</inkml:trace>
  <inkml:trace contextRef="#ctx0" brushRef="#br0" timeOffset="608061.2687">27534 12206 0,'-35'71'16,"70"-142"-16,-88 177 0,0-71 0,36 1 16,-36-1-1,35-18-15,1-17 0,-19 18 16</inkml:trace>
  <inkml:trace contextRef="#ctx0" brushRef="#br0" timeOffset="608906.9617">28205 11800 0,'0'0'16,"-18"-17"-16,0 17 16,-35 35-16,0 36 15,36-36-15,-18 53 16,35-53-16,17 36 15,18-53-15,-17-1 16,53 1 0,-36-18-16,0-18 0,1 18 0,-19-53 15,1 18 1,-18-18-16,0 18 16,0-18-16,-18 35 15,18 1 1,0 34-1,18 19 1,-1-19-16,19 18 16,-19-17-16,19 0 15,-19-18-15,1-18 32,-18 0-32,0 1 15,18 17-15,-1 17 16,1 1-16,52 17 15,-34-17-15,-1 0 16,0-1-16,-17 1 16,35 17-16,-36-17 15,1-18-15,-18 17 16,-18-34 0</inkml:trace>
  <inkml:trace contextRef="#ctx0" brushRef="#br0" timeOffset="609040.5468">28681 11942 0,'0'17'16,"0"-34"-16,-18 52 0,1 0 0,-1 0 15,0 1-15,1-1 0,-1 18 16,18-36-16,0 1 16,35-18-16</inkml:trace>
  <inkml:trace contextRef="#ctx0" brushRef="#br0" timeOffset="609184.6736">28840 11977 0,'0'70'16,"0"-140"-16,-18 158 0,36-17 16,-18-54-16,35 36 15,-17-53 1</inkml:trace>
  <inkml:trace contextRef="#ctx0" brushRef="#br0" timeOffset="609329.2548">28875 11783 0,'0'17'15,"0"-34"-15,0 52 0</inkml:trace>
  <inkml:trace contextRef="#ctx0" brushRef="#br0" timeOffset="609562.8842">29016 11977 0,'0'0'15,"0"17"-15,-18 1 16,18 0-16,18 35 15,-18-36 1,18 1-16,-18 17 0,35 0 16,-35-17-16,0 0 15,-18-18 1,1 0-16,-1 17 16,0-17-16,1-17 15,17-1-15</inkml:trace>
  <inkml:trace contextRef="#ctx0" brushRef="#br0" timeOffset="609724.3186">29245 11942 0,'53'0'16,"-18"0"-16,-17 0 15,17 17-15</inkml:trace>
  <inkml:trace contextRef="#ctx0" brushRef="#br0" timeOffset="609841.9889">29245 12100 0,'0'0'15,"36"18"-15,-1 0 0,18-18 16,-18 0-16,0-18 15,-17 0-15</inkml:trace>
  <inkml:trace contextRef="#ctx0" brushRef="#br0" timeOffset="610085.2474">29704 11606 0,'0'0'0,"0"53"0,0 18 0,0-1 0,18 54 16,-18-54 0,17 36-16,1-70 15,-1 16-15,-17-16 0,18-19 16,-18 19-16,0-19 15</inkml:trace>
  <inkml:trace contextRef="#ctx0" brushRef="#br0" timeOffset="610264.2012">30074 12294 0,'-17'89'0,"34"-178"16,-52 213-16,-18-54 15,35-34-15,-34 17 16</inkml:trace>
  <inkml:trace contextRef="#ctx0" brushRef="#br0" timeOffset="610752.8432">30462 11606 0,'0'-70'16,"0"140"-16,18-123 16,-18 159-1,18-17-15,-18 87 16,17-70-16,-17-18 15,18 71 1,0-36-16,-1-88 16,1 18-16,-1-53 0,-17-17 15</inkml:trace>
  <inkml:trace contextRef="#ctx0" brushRef="#br0" timeOffset="610942.4409">30674 11942 0,'0'0'0,"-18"35"16,1-18-16,-1 19 0,0-19 15,18 54-15,0-53 16,18-1-16,0 18 0,35 1 16,-18-36-1,18 17-15,-35-17 16</inkml:trace>
  <inkml:trace contextRef="#ctx0" brushRef="#br0" timeOffset="611687.2188">30780 12206 0,'0'0'0,"18"0"0,-1 0 15,1 0-15,35 0 16,-36-18-1,36 1-15,-35-1 16,0 1-16,-18-1 16,-18 0-16,18 1 15,-53-1-15,35 18 16,-17 0-16,17 18 16,1 35-1,17-36-15,0 36 16,17-35-16,36 17 15,-17-17-15,34-18 16,-52 0-16,-1 0 16,1-18-16,0 0 0,-1-17 15,-17 17-15,0-17 16,-17 35-16,-1-17 16,0 17-16,1 35 15,17-18 1,0 1-16,35 17 15,-17-35-15,17 0 16,0 18-16,-17-18 16,0-18-16,-1 1 15,-17-1-15,0 0 16,-17 18 0,17 53-1,0-17-15,0 52 16,0-18-16,35 36 15,-18-53-15,1 35 16,0-70-16,-18 0 16,0-1-16,0-34 15,-36-36 1,36 0-16,-35-35 16,35 52-16,-17-69 15,34 52-15,-17 17 16,53-52-16,-35 53 15,52 17-15,-52 36 16,17 17-16,-35-17 16,-17 17-16,-1-17 15,-17 17-15,-1-35 16,1 0 0,17 0-16,-17 0 15,35-18 1</inkml:trace>
  <inkml:trace contextRef="#ctx0" brushRef="#br0" timeOffset="612310.2492">31503 12153 0,'0'0'15,"-35"0"-15,17 18 0,18-1 16,-17 19 0,17-19-16,17 36 15,1-35-15,35-18 16,-18 0-16,18-18 16,-18 1-16,-17-19 15,17 1-15,-17 0 0,-1-18 0,-17-35 16,0 52-16,0-16 15,0-1-15,0 17 16,-35-52-16,17 53 16,-17 0-16,18 35 15,-19 17 1,36 1-16,-17 52 16,17-34-16,17 52 15,19-35-15,-19-18 16,1 18-16,17-18 0,-17 1 15,17 16-15,-35-16 16,18-1-16,-1-17 16,-17-1-16,18 1 15,0-18 1,-1 0-16,1 0 16,-1 0-16,-17-18 15,18 18 1</inkml:trace>
  <inkml:trace contextRef="#ctx0" brushRef="#br0" timeOffset="612415.1956">31838 12153 0,'0'-123'31</inkml:trace>
  <inkml:trace contextRef="#ctx0" brushRef="#br0" timeOffset="612733.4424">31909 12277 0,'0'0'16,"17"0"-16,-17-18 0,18 0 15,-18 1-15,18-19 16,-1 19-16,1-1 15,0 18 1,-18 18 0,0-1-1,0 19 1,17-36-16,-17 17 16,0 1-16,18-18 15,-18 18-15,0-1 47,18-17-31</inkml:trace>
  <inkml:trace contextRef="#ctx0" brushRef="#br0" timeOffset="612966.9092">32191 12241 0,'0'-17'0,"0"34"32,0 19-32,0-19 15,18 19 1,-18-19-16,17 19 16,-34-19-1,-1-17-15,0 0 16,-17 0-16,17-17 15,18-1 1</inkml:trace>
  <inkml:trace contextRef="#ctx0" brushRef="#br0" timeOffset="613128.332">32403 11994 0,'0'0'16,"53"18"-16,-36-18 0,1 0 0,-1 18 16,-34-1-1</inkml:trace>
  <inkml:trace contextRef="#ctx0" brushRef="#br0" timeOffset="613227.9645">32367 12153 0,'0'0'16,"0"18"-16,18-1 15,0-17-15,-1 0 0,19 0 16,-1 0-16</inkml:trace>
  <inkml:trace contextRef="#ctx0" brushRef="#br0" timeOffset="613433.9738">32685 11871 0,'35'0'15,"0"0"-15,-17-18 16,17 18-16,1 0 0,17 0 16,-36 0-16,1-17 15,-36 17-15</inkml:trace>
  <inkml:trace contextRef="#ctx0" brushRef="#br0" timeOffset="613573.2616">32808 12083 0,'0'0'0,"0"35"0,0 53 15,0-53-15,18 1 16,-18-19-16,0 19 15</inkml:trace>
  <inkml:trace contextRef="#ctx0" brushRef="#br0" timeOffset="613867.9603">32914 12330 0,'-17'17'0,"17"-34"15,0-1 1,17-17 0,18-1-1,-35 19-15,18-1 0,0 0 0,-1-17 16,1 35 0,0 0-16,-18 18 31,0-1-31,0 1 15,0 0 1,0-1-16,0 1 16</inkml:trace>
  <inkml:trace contextRef="#ctx0" brushRef="#br0" timeOffset="614301.2624">33073 12241 0,'18'0'16,"-18"-17"-16,17 17 16,-17 17 15,18-17-16,-1 0 1,1 0 0,0 18-1,-1-18-15,1 0 16,-18-18 46,18 18-46,-18 18 0,17-18-1,-17 18-15,18-18 16,0 0-16,-1 0 16,1 0-16,0 0 0,-1 0 15,-17-18-15</inkml:trace>
  <inkml:trace contextRef="#ctx0" brushRef="#br0" timeOffset="614568.6258">33443 11730 0,'53'88'16,"-106"-176"-16,142 247 0,-54-106 16,0 17-16,0-17 0,1 18 15,-1-19-15,0 54 16,-17-53-16,-1 35 16,-34-52-16,17-1 15,-35 0-15,17 1 0,-53-1 16</inkml:trace>
  <inkml:trace contextRef="#ctx0" brushRef="#br0" timeOffset="615563.892">33196 12188 0,'-17'0'16,"17"18"-1,17 0-15,-17 17 16,18-17-16,-18 35 16,18-36-16,-18 1 15,17 17 1,1-35 0,0-17-1,-1-1-15,-17 0 16,18 1-16,0-36 15,-18 35-15,0-17 16,0 17-16,-18 18 31,18 35-15,0-17-16,0 0 0,0-1 16,18 36-16,-1-35 15,18 17-15,-17-17 16,0-18-1,-1 0-15,1-35 16,-18 17-16,18 0 16,-18 1-16,0-1 15,17 0-15,-17 1 0,0-1 16,-17 36 15,17-1-15,-18 1-16,18 0 0,0-1 15,0 1 1,0 0-16,18-18 31,-18-18 1,17 18-17,-17-18-15,-17 18 16</inkml:trace>
  <inkml:trace contextRef="#ctx0" brushRef="#br0" timeOffset="616370.9789">32914 11977 0,'0'-18'15,"0"1"1,18 17 0,-18-18-1,0 0 1,-18 18 0,1 18-1,-1 17-15,18-17 16,-18 17-1,18-17-15,0-1 16,18 1-16,-18 0 0,0 17 16,18-17-16</inkml:trace>
  <inkml:trace contextRef="#ctx0" brushRef="#br0" timeOffset="616669.7434">32561 11942 0,'-17'0'0,"34"0"16,-17 0-16,36 0 15,-19 0 1,54 0-16,-36 0 16,0 0-16,1 0 0,34-18 15,-34 18-15,-1-18 16,-53 18 15</inkml:trace>
  <inkml:trace contextRef="#ctx0" brushRef="#br0" timeOffset="616993.3748">32755 11924 0,'18'0'15,"0"18"1,-1-1-16,1 18 16,-18-17-16,0 17 15,0 18 1,-18-17-16,1 34 16,17-35-16,-18 1 0,18-19 15,0 19-15,0-19 0,18 19 16,-18-19-16,0 1 15,17-18 1,-17 17 0,0-34-16</inkml:trace>
  <inkml:trace contextRef="#ctx0" brushRef="#br0" timeOffset="617534.0117">32667 11994 0,'-17'0'16,"17"-17"-16,-18 17 16,0 0-1,18-18-15,0 1 16,18 17 0,17-18-1,-17 18-15,35 0 16,-18 0-16,0 0 0,1 0 15,34 0-15,-35-18 16,1 18-16,34 0 16,-52 0-1,-18-17 1,-35 17-16,17 0 16</inkml:trace>
  <inkml:trace contextRef="#ctx0" brushRef="#br0" timeOffset="617732.9166">32808 11959 0,'0'0'0,"0"18"0,0 17 16,0 0-16,-17 1 0,17 34 15,0-35-15,17 54 16,-17-54-16,0-17 15,18 17-15,-18-17 0,0 17 16,0-18 0</inkml:trace>
  <inkml:trace contextRef="#ctx0" brushRef="#br0" timeOffset="622665.361">18221 14076 0,'-35'-18'16,"17"18"-16,0 0 0,-17 18 16,0 17-16,17 0 15,-17 54-15,17-36 16,18 17-16,0-35 15,18-17-15,0 0 0,35-18 16,-36-36-16,18 1 16,1 0-16,-19-18 15,36-71-15,-53 71 16,18-17-16,-18 17 16,0 0-16,0-17 0,-18-36 15,1 70-15,-1-34 16,0 70-16,1 18 15,17 70 1,0-18-16,0 1 16,0-1-16,17 89 15,1-88-15,35 52 16,-18-88-16,0 1 0,54 17 16</inkml:trace>
  <inkml:trace contextRef="#ctx0" brushRef="#br0" timeOffset="623027.721">18750 14552 0,'0'35'16,"0"-70"-16,-17 88 0,17-71 15,-18-70 1,36 18-16,-18-1 0,35-70 16,-18 53-16,1-106 15,-18 88-15,18-88 16,-18 123 0,17-17-16,-17 70 15,36 18-15,-1 36 16,0 105-1,0-53-15,1 106 0,-19-88 16,19 70 0,-19-105-16,1 70 15,0-88-15,-1 17 16,-17-34-16</inkml:trace>
  <inkml:trace contextRef="#ctx0" brushRef="#br0" timeOffset="623181.9931">18785 14076 0,'0'0'0,"53"0"0,-35 0 16,17 17-16,1-17 16,34 18-16,-35-18 15,-17 0-15</inkml:trace>
  <inkml:trace contextRef="#ctx0" brushRef="#br0" timeOffset="624206.6695">19297 13335 0,'0'0'16,"18"18"-16,-1-18 0,54 0 16,-18 0-16,35 0 15,-35 0 1,-18-18-16,-17 18 0,-1 0 15,1-18-15</inkml:trace>
  <inkml:trace contextRef="#ctx0" brushRef="#br0" timeOffset="624366.4404">19368 13476 0,'0'0'15,"17"88"-15,-17-52 0,18 52 16,-1-53-16,1-17 0,0 17 15,17 0-15,-17-35 16,-1 18-16,1-18 16</inkml:trace>
  <inkml:trace contextRef="#ctx0" brushRef="#br0" timeOffset="624689.5113">19685 13776 0,'0'0'16,"18"0"-1,17-18-15,-17 1 16,17-19 0,-18 1-16,1 18 0,0-36 15,-18 17-15,0-17 16,-18 18-16,0 17 15,1-17-15,-1 0 0,-17 0 16,17 35-16,1 0 16,-1 70-1,18-17-15,18 53 16,35 0-16,-36-71 16,18 0-16,1 1 0,52-1 15,-53-17-15,1-18 16</inkml:trace>
  <inkml:trace contextRef="#ctx0" brushRef="#br0" timeOffset="624862.6068">20038 13653 0,'17'0'16,"-34"0"-16,52 17 0,0-17 15,1 0-15,17-17 16,-36 17-16,1-18 16,-1 18-16</inkml:trace>
  <inkml:trace contextRef="#ctx0" brushRef="#br0" timeOffset="625039.9561">20338 13511 0,'0'0'16,"17"53"-16,-17-17 0,0-1 15,0 35 1,18-52-16,-18 17 0,18 1 16,-1-36-16</inkml:trace>
  <inkml:trace contextRef="#ctx0" brushRef="#br0" timeOffset="625396.0292">20461 13370 0,'35'36'16,"-70"-72"-16,106 89 0,-1-35 15,-34-1-15,34 1 16,-35 0-16,1 17 16,-19 0-16,19 18 15,-36-17-15,17-1 16,-17 0-16,0-17 0,0 35 16,0-36-1,-17-17-15,17 18 16,-18-18-16,0 0 0,1-18 15,-19 1 1,-17 17-16,18-18 16,0 18-16,17 0 15,18 18 1</inkml:trace>
  <inkml:trace contextRef="#ctx0" brushRef="#br0" timeOffset="625612.1281">20990 13917 0,'53'18'15,"-106"-36"-15,141 36 0,-35-18 16,-35-18-16,17 18 16</inkml:trace>
  <inkml:trace contextRef="#ctx0" brushRef="#br0" timeOffset="625746.5216">20990 14076 0,'0'0'0,"18"0"0,0 17 0,34-17 16,-16 0-16,17-17 16</inkml:trace>
  <inkml:trace contextRef="#ctx0" brushRef="#br0" timeOffset="626497.9686">22296 13864 0,'-18'18'15,"18"17"1,0 89-16,-18-54 15,18 107-15,0-89 16,0 0-16,36 35 16,-19-70-16,18-35 15,1 0-15,-1-18 0,36-18 16,-36-17-16,18-54 16,-36 37-16,1-1 15,0 17-15,-18 1 0,17 17 16,1 18-16,0 0 0,17 71 15,-17-36-15,52 36 16,-35-36 0,36 18-16,-36-53 15,36 18-15,-36-36 16,-17-17-16,-1-1 0,-17-52 16,0 18-1,-35-54-15,17 54 16,-35-89-16,36 88 15,17 18-15,0 1 0,0-1 16,17 35-16,36-17 16,-35 35-16,17 0 15</inkml:trace>
  <inkml:trace contextRef="#ctx0" brushRef="#br0" timeOffset="626707.962">23230 13441 0,'18'-18'16,"-36"36"-16,54-53 0,-19 35 0,19-18 16,17 18-16,-36-18 15,18 18 1,-17-17-16,-36 17 15</inkml:trace>
  <inkml:trace contextRef="#ctx0" brushRef="#br0" timeOffset="626864.0033">23283 13494 0,'0'0'0,"0"35"16,18 53-1,-18-35-15,18-18 0,-1 18 16,1-17-16,17-1 15,0-17-15,1-1 16,-19-17-16,-17-17 16,18 17-16</inkml:trace>
  <inkml:trace contextRef="#ctx0" brushRef="#br0" timeOffset="627186.11">23583 13794 0,'18'0'15,"35"-18"1,-36 0-16,36-35 16,-35 36-16,0-36 15,-1 18-15,-17-36 16,-17 53-16,-1-35 15,0 53-15,18-17 16,-17 34 0,17 1-16,0 53 15,0-54-15,0 19 0,17-1 16,19 18-16,-19-36 16,19 19-16,-19-36 15,1 0 1</inkml:trace>
  <inkml:trace contextRef="#ctx0" brushRef="#br0" timeOffset="627532.8019">23901 13388 0,'17'-18'0,"19"18"16,17 0-1,-36 0-15,18 0 16,-17 0-16,0 0 0,-1 0 16,1 36-1,-18-19-15,0 1 0,18 35 16,-18-18 0,0 36-16,17-36 15,-17 18-15,0-18 16,18 0-16,-18-17 15,18 0-15,-36-36 16,-17 0 0,17 18-1,18-17-15,-35-1 16,17 0 0,18 1-16</inkml:trace>
  <inkml:trace contextRef="#ctx0" brushRef="#br0" timeOffset="627742.5202">24236 13247 0,'0'0'16,"35"-18"-16,-17 18 15,35 0-15,-18 0 16,36 0-1,-19 0-15,-34 0 0,35-17 16,-71 17 0,1 0-1</inkml:trace>
  <inkml:trace contextRef="#ctx0" brushRef="#br0" timeOffset="627875.6268">24465 13282 0,'0'0'16,"35"71"-16,-35-18 0,18-18 15,0 0-15,-18 0 16,17 18-16,-17-35 16,0 17-16,0-17 15</inkml:trace>
  <inkml:trace contextRef="#ctx0" brushRef="#br0" timeOffset="628321.3009">24642 14305 0,'0'0'15,"17"0"-15,1 0 16,-1 0-1</inkml:trace>
  <inkml:trace contextRef="#ctx0" brushRef="#br0" timeOffset="628816.2992">25841 14217 0,'0'0'15,"18"-53"-15,-18 18 0,-36-1 16,19 36-16,-54 0 16,54 18-16,-36 0 0,0 52 15,17-17 1,-17 35-16,36-35 15,-1 36-15,36-54 16,17 18-16,0-53 16,36 17-1,-36-34-15,1-19 0,-1 1 16,0-18-16,0-35 16,-17 18-16,17-72 15,-17 72-15,-18-124 16,0 106-16,-18-1 15,1-34-15,-1 105 0,-17 36 16,35 17 0,-18 89-16,0-36 15,18 0-15,18 0 16,0 0-16,-1-17 0,72 70 16,-37-88-16,54 35 15,-53-52-15,0-19 16,-18 1-16</inkml:trace>
  <inkml:trace contextRef="#ctx0" brushRef="#br0" timeOffset="630062.0854">26282 13688 0,'-18'0'0,"36"0"47,35 0-31,-18 0-16,53 0 16,-17 0-1,-18-18-15,17 18 0,160 0 16,-107 18-1,-70-1-15,35 19 16,-70-19-16,-18 36 16,-18-17-1,1-1-15,-19 0 0,-69 53 16,69-35-16,-52 35 16,53-52-16,17 34 15,18-34-15,18 34 16,-1-52-16,54 17 15,-36-17 1,36-1-16,-54-17 16,19 0-16,17 0 15,-18 0-15,18-17 16,-36 17-16,-17-18 16,-17 18-1,-18-18-15,-1 18 16</inkml:trace>
  <inkml:trace contextRef="#ctx0" brushRef="#br0" timeOffset="630233.7805">26617 14146 0,'88'-17'16,"-35"17"-16,18 0 0,52 0 15,-52-18-15,52 18 16,-87-18-16,-19 18 16</inkml:trace>
  <inkml:trace contextRef="#ctx0" brushRef="#br0" timeOffset="631418.8598">27605 13300 0,'18'-18'16,"17"18"0,-18 0-16,19-18 15,-19 18-15,1 0 0,17-17 16</inkml:trace>
  <inkml:trace contextRef="#ctx0" brushRef="#br0" timeOffset="631774.1706">27605 13264 0,'0'18'16,"0"0"-1,0-1-15,0 1 16,0 35 0,0-35-16,0 17 15,0-18-15,0 19 0,0 17 16,0-36-16,18 36 16,-18-35-16,17 17 15,1-35-15,-1 18 16,1-18-16,0 0 0,17 0 15,-17 0-15,17 0 16,-35-18-16,18 18 16,-18 18-1</inkml:trace>
  <inkml:trace contextRef="#ctx0" brushRef="#br0" timeOffset="632870.8774">27922 13617 0,'18'-17'15,"17"-1"1,-17 0-16,17-35 15,-17 18-15,-1 0 0,1 0 16,-18-36 0,0 53-16,0-17 0,0 17 15,-18 18-15,1 18 16,-1 0-16,1 17 16,17 0-16,-18 1 0,18 16 15,18 37-15,-1-54 16,36 18-1,-35-18-15,52-17 16,-34-18-16,-1-18 0,18-17 16</inkml:trace>
  <inkml:trace contextRef="#ctx0" brushRef="#br0" timeOffset="633215.1376">28222 13176 0,'18'0'16,"0"0"-16,34 36 15,-16-19 1,17 1-16,-36-18 16,36 0-16,-35 0 15,-1 0-15,-17 17 16,-17 36-1,17-17-15,-18 17 16,18-1-16,18 1 0,-18 0 16,53 53-16,-36-53 15,19 0-15,-19-18 16,1-17 0,-36-18-16,-17-35 15,0 17-15,-18-17 16,18 17-16,-36 0 15,36 18-15</inkml:trace>
  <inkml:trace contextRef="#ctx0" brushRef="#br0" timeOffset="645020.9391">5362 4974 0,'0'0'15,"-35"0"-15,17 0 0,18 18 16,36-1 0,69 19-1,-16-36-15,34 0 0,1-18 16,211-17-1,-159 17-15,0-17 0,1 17 16,-1-17-16,-17 17 0,106-17 16,-160 35-16,19 0 15,-89 0-15,-35 0 16</inkml:trace>
  <inkml:trace contextRef="#ctx0" brushRef="#br0" timeOffset="647512.6306">7832 7267 0,'0'0'0,"-18"0"0,-35-35 15,35 17-15,-52-17 16,52 17-1,-17 1-15,0-1 0,-18 0 0,-53 1 16,35 17 0,1 17-16,-89 19 15,71-19-15,0 19 16,0-1-16,-1 0 0,-69 53 16,69-35-16,-34 53 15,70-35-15,-53 87 16,71-69-16,-18 87 15,35-88-15,1 106 16,17-106-16,17 18 16,1-17-16,0 16 0,70 107 15,-35-106-15,70 70 16,-35-88-16,142 18 16,-89-53-1,141 0-15,-123-35 16,123-18-16,-141 0 15,0-36-15,106-34 16,-123 35-16,70-89 16,-124 71-16,1-17 15,-36-1-15,0 1 0,1-19 16,-19-16-16,-17-1 16,0-18-16,-17 1 0,-54-159 15,18 123-15,-88-106 16,53 159-16,-124-35 15,106 88-15,-123 18 16,106 35-16,17 18 16,-106 35-1,124-18-15,0 18 0,-1 0 16</inkml:trace>
  <inkml:trace contextRef="#ctx0" brushRef="#br0" timeOffset="650587.9809">22931 6491 0,'-18'-18'0,"0"1"16,18-1-16,-53 1 15,18-1-15,-35 0 16,17 18-16,0 18 15,-18-18-15,-70 35 16,70-17-16,-17 17 0,-70 18 16,87-18-1,-105 54-15,87-19 16,-69 54-16,69-54 16,-34 71-16,52-53 15,1 106 1,52-88-16,1 124 15,34-125-15,19 19 16,-1-18-16,0-18 0,36 0 0,-1 0 16,107 53-16,-72-88 15,19-17-15,-1-1 16,177-17-16,-159-18 16,18-18-16,-18 0 0,-17-17 15,123-71-15,-142 53 16,89-70-16,-123 35 15,70-71 1,-106 53-16,1 0 0,-1-17 16,-17-142-16,-18 124 15,-36 0-15,19 0 0,-19 0 16,-87-89-16,52 124 16,-123-52-1,71 87-15,17 36 0,-123 0 16,141 35-16,-1 17 15,1 19-15,18-1 0</inkml:trace>
  <inkml:trace contextRef="#ctx0" brushRef="#br0" timeOffset="654309.5808">9754 6826 0,'18'-17'93,"0"-1"-77,-1 18-16,19-18 16,-19 1-16,1 17 15,-1 0-15,1 0 16,0 17-16,-18 1 16,17 0-16,-17-1 0,18 19 15,0-19 1,-1 1-16,1-18 15,0 17-15,-1-17 16,36-17-16,-35-1 16,17-17-16,0 17 15,1-17 1,-1 35-16,0 0 16,-17 18-16,17 17 15,0 18 1,-35-36-16,36 1 0,-1 17 15,0-35 1,0 0-16,1 0 16,17-35-16,-36 0 15,54 0 1,-36-1-16,0 19 0,-17 17 0,0-18 16,-1 18-16,19 18 15,-19-1-15,-17 1 16,18 0-16,17-1 15,-17 1-15,17-18 16,0-18-16,18-17 16,-17 17-16,16-35 15,-16 36-15,-19-1 16,72 36 0,-54 35-16,0-18 15,-17-17-15</inkml:trace>
  <inkml:trace contextRef="#ctx0" brushRef="#br0" timeOffset="655076.6902">13000 6897 0,'18'-18'0,"-36"36"0,53-18 16,-17 17-1,-18 1-15,0 0 0,0-1 16,17 19-16,1-36 16,0 0-16,-1 0 15,54-36 1,-53 19-16,17-19 0,18 19 0,17-18 15,-34 35 1,-19 0-16,36 17 16,0 18-1,-35 1-15,-1-19 0,36 19 16,18-36 0,-36 0-16,18-36 15,-18 19-15,36-19 16,-36 19-16,0-1 15,-17 18-15,17 0 0,-17 0 16,35 0 0,-18 18-16,18-1 15,-35-17-15,70 18 16,-35-18-16,53-18 16,-36 18-16,-17-17 15,18-1-15,-18 1 0,17-1 16,-35 0-16,-35 1 15</inkml:trace>
  <inkml:trace contextRef="#ctx0" brushRef="#br0" timeOffset="655994.2702">3351 11483 0,'0'35'15,"0"-70"-15,18 88 0,0-53 0,-1 0 0,36-35 16,0 17 0,18-35-16,-36 18 15,18-1 1,-18 36-16,-17 0 0,35 0 16,-36 36-16,19 17 15,-19-18-15,1 0 16,0-17-16,17-1 0,35-17 15,-34 0-15,-1 0 16,88-17-16,-70-18 16,18 17-16,70-35 15,-53 35-15,-17 1 0,-1-1 16,1 0-16,35 1 16,-53-1-16,0 18 15,35-17 1,-53 17-16,18-18 0,0 0 15,0 1-15,70-36 0,-70 35 16,35-17 0,-52 17-16</inkml:trace>
  <inkml:trace contextRef="#ctx0" brushRef="#br0" timeOffset="656615.4633">3404 13829 0,'18'0'0,"17"-18"16,-17 18-16,52-53 16,-34 36-16,52-54 15,-53 36 1,71-18-16,-71 18 16,36-1-16,-54 36 15,19 0-15,-36 18 16,17 35-16,1-18 15,17 1 1,-17-19-16,35-17 16,-35 0-16,70-17 15,-53 17-15,71-18 16,-36 0-16,-17 18 16,18-17-16,-1 17 0,72-18 15,-90 18-15,72 0 16,-71 0-16,-18-18 15,18 18-15,-18 0 0,18-17 16,-18-1-16,18 0 16,-17 1-16,-1 17 0</inkml:trace>
  <inkml:trace contextRef="#ctx0" brushRef="#br0" timeOffset="657516.3221">18168 10954 0,'0'0'16,"0"-36"-16,0 19 16,18 17-1,-1-18 1,1 1 0,-18-1-16,18-17 15,-1 17-15,1 0 16,-18 1-16,53-19 15,-36 19-15,19 17 16,-19 17-16,19 1 16,-19 0-16,19 17 15,-36-17-15,35-1 16,-18-17-16,1 0 16,0-17-16,-1 17 15,1-18-15,17 0 16,-17 1-16,53-1 15,-54 18-15,18 0 16,1 18-16,-1-18 0,-17 17 0,17 19 16,-17-19-16,34 19 15,-34-36-15,17 17 16,-17-17-16,53-17 16,-36-1-16,53-35 15,-17 18-15,52-53 16,-35 52-1,-17 19-15,-18-19 0,-18 36 16,0 0-16,36 0 16,-54 0-16,19 18 15,-36 0-15,-18-1 16</inkml:trace>
  <inkml:trace contextRef="#ctx0" brushRef="#br0" timeOffset="658145.2807">17939 12912 0,'17'-18'0,"-34"36"0,34-54 16,1 19-16,17-1 15,1 0-15,-19 18 0,19 0 16,-19 0 0,1 0-1,-1 0-15,1-17 16,0-1-16,17 1 0,-17-1 16,35-35-16,-18 35 15,0 1-15,-17 17 16,-1 35-1,1 18-15,0-18 16,-1 0-16,19 36 0,-19-36 16,36-17-1,-18 0-15,18-18 0,-17-18 0,17-17 16,17-1-16,71-34 16,-88 17-16,53 18 15,-53 17-15,17 18 16,-52 0-16,17 18 15,-35-1-15,18 19 16,0-19-16,-1-17 16,1 0-1,0-17 1</inkml:trace>
  <inkml:trace contextRef="#ctx0" brushRef="#br0" timeOffset="662065.8331">5838 6950 0,'0'-18'16,"0"36"31,53-18-31,-17 0-16,52 0 15,-35 0-15,88 0 16,-53 0-1,88 0-15,-70 17 16,18-17-16,-1 0 0,1 0 16,140-17-16,-123-1 15,124-17 1,-124 35-16,106-18 16,-123 18-16,87 0 15,-123 0-15,89 0 16,-107 0-16,54-17 15,-71 17-15,35 0 16,-35 0-16,35 0 16,-53 0-16,1 0 15,34 17-15,-52-17 16,-1 0-16,19 0 16,-36-17-16,17 17 15,-17-18-15,0 0 16,0-17-1,0 17-15,-17 1 16,17-19-16,-18 1 0,18 0 0,-35-53 16,35 52-16,0-17 15,0 1-15,0-72 16,0 54-16,0-1 16,0-88-1,17 71-15,-17-88 0,-17 87 16,17 19-16,-18-1 0,1-52 15,-19 52 1,36 54-16,-17-19 16,17 19-16,0-1 15,0 0-15,17 18 16,1-17-16,-36 17 47,-52 17-47,34 1 15,-52 0-15,18-18 16,-89 17-16,71 1 16,-124-18-16,89 18 15,-160-18-15,142 0 16,-176 17 0,176-17-16,-159 0 15,176 0-15,-17 0 16,18 0-16,-1 18 0,18-18 15,-88 18-15,124-1 16,-54 1-16,89 0 16,-18-1-16,36-17 15,17 18-15,-36-18 16,36 17 0,-35 1-16,17-18 15,1 18-15,-1-18 0,-17 17 16,17-17-1,0 0-15,1 0 16,-1-17 0,18-1-1,0 0 1,-17 1 15,17 34 0,0 1-15,17 0-16,1 17 16,-18 36-1,17-19-15,-17 195 16,0-123 0,18 140-16,0-105 0,17 123 15,-17-158 1,17-1-16</inkml:trace>
  <inkml:trace contextRef="#ctx0" brushRef="#br0" timeOffset="663939.72">6262 13705 0,'-18'0'16,"1"0"-16,-19 0 16,19-17-16,-54 17 15,-17-18 1,35 18-16,-123 18 16,87-18-16,-140 17 15,106 1-15,-142 0 16,124-1-16,-141 36 15,141-35-15,-1 17 16,-122 18 0,140-18-16,-123 18 15,142-35-15,-19 0 16,36-18-16,-18 17 0,18-17 0,0 0 16,0 0-16,-18 0 15,70 0-15,19 18 0,-18-1 16,35 1-1,-18 35-15,18-18 16,0-17-16,0 17 0,0-17 16,0 17-16,0 18 15,0 0-15,0 53 16,0-36-16,0 19 0,18-1 16,-18 18-16,52 105 15,-34-123-15,53 89 16,-36-107-16,18 72 15,-36-90 1,1 19-16,17-36 0,-17 18 0,17-18 16,36 18-1,-1-35-15,72 17 16,-54-17-16,0-18 0,124 0 16,-89 0-1,18-18-15,0 18 0,18-17 16,0-1-16,17-17 0,18 17 15,-17 0-15,-1-17 0,159-18 16,-194 18-16,141 0 16,-158 17-16,70-17 15,-124 35-15,-17 0 16,0-18 0,-35 18-16,0-17 15,-18-1-15,0-17 16,-18-36-16,18 36 15,-18-53-15,1 17 16,-1-88 0,0 71-16,18-35 15,0-19-15,-17-157 0,-1 158 16,-17-124-16,17 159 16,-17-35-16,17 106 15,1 17-15,-19 18 16</inkml:trace>
  <inkml:trace contextRef="#ctx0" brushRef="#br0" timeOffset="665203.8353">20549 13159 0,'36'-18'0,"-19"18"16,1 0-16,-36 0 62,-35 0-62,0 0 16,-70-18-16,35 18 16,-106-35-1,88 35-15,-18 0 0,-17-18 16,18 18-16,-18 0 0,-159 0 15,159 18-15,-124 0 16,142-18-16,17 17 16,-71-17-1,125 18-15,-1-18 0,-36 0 16,72 18-16,-18-18 16,35 17-16,-18 1 15,0-18 1,1 0-1,-19 0 1,19 0 0,-19 0-16,19 0 15,-1 18-15,0-18 0,18 17 16,0 1-16,-17-1 16,17 19-16,0-19 0,17 36 15,-17-35-15,18 52 16,-18-17-16,0 53 15,0-35-15,-35 105 16,0-88-16,-18 89 16,17-89-16,19 0 15,-1-17-15,0 17 16,-17 71-16,35-89 16,0 54-16,0-54 15,0 1-15,18-36 16,-1 0-1,1-17-15,35 17 16,0-35-16,70 18 16,-52-18-16,17 0 15,18 0-15,141 0 0,-106 0 16,159-18-16,-124 18 16,159 18-1,-176-18-15,0 0 0,106 0 16,-160 18-16,19-18 15</inkml:trace>
  <inkml:trace contextRef="#ctx0" brushRef="#br0" timeOffset="665641.7889">20796 15240 0,'18'0'16,"-71"-18"-16,88 36 0,-17-36 0,-18 1 16,0-19-1,0 1-15,-18-18 16,18 18-16,18-36 15,0 1-15,-18 17 16,17-18-16,1-17 0,-1 0 16,1-106-16,-18 106 15,0 17-15,0-17 16,0 17-16,0-17 0,0-53 16,0 53-16,-18-53 15,18 88-15,-17-53 16,17 53-16,0-17 15,0 34-15,0 1 16,0 17-16,17-17 0,-17 18 16,0-1-16,18 0 0,-18 1 15,-18 17 1,18-18-16,-17 0 16,-1 1-16,1 17 46,17 17-30,-18-17 0,0 18-16,1-18 15,-1 0-15,-17 18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12T19:29:44.79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3157 5080 0,'-17'-18'15,"17"1"-15,-18 17 0,0 0 16,36 17 15,35 54-15,0-18-16,0 0 15,0 17-15,0 1 0,17-1 0,-17 1 16,71 70-16,-54-88 16,-17-18-16,0 18 15,-18-18-15,53 18 16,-70-35-16,17 0 15</inkml:trace>
  <inkml:trace contextRef="#ctx0" brushRef="#br0" timeOffset="193.3969">3634 5239 0,'-18'53'0,"36"-106"0,-107 212 16,37-89-16,-1 18 16,-71 53-16,89-88 15,-36 35-15,71-52 16,-17-1-16,17-17 16,17-18-16</inkml:trace>
  <inkml:trace contextRef="#ctx0" brushRef="#br0" timeOffset="789.99">4586 5380 0,'-35'-18'0,"52"36"31,72 17-15,34 18 0,-52-35-16,105-1 15,-88-17-15,18 0 16,-18-17-16,1-1 0,69 0 15,-87 18-15,35-17 16,-71 17-16,-17 0 16</inkml:trace>
  <inkml:trace contextRef="#ctx0" brushRef="#br0" timeOffset="1012.3435">5468 5186 0,'0'0'16,"71"17"-16,-36-17 16,35 36-16,-34-19 15,-1 19-15,0-19 0,18 19 16,-53-1-16,-17 18 16,-1-18-16,-35 18 15,18-18 1,-53 18-16,70-35 15,-35 17-15,35-17 16,1-18-16</inkml:trace>
  <inkml:trace contextRef="#ctx0" brushRef="#br0" timeOffset="2169.9732">6403 3933 0,'0'-17'15,"18"17"1,-18-18 0,17 36 30,-17 17-30,18 0-16,-18 18 0,17 88 16,1-35-1,0 124-15,-18-72 16,0 142-16,0-159 16,17 159-16,-17-176 15,18 123 1,0-159-16,17 71 0,-35-107 15,35 37 1,-35-54-16,18 0 16</inkml:trace>
  <inkml:trace contextRef="#ctx0" brushRef="#br0" timeOffset="3063.8891">6350 3845 0,'0'0'16,"0"-17"-16,35-1 16,-17 0-16,52 1 15,1-19-15,70 1 16,-35 35-16,106-17 15,-71-1-15,-18 18 16,36 0-16,0-18 0,-1 18 0,195 18 16,-194-18-1,159 0-15,-177-18 16,123 1-16,-158 17 16,0 0-16,-36 0 0,1-18 15,35 18 1,-53 0-16,-18 0 0,0 0 15,1 0-15,-1 0 0,0 0 16,-17 18-16,17-1 16,-17 1-16,17 17 15,-35 0-15,35 18 16,-35 0-16,36 53 16,-19-35-16,1 123 15,-1-71-15,1 142 16,-18-106-16,18 123 15,17-159-15,0 107 16,-17-125-16,35 107 16,-36-106-1,36 88-15,-35-106 16,17 88-16,-17-70 16,17 71-16,-17-1 15,-1-70 1,-17-53-1,0-36-15,-35-17 16,18-17-16,-36-1 0,-53-17 16,-35 0-1,70 17-15,-105-17 16,88 17-16,-36 0 16,1 1-16,-1-1 0,-193 1 15,123-1-15,-177 0 16,177 1-16,-176 17 15,176 0-15,-159 0 16,212 17-16,-106-17 16,159 0-1,0-17-15,52 17 16</inkml:trace>
  <inkml:trace contextRef="#ctx0" brushRef="#br0" timeOffset="4759.9969">7161 5539 0,'0'17'0,"18"71"16,0-17-16,35 88 15,-36-89-15,19 1 0,-19-18 16,1 0-16,17 0 15,-53-71 1,-17-53 0,0 1-16,-18-54 15,53 54-15,-18-1 16,18-17-16,0 18 0,18-1 16,0 18-1,17 18-15,0 17 0,36 1 16,-54 34-16,19 18 15,-19 1-15,-17-1 16,-35 36-16,17-36 0,-52 53 16,52-70-1,1 17-15,-1-17 0,18-1 16,0 18-16,18-17 16,-1 0-16,18 17 15,-17-17-15,0-1 0,-1 1 16,36 0-1,-35-18-15,0 0 0,-1 0 16</inkml:trace>
  <inkml:trace contextRef="#ctx0" brushRef="#br0" timeOffset="5049.0586">7726 5997 0,'53'-17'15,"-106"34"-15,123-52 0,-52 17 0,0-17 16,-18 17-16,17-17 16,-34 35-1,-19-18-15,1 1 16,-18 17-16,36 17 16,-19 1-16,19 0 15,17-1-15,0 1 0,0 0 16,17-1-16,1 1 0,52 17 15,-34-17 1,34 0-16,-17-1 16,0-17-1,-35-17 1</inkml:trace>
  <inkml:trace contextRef="#ctx0" brushRef="#br0" timeOffset="5522.6839">8079 5468 0,'0'-18'15,"-18"18"-15,18 18 0,0 0 16,0 17-16,0 18 16,18 0-16,-18 35 15,17-35-15,1 35 16,0-53-16,34 36 16,-16-53-16,-19-1 15,19 1-15,-19-18 0,36 18 16,-35-18-1,17 0-15,-35-18 32</inkml:trace>
  <inkml:trace contextRef="#ctx0" brushRef="#br0" timeOffset="5933.133">8467 5609 0,'0'35'16,"0"36"-1,17-18-15,-17 0 16,18 0-16,17 35 15,-17-70-15,52 35 16,-34-53-16,-19 0 0,19-18 16,34-17-16,-35-36 15,-17 36-15,0-53 16,-18 52 0,0-52-16,-18 18 15,0 70 1,18 17-16,0 18 15,18 142-15,17-71 16,18 0 0,0-54-1,-35-16-15,17-19 16,-17-17-16</inkml:trace>
  <inkml:trace contextRef="#ctx0" brushRef="#br0" timeOffset="6551.6933">10248 5309 0,'0'0'16,"18"0"-16,35 18 16,-18 0-16,106-18 15,-53 0-15,124 0 16,-106 0-1,106-18-15,-124 18 16,0 0-16,0 0 0,0-18 16,-35 18-16,53 0 15,-88-17-15,-1-1 16</inkml:trace>
  <inkml:trace contextRef="#ctx0" brushRef="#br0" timeOffset="6778.9747">11324 5115 0,'0'36'16,"35"-19"-16,36 36 16,-36-18-16,36 1 0,-18-19 15,0 19-15,70 17 16,-88-36-16,18 36 16,-35-35-16,-36 17 0,-17 18 15,0-35 1,-53 17-16,35-18 15,-36 19-15,54-19 16,-35 1-16,52-18 16</inkml:trace>
  <inkml:trace contextRef="#ctx0" brushRef="#br0" timeOffset="7997.9729">12136 3757 0,'0'-18'0,"0"36"16,17 17-1,-17 18-15,35 106 16,1-35-16,-19-1 0,1 36 16,-18 17-16,18 177 15,-36-177-15,18 1 16,0 123-16,0-177 0,18 53 16,-1-123-1,36 36-15,-35-89 16,17 0-16,-35-36 15,18 1-15</inkml:trace>
  <inkml:trace contextRef="#ctx0" brushRef="#br0" timeOffset="8604.0192">12136 3687 0,'17'17'0,"1"-17"15,52 18-15,-17-18 16,88-18-1,-52 1-15,16-1 0,19 0 16,17-17-16,159-18 16,-124 35-16,195-34 15,-177 34-15,159-17 16,-177 17-16,159 0 16,-159 18-16,177-17 15,-194-1-15,141 18 16,-159 0-16,124 0 15,-160 0-15,72 0 16,-124 0-16,52 18 16,-52-1-16,0 1 15,-35 17-15,0 18 16,-18 0 0,-36 71-16,19-54 15,-19 106-15,19-70 16,-1 124-16,18-107 15,0 106 1,18-105-16,-1 123 16,1-106-16,0 141 15,-18-141-15,0 141 16,0-158-16,0 70 16,17-123-16,-17 52 15,0-70-15,-17 0 16</inkml:trace>
  <inkml:trace contextRef="#ctx0" brushRef="#br0" timeOffset="9181.1084">12506 5909 0,'0'0'15,"18"35"-15,-18 1 0,17 17 16,1-18-16,-18 18 15,18 0-15,17 141 16,-18-71 0,1-52-16,17 52 15,1-70-15,-19-18 16,107 71 0,-1-53-1,54-35-15,70-1 16,-89 1-16,160-18 15,-124-18-15,159 1 16,-177-1-16,18 0 16,-35 18-16,0-17 0,-1 17 15,125-18 1,-160 18-16</inkml:trace>
  <inkml:trace contextRef="#ctx0" brushRef="#br0" timeOffset="9258.8252">16475 6791 0,'35'-18'15,"-70"36"-15,70-53 16</inkml:trace>
  <inkml:trace contextRef="#ctx0" brushRef="#br0" timeOffset="9704.4194">16633 6174 0,'18'35'16,"-18"0"-16,0 0 15,18 18-15,-18 0 0,17 88 16,-17-88 0,18 0-16,0 0 0,-1 35 15,-17-52-15,18 17 16,-18-36 0,-18-17 15,1-35-31,-19 35 15,-34-18-15,-54 18 16,54 0-16,-89 0 16,71 0-1,-71 18-15,71-18 16,-71 0-16,71 0 16,0 0-16,17 0 0</inkml:trace>
  <inkml:trace contextRef="#ctx0" brushRef="#br0" timeOffset="10388.454">13370 5733 0,'36'53'0,"-72"-106"0,89 158 16,-35-34-16,17 70 15,-17-88-15,-1 71 16,1-89-16,-18-18 16,-18-17-16,-17-35 15,0-18 1,0-53-16,17 54 16,18-72-16,18 36 15,52-36-15,-17 54 16,35 17-1,-52 53-15,16 35 16,-34-17-16,-18 17 16,-18 18-16,1 0 0,-54 35 15,36-35-15,-18-18 16,-18 36-16,54-36 16,-1 18-16,36-18 15,-1-17-15,1 17 0,0 1 16,52-1-16,-34-18 15,-1 1-15,53-18 16,-53 0-16</inkml:trace>
  <inkml:trace contextRef="#ctx0" brushRef="#br0" timeOffset="10666.127">13847 6262 0,'17'-18'15,"-17"1"-15,53-19 16,-35 1-16,17 17 0,-17-35 16,-1 18-1,-17 18-15,-35-1 16,17 18-16,-17 0 16,17 18-16,1 17 0,-1 18 15,18-18-15,0 36 16,35-54-16,18 18 15,0-17-15,18 0 16,-18-18-16,17-18 16,-34 18-1,-19-18-15</inkml:trace>
  <inkml:trace contextRef="#ctx0" brushRef="#br0" timeOffset="10888.7743">14288 5662 0,'0'0'16,"17"0"-16,-17 71 15,0 34 1,0-52-16,18 71 16,-1-71-16,36 35 15,-17-53-15,34 18 16,-35-35-16,18 17 15,-17-35-15,-1 0 16</inkml:trace>
  <inkml:trace contextRef="#ctx0" brushRef="#br0" timeOffset="11584.5584">14781 5680 0,'0'0'0,"-17"0"15,17 17-15,0 1 16,0 35-16,0 70 15,17-70-15,1 18 0,17 35 16,1-53 0,34 17-16,-35-52 15,1-1-15,-1-17 16,0 0-16,18-35 0,-35 0 16,17-36-16,-35 18 15,0 1-15,18-1 16,-18 0-16,-18-18 15,18 36-15,-18 52 16,18 19-16,0 52 16,0-17-1,18-19-15,0 1 0,35 53 16,-18-71-16,-17 1 16,-1-1-16,1-17 0,-1-1 15</inkml:trace>
  <inkml:trace contextRef="#ctx0" brushRef="#br0" timeOffset="12073.5282">16775 5221 0,'35'18'0,"-70"-36"0,105 53 15,54-35-15,-36 0 16,18-17-16,-1-1 16,1 0-16,0 1 0,-18-1 15,1-17-15,-19 17 0,18 1 16,-52-1-16,-19 0 16</inkml:trace>
  <inkml:trace contextRef="#ctx0" brushRef="#br0" timeOffset="12273.1975">17604 4992 0,'0'0'16,"-18"-18"-16,36 18 0,-1 0 16,89 0-16,-35 18 15,87-1-15,-69-17 16,52 36-16,-88-19 16,-36 19-16,-17-19 0,-35 54 15,-18-36 1,-88 36-16,53-54 15,-53 36-15,88-35 16,-35 0-16,70-18 16</inkml:trace>
  <inkml:trace contextRef="#ctx0" brushRef="#br0" timeOffset="26219.3348">18486 3563 0,'17'18'31,"-17"17"-31,18 53 16,-1-17-16,1 123 15,0-71-15,-18 195 16,0-124-16,-36 194 15,19-212-15,-1 142 16,1-177-16,-1 88 16,18-141-16,0 53 15,-18-70 1,18 35-16,0-71 16,0-17-16,-17-1 0,17 1 15,-18-18-15</inkml:trace>
  <inkml:trace contextRef="#ctx0" brushRef="#br0" timeOffset="27049.7782">18433 3634 0,'17'-18'15,"1"0"-15,35 1 16,0-1-16,17 0 16,248-52-1,-1 52 1,36 18-16,-177 18 16,1 0-16,193 17 15,-17 18-15,-194-36 16,0 1-16,88 0 15,-36 17 1,-140-35-16,87 35 16,-87-17-16,0 17 0,-18-17 15,-18 17-15,0 0 0,0 1 16,1 69-16,-36-52 16,17 106-16,-17-88 15,0 123 1,0-106-16,0 124 15,0-107-15,-17 107 16,17-89-16,0-17 16,-18 18-16,18-1 0,0 1 0,-18-1 15,36 71 1,-18-106-16,18 71 16,-18-88-16,0 70 15,17-71-15,-17 1 0,0 35 16,0-53-16,-35 17 15,35-34-15,-18-19 16,-17 18 0,17-17-16,-34-18 15,-37-35-15,19 17 16,-89-35-16,53 18 16,-176-36-16,106 36 15,-248-35-15,177 34 16,-247 36-1,265 0-15,-159 71 16,247-36-16,53 0 0,0 1 16,-54-1-16,90-17 15,16-18-15,19 0 16</inkml:trace>
  <inkml:trace contextRef="#ctx0" brushRef="#br0" timeOffset="27501.0974">19173 5486 0,'0'0'0,"-17"0"0,-18-18 16,-1 18-16,-34 18 15,52-1-15,-35 19 16,53-19-16,-17 54 15,17-54-15,35 54 16,0-36-16,36 18 16,-54-18-1,36 1-15,-53-19 16,0 19-16,-17-19 16,-36 1-1,17 0-15,1-18 16,0 17-16,-18-17 15,35 0-15</inkml:trace>
  <inkml:trace contextRef="#ctx0" brushRef="#br0" timeOffset="27638.9964">19385 5909 0,'18'71'16,"-18"-36"-16,17 0 0,-17 18 15,18-53-15,-18 18 16</inkml:trace>
  <inkml:trace contextRef="#ctx0" brushRef="#br0" timeOffset="27771.614">19350 5627 0,'0'17'16,"18"-17"0,-1 18-16</inkml:trace>
  <inkml:trace contextRef="#ctx0" brushRef="#br0" timeOffset="28133.8079">19667 5803 0,'-17'18'16,"-1"-1"-16,0 1 0,1 17 16,-1-17-16,18 0 15,18-1-15,-1 1 16,1 0-16,0-18 16,-1 0-16,-17-18 0,18 0 15,-18 1 1,0 34 15,18 1-31,-18 17 0,35 36 16,-17-18-16,17 35 15,-35-53-15,17 18 16,-17-35-16,0-1 16,-17 1-16,-1-18 15,1 0-15,-36-18 16,35-17-16,0 17 0,-17 1 15,17-54 1</inkml:trace>
  <inkml:trace contextRef="#ctx0" brushRef="#br0" timeOffset="28746.5391">19950 5927 0,'0'0'0,"17"17"0,-17 19 0,18 17 15,-18-36-15,18 1 16,-18-36 0,-18-17-1,18 17-15,-18-17 16,18-18-16,0 35 16,18 18-16,-18-17 15,18 17-15,-1 0 0,1 53 16,-18-36-16,0 36 15,17-35-15,-17 0 16,18-18-16,-18-18 31,18-17-31,-1 17 16,1 0 0,0 1-16,-1-1 0,1 18 0,17 0 15,-17 0-15,-1 18 16,-17-1-1,18 1-15,0-18 16,-18 18 0,17-18-16,1 0 15,0 0 1,-1-18-16,1 18 16,0 0-16,-1 0 15,-17 18-15,18 17 16,-18-17-16,17 34 15,-17-16-15,18-19 16,-18 1-16,18-18 0,-1 0 16,1 0-1,0-18-15,-18 1 0,17-19 16,-34 1-16,-1-18 16,0 36-16,1-1 15,-19 18 1,19 0-16,17 18 15</inkml:trace>
  <inkml:trace contextRef="#ctx0" brushRef="#br0" timeOffset="28935.3276">20673 5962 0,'0'53'15,"0"-106"-15,0 124 0,0-36 0,17 0 16,-17-17-16,18-18 16,-18-18-1,0-17 1</inkml:trace>
  <inkml:trace contextRef="#ctx0" brushRef="#br0" timeOffset="29024.1427">20673 5962 0,'0'0'15,"17"-71"-15</inkml:trace>
  <inkml:trace contextRef="#ctx0" brushRef="#br0" timeOffset="29368.5682">20849 6068 0,'0'0'16,"-17"53"-16,17-18 0,0-17 16,17-18-16,36 0 15,-35-18-15,-1 0 16,1-17-16,0 0 16,-1 0-16,1-1 0,0-17 0,-18 0 15,17-35 1,-17 35-16,-17-53 15,17 54-15,-36-19 16,36 53-16,-17 18 16,17 36-16,0 69 15,0-34-15,0 70 16,17-70-16,19 35 16,-19-71-16,36 18 15,-35-36-15,-1 1 16,-17 0-16</inkml:trace>
  <inkml:trace contextRef="#ctx0" brushRef="#br0" timeOffset="30737.1488">22313 5415 0,'18'0'15,"-1"0"-15,107 18 16,-36-1-16,36 1 16,175 0-1,19-1-15,-36 19 16,-141-36-16,106 17 16,-141-17-16,-35 0 15,52-17 1,-70-19-16,-53 19 0</inkml:trace>
  <inkml:trace contextRef="#ctx0" brushRef="#br0" timeOffset="30959.5283">23901 5274 0,'0'0'16,"-18"18"-16,36-1 0,-1 1 16,19 17-16,-1 1 0,18-1 15,17 0-15,1 0 16,70 36-16,-88-53 15,18 52-15,-54-35 16,-34 18-16,-19-17 16,-52 16-16,17-16 15,-52-1 1,52-35-16,-34 18 16,69-1-16,-17-17 15</inkml:trace>
  <inkml:trace contextRef="#ctx0" brushRef="#br0" timeOffset="32093.2678">24906 5327 0,'-18'0'0,"18"18"15,0 17-15,-17 35 16,17-17-16,17-17 0,19 52 16,-1-53-1,18 0-15,-18-17 16,18-18-16,-18 0 15,18-35-15,-53-1 16,36-34-16,-19 35 16,1-36-1,-18 36-15,0 0 16,0 52 0,18 71-16,-18-35 15,17 71-15,1-71 16,-18 17-16,35 36 15,-35-53-15,18 18 16,-36-54-16,0 18 16,1-35-16,-18 18 15,-1-18-15,1-18 0,-36-17 16,36 18-16,-18-54 16,18 18-1,0 0-15,-1 0 16</inkml:trace>
  <inkml:trace contextRef="#ctx0" brushRef="#br0" timeOffset="32405.6271">24836 4904 0,'-18'-18'15,"36"18"1,17-35-16,-18-1 16,19 19-16,-19-18 0,19-1 15,-19 1-15,36-36 16,-35 36-16,-18 17 0,18 1 16,-18-18-1,0 52-15,0 54 16,17-36-16,18 71 15,-17-53-15,0 0 16,17 17-16,-17-34 16,-1-1-1</inkml:trace>
  <inkml:trace contextRef="#ctx0" brushRef="#br0" timeOffset="34006.1012">25964 6050 0,'-17'18'0,"-1"-1"15,18 19-15,0-1 0,18 36 16,17-36 0,53 71-16,-35-36 15,0 1-15,18-1 0,-1 36 16,71 106-16,0 17 15,1 36 1,-19-18 0,1-36-1,-54-105-15,54 71 16,-72-107-16,19 36 0,-53-53 16,17-18-16,-35-17 15,18-18-15,-18-18 16,-18-17-1,18 0-15,0 17 16</inkml:trace>
  <inkml:trace contextRef="#ctx0" brushRef="#br0" timeOffset="34290.7489">27005 8237 0,'0'0'16,"53"106"-16,-18-53 0,1 0 15,-1 0-15,-17-18 0,17 1 16,0-1-16,0-18 16,1 1-16,-1 0 0,35-18 15,-52-18-15,53-52 16,-36 34-16,18-87 15,-35 52-15,-18 18 16,0-53-16,-18 71 16,0 0-16,-17-18 15</inkml:trace>
  <inkml:trace contextRef="#ctx0" brushRef="#br0" timeOffset="35240.1956">27552 9172 0,'0'18'16,"18"0"-16,17-18 16,0 0-16,53-53 15,-17 17-15,52-70 16,-52 54-16,-18-19 16,0 0-16,-18 1 0,0-54 15,-35 54-15,0-1 16,0 54-16,-17 17 15,-1 17-15,0 19 0,-35 105 16,18-35-16,-18 105 16,18-87-1,-36 87-15,54-122 16,-18 52-16,17-88 16,-17-1-16,35-34 15,-18 0-15,0-18 0,1-18 16,-1-17-1,18 0-15,18-1 16,-18 1-16,35 0 16,-17-1-16,17 19 0,53 17 15,-53 35-15,54 18 16,-54-18-16,35 36 16,-34-36-16,17 18 15,-36-35-15,19-1 16</inkml:trace>
  <inkml:trace contextRef="#ctx0" brushRef="#br0" timeOffset="35558.2669">28663 8714 0,'0'0'0,"-35"17"0,17 19 15,1-1-15,-1 106 16,18-71-16,0 19 0,18 69 15,17-87-15,18 35 16,-18-53-16,53 0 16,-70-18-1,53 0-15,-54-35 16,1 0-16</inkml:trace>
  <inkml:trace contextRef="#ctx0" brushRef="#br0" timeOffset="35992.5193">29051 9331 0,'-17'71'0,"34"-142"0,-34 177 15,17-71-15,17 0 16,1 1-16,0-1 0,34 18 15,-16-53-15,-1 17 0,0-17 16,36-17 0,-36-1-16,-17 1 0,-1-19 15,1 19-15,-18-19 0,0 1 16,0-35-16,0 34 16,-18 1-16,18 17 15,-17 54 1,17-1-16,0 71 15,17-53-15,19 88 16,-19-71-16,19 54 16,-19-71-16,1-18 15,-18 0-15,18 1 16,-36-19-16,-35-17 16,0-17-16,-35-36 15,35 35-15,-35-70 16,52 35-16,1 0 0,0 0 15</inkml:trace>
  <inkml:trace contextRef="#ctx0" brushRef="#br0" timeOffset="36520.9695">29051 8908 0,'18'-18'31,"-18"0"-16,18 1-15,-1-19 0,1 19 16,-1-18-16,19-36 16,-19 36-16,-17-1 0,18 19 15,0-18-15,-1 17 0,1 0 16,0 36 0,-18 0-16,35 34 15,-18-16-15,19 34 16,-1-34-16,-17-1 0,35 18 15,-18-18-15,0 18 16,-17-35 0</inkml:trace>
  <inkml:trace contextRef="#ctx0" brushRef="#br0" timeOffset="36793.3232">29933 9437 0,'18'35'0,"-36"-70"0,36 88 16,-18-36-16,-18 36 15,1-35-15,17 0 16,-36 17-16,19 0 16,17-17-1</inkml:trace>
  <inkml:trace contextRef="#ctx0" brushRef="#br0" timeOffset="37243.486">30251 9313 0,'0'18'0,"-18"17"15,18 1-15,-18 34 16,36-35-16,-18 1 0,35 17 15,18-18 1,-17-35-16,16 0 16,-34-18-16,17-17 15,-17 0-15,0 17 16,-1-17-16,-17-1 16,0 19-16,18 17 15,-18 35-15,18 53 16,-18 36-1,0-54-15,17 71 16,-17-17 0,18-18-16,-36-53 15,-17-36 1,17-17-16,-35 0 16,18-17-16,-18-36 15,36 35-15,-19-52 16,19 34-16,17 1 15,-18 0-15</inkml:trace>
  <inkml:trace contextRef="#ctx0" brushRef="#br0" timeOffset="37532.0552">30762 8731 0,'0'0'0,"106"71"0,-71-1 15,18 1-15,35 88 16,-52-53-16,17 88 16,-36-106-16,-17 88 15,-35-88-15,17 1 0,-17-37 16,0 19-16,0-18 0,-54 35 15,36-53 1,-52 18-16,69-35 16,-52 17-16</inkml:trace>
  <inkml:trace contextRef="#ctx0" brushRef="#br1" timeOffset="47848.8265">22631 11536 0,'0'-18'16,"-18"18"-1,36 0-15,17 0 16,53 0-1,-17 0-15,17 18 0,106-1 16,-71 1-16,142-18 16,-124-18-16,124 1 15,-124 17-15,-35-18 16,-18 18-16,-18 0 0,-17 0 16,-17 0-1,-54 0-15,0-17 16</inkml:trace>
  <inkml:trace contextRef="#ctx0" brushRef="#br1" timeOffset="48266.0603">23495 11148 0,'-71'0'16,"19"17"-16,-19 1 0,0 0 15,-17-18-15,-88 35 16,-1 0-16,107-17 16,-36 17-1,88 0-15,-17 18 16,53-17-16,17 34 16,0-17-16,71 18 15,-53-36-15,0 0 0,70 18 16,-70-18-16,-17-17 15,17 17 1,-36-35-16,-17 18 16</inkml:trace>
  <inkml:trace contextRef="#ctx0" brushRef="#br1" timeOffset="48994.3885">17127 11430 0,'71'0'15,"-18"0"-15,17 0 16,19 0-16,122 0 16,-105 0-16,18-18 0,105 18 15,-123-17-15,-18 17 16,18 0-1,-71 0-15</inkml:trace>
  <inkml:trace contextRef="#ctx0" brushRef="#br1" timeOffset="49289.686">17780 11024 0,'0'0'15,"-88"0"-15,35 0 0,-88 18 16,70 17 0,-70 36-16,71-18 15,-19 0-15,36-18 16,-17 18-16,17-18 0,0 36 16,53-36-16,18 18 15,17-36-15,53 36 16,-17-35-16,87 17 15,-87-17-15,70-18 16,-70 0-16,-1 0 16,-52 0-16,-18-18 15</inkml:trace>
  <inkml:trace contextRef="#ctx0" brushRef="#br1" timeOffset="49885.1622">11077 11254 0,'0'0'16,"18"0"-16,0 17 0,70 1 15,-18 0-15,124-1 16,-70 1-16,105-18 16,-105 0-1,122-18-15,-140 18 16,35 0-16,-88 0 15,-17 0-15,-54 0 16</inkml:trace>
  <inkml:trace contextRef="#ctx0" brushRef="#br1" timeOffset="50234.1455">11501 10901 0,'-36'0'16,"1"0"-16,0 17 0,-18-17 15,-71 36-15,54-19 16,-89 36-16,71-17 15,17-1-15,-35 0 16,71-17-16,-35 17 16,70-17-16,17 35 15,19 0-15,69 17 16,19 18 0,-54-52-16,54 34 15,-71-52-15,17 35 16,-52-36-16</inkml:trace>
  <inkml:trace contextRef="#ctx0" brushRef="#br1" timeOffset="52842.0629">6421 10954 0,'-18'0'31,"-35"0"-31,-35 0 15,35 0-15,-18 0 16,1 0-16,-1 17 0,-105-17 16,88 0-1,-53 18-15,70 0 16,-35-1-16,89-17 16,-1 0-16,18 18 15,0 0-15</inkml:trace>
  <inkml:trace contextRef="#ctx0" brushRef="#br1" timeOffset="53104.3033">5609 10795 0,'-70'-18'15,"140"36"-15,-193-18 0,17 0 16,53 0-16,-18 0 15,54 0 1,-1 18-16,18-1 16,0 19-16,18 34 15,-1-35-15,1 1 0,35 52 16,-18-53-16,1 0 16,-1 1-16,18-19 0,17 19 15,-34-1 1,-19-17-16</inkml:trace>
  <inkml:trace contextRef="#ctx0" brushRef="#br0" timeOffset="57620.4714">6615 9807 0,'-18'-17'0,"18"34"16,0 36-1,0 0-15,18 35 0,-1 0 16,54 301 0,-36-72-16,-17-141 15,-18 212 1,0-194-16,0-17 0,0-18 16,0-36-16,17-17 0,1 35 15,0-106-15,-1 18 16,1-53-16,-18-53 15</inkml:trace>
  <inkml:trace contextRef="#ctx0" brushRef="#br0" timeOffset="58369.9378">6491 9860 0,'0'0'15,"88"-35"-15,-35 17 0,88 1 16,-52-1-16,-1 18 0,159 0 16,-124 18-16,36-1 15,158 1 1,36 0-16,-159-36 15,159 0-15,-212 18 16,-17 0-16,34 0 16,-87 18-16,17 0 15,-53 17-15,18 18 16,-17-18-16,-19-17 16,54 17-16,-36-17 15,36-1-15,-36 1 16,18-18-16,0 35 15,-18-35-15,0 35 16,-35-17-16,36 35 16,-1 17-1,-35-17-15,0 0 0,35 53 16,-17-53-16,-1 0 16,1 0-16,17 88 15,-17-70-15,0 123 16,-1-89-16,18 142 15,-17-123-15,17 140 16,-35-122-16,53 104 16,-35-140-16,0 88 15,-1-105-15,1-19 16,-1 36 0,1-53-16,-18-18 0,0-17 15,0 35-15,-18-53 16,-34 17-16,-1-17 15,-106-17 1,71-1-16,-159-35 16,88 18-16,-211 0 15,158 17-15,-247 18 16,212 18-16,-247 17 16,283-18-16,-124 19 15,211-19-15,54-17 0,17 0 16,53-17-1,35 17-15</inkml:trace>
  <inkml:trace contextRef="#ctx0" brushRef="#br0" timeOffset="59037.2345">12665 9931 0,'17'70'0,"-34"-140"0,52 211 16,-17-35-16,17 141 15,-17-71-15,34 230 16,-34-142-16,0-17 16,-1 18-16,19 176 15,-1-265-15,0-35 0,18 53 16,-35-141-1,-1 0-15,1-18 0,0-17 16,-1-18-16,1-35 16,0-1-16,-1-87 15</inkml:trace>
  <inkml:trace contextRef="#ctx0" brushRef="#br0" timeOffset="59810.7263">12735 9895 0,'0'0'16,"-17"-52"-16,34 34 16,71-17-16,-35 17 15,106-35 1,-53 18-16,35 17 0,0-17 15,36 0-15,-1 17 0,36 0 16,-1 1-16,230-1 16,-211 18-16,246 18 15,-264-18-15,158 53 16,-211-36-16,88 54 16,-177-36-16,18 36 15,-52-36-15,-36-17 16,17 52-16,-70-17 15,18-18-15,0 1 16,-36 34 0,36-35-16,0 54 15,17-19-15,0-17 0,1 71 16,17-54-16,17 54 16,-17-54-16,36 89 15,-36-89 1,17 19-16,-17-1 0,0 18 0,0 70 15,0-70 1,-17 0-16,17-18 0,-18 106 16,18-18-1,0-88-15,0-17 0,0 123 16,-18 35 0,18-105-16,-17-1 15,-18 124-15,17-17 16,18-125-16,0-34 15,0 0-15,0 34 16,0-69-16,0-19 16,-35-17-16,-1-17 15,1-1-15,-36-17 0,-17-1 16,-106-69-16,88 52 16,-17 0-16,-18 0 15,0 0-15,-18 18 0,0-1 0,0 19 16,-176-1-1,177 36-15,16 17 0,1-17 16,-106 17-16,142-17 16,-125 17-1,160-35-15,17 0 16</inkml:trace>
  <inkml:trace contextRef="#ctx0" brushRef="#br0" timeOffset="60495.5185">18415 10142 0,'0'0'15,"35"-53"-15,-17 89 16,17 87-1,-17-17-15,-18 18 0,17-1 16,-17 194 0,-17-140-16,-18 211 15,17-159-15,-17-17 0,35 141 16,17-212-16,36 53 16,-35-141-16,52 17 15,-52-52 1,0-18-16,17-18 0,-17-17 15,-1-18-15</inkml:trace>
  <inkml:trace contextRef="#ctx0" brushRef="#br0" timeOffset="61207.2633">18433 10142 0,'0'0'16,"35"18"-16,-17 0 0,87-1 16,-34-17-1,141-17-15,-89-1 16,195-17-16,-142 17 16,212-35-16,-176 18 15,17 35-15,-17 0 16,-1 0-16,213 18 15,-230-1-15,194 36 16,-212-35-16,124 17 16,-194-17-16,70 17 15,-123-35-15,18 18 16,-71-1-16,17-17 16,-34 0-16,-19 18 15,19-1-15,-18 19 16,17-19-16,0 72 15,1-36-15,-1 52 16,18-34 0,-18 88-16,1-89 0,-1 89 15,18-53 1,-18 88-16,1-88 16,17 123-16,0-123 15,0 123 1,0-123-16,17 0 0,36 105 15,-17-122-15,17 52 16,-36-88-16,1 0 16,17 17-16,-35-52 15,0-1-15,0 1 16,-18 0-16,-87-18 16,16 17-16,-16-17 0,-19 18 15,-211-18-15,123 18 16,-246-1-16,193 1 15,18 17-15,-264 18 16,281-35-16,19 17 16,-1-17-16,18-1 0,18-17 15,-107 18-15,178-18 16,-37-18-16,89 1 16,36-1-16,17-35 0</inkml:trace>
  <inkml:trace contextRef="#ctx0" brushRef="#br0" timeOffset="62013.6038">20126 7056 0,'18'70'16,"-1"1"-16,1 105 16,-18-52-16,0 17 15,-53 194-15,35-159 16,-35 159-16,36-194 16,17 89-1,0-142-15,17 35 16,1-70-16,0-35 0,-18 17 15,0-17-15,-18-36 16,-17 18-16</inkml:trace>
  <inkml:trace contextRef="#ctx0" brushRef="#br0" timeOffset="62223.7358">19808 9066 0,'0'0'16,"53"106"-16,-17-35 0,17 35 15,-18-71 1,53-17-16,-53-18 16,71-36-16,-53 1 15,53-71-15,-53 36 16,17-36 0,-70 35-16,0 36 15,-17-18-15,-1 18 0,-88-36 16</inkml:trace>
  <inkml:trace contextRef="#ctx0" brushRef="#br0" timeOffset="62719.84">14217 7320 0,'18'53'0,"-1"-18"16,19 106-1,-19-35-15,1 0 0,-1 18 16,-34 175-16,-1-122 16,1-36-16,-1-18 0,18 1 15,-18 35-15,36-89 16,-18 1-16,0-54 16,0-34-1,0-19 1</inkml:trace>
  <inkml:trace contextRef="#ctx0" brushRef="#br0" timeOffset="62947.7035">14023 8731 0,'0'0'0,"18"71"0,52 70 15,-35-106-15,54 36 16,-36-71-16,52 17 15,-52-34-15,-17-1 16,69-52-16,-69 34 16,17-52-16,-36 53 15,-17 0-15,0-1 16,-70-34-16,17 34 16,-18 1-16</inkml:trace>
  <inkml:trace contextRef="#ctx0" brushRef="#br0" timeOffset="63431.7286">8043 7267 0,'0'36'0,"0"-72"0,18 213 16,0-72-16,-1 160 15,-17-106-15,0 176 16,-17-176-1,-1 141-15,18-195 16,0 54-16,18-106 16,-1 0-1,-17-88 1</inkml:trace>
  <inkml:trace contextRef="#ctx0" brushRef="#br0" timeOffset="63675.1156">7743 8661 0,'0'0'15,"36"176"-15,-19-88 0,54 106 16,-53-123-16,52 52 16,-17-105-16,53 17 15,-53-35 1,53-53-16,-53 18 15,35-88-15,-35 70 16,0-53-16,-36 53 16,1 18-16,-18-1 0,18 1 15</inkml:trace>
  <inkml:trace contextRef="#ctx0" brushRef="#br0" timeOffset="65371.7848">20408 13247 0,'18'88'16,"-18"-17"-16,17 140 15,-17-87-15,0 140 16,-17-140-16,-1 17 16,18 0-16,-17-35 0,17 53 15,0-107-15,0 1 16,0-35-16,-18-36 15</inkml:trace>
  <inkml:trace contextRef="#ctx0" brushRef="#br0" timeOffset="65583.47">20091 14429 0,'0'0'15,"0"88"-15,17-35 0,19 53 16,-1-71-16,35 35 15,-17-34-15,36-19 16,-37-17-16,1-17 16,-17-1-16,-1-17 0,0-1 15,-17 1-15,0 0 0,-1-36 16,-17 54-16,0-19 16,-17 36-1</inkml:trace>
  <inkml:trace contextRef="#ctx0" brushRef="#br0" timeOffset="66694.3399">19932 15558 0,'-18'-36'15,"18"19"-15,-17-1 0,-1 0 16,0 1 0,1-1-16,-1 18 15,0 18-15,1-1 16,-1 19-16,-35 52 0,36-35 16,-1 0-16,0 0 15,18-1-15,-17 37 16,17-54-16,17-17 0,19-1 15,-1-17-15,35-53 16,-34 0-16,17-35 16,-36 35-16,19-88 15,-36 71 1,17-54-16,-34 54 16,-1-54-16,18 89 15,-18 0-15,1 35 16,17 35-16,-18 18 15,36 88 1,-18-71-16,17 19 0,1-19 16,17 1-16,36 52 15,-36-88-15,53 36 16,-52-53-16,34-18 16</inkml:trace>
  <inkml:trace contextRef="#ctx0" brushRef="#br0" timeOffset="67094.9037">20302 15381 0,'0'35'16,"0"1"-16,0-1 0,0 71 16,18-53-16,17 53 15,-17-71-15,17 18 16,-17-36-1,17 1-15,0-18 16,-17-18-16,0-17 16,-18 0-16,0-18 15,0 35-15,17-17 16,-17 17-16,0 36 16,18 0-16,0-1 0,-1 1 15,1 0-15,17 17 16,0-18-16,18-17 15,-17-17-15,-1-1 16,-17-17-16,-18-18 16,0 18-1,-18-36-15,0 36 16,1-18-16,-1 35 16,18 1-16,0-1 15</inkml:trace>
  <inkml:trace contextRef="#ctx0" brushRef="#br0" timeOffset="67557.799">21008 15011 0,'-18'35'16,"18"-17"-16,0 35 15,0-18-15,0 0 16,0 0-16,0 1 0,18 17 15,0-18-15,17 0 16,0-17-16,18-1 16,-35-17-16,35-17 15,-36-1 1</inkml:trace>
  <inkml:trace contextRef="#ctx0" brushRef="#br0" timeOffset="67958.6548">21220 15046 0,'17'0'16,"19"0"-16,-1 0 15,0 0-15,-17 18 0,17-18 16,-17 17-16,-1 1 16,-17 17-1,-17-17-15,-1 17 16,0 0-16,18 1 16,0-19-16,0 1 15,36 0-15,-19-1 16,19-17-1,-19 18-15,-34-1 32,-1-17-17,0 0-15,-17 0 16,17 18-16,1-18 16,-1 0-16</inkml:trace>
  <inkml:trace contextRef="#ctx0" brushRef="#br0" timeOffset="68675.8961">21608 14975 0,'0'0'0,"17"-17"31,19 17-15,-1 0-16,0 0 0,18 0 15,-18 17-15,18 1 16,-35-18 0,0 53-16,-18-35 15,0 17-15,0-17 0,0 34 16,0 19-16,-18-36 16,18 1-16,0-19 0,0 18 15,0-17-15,0 0 16,18-18-16,-18 17 15,-18-17-15,-17-17 16,17 17-16,0-18 16,-52 0-1,52 1-15,-17 17 0,0 0 16</inkml:trace>
  <inkml:trace contextRef="#ctx0" brushRef="#br0" timeOffset="69459.3957">19897 16722 0,'-53'0'16,"106"0"-16,-124 0 0,36 0 0,-18 17 16,35 19-16,1-1 15,-1 0-15,18 0 0,-18 36 16,18-53-16,18 35 15,0-36 1,35-17-16,-36 0 0,1 0 16,-1-17-16,1-19 15,0-17-15,-1 18 16,-17-53-16,0 35 16,0 18-16,0-18 15,-17 17-15,17-34 16,-18 35-16,0-18 15,18 88 1,18 53 0,-18-35-16,35 53 15,-35-35-15,36 70 16,-1-88-16,18 52 16,-35-69-16</inkml:trace>
  <inkml:trace contextRef="#ctx0" brushRef="#br0" timeOffset="69805.1722">20214 16492 0,'18'106'15,"-36"-212"-15,36 265 0,-1-88 16,-17 70-16,0-88 15,18 35 1,-18-53-16,0-17 0,18-18 16,-1-18-16,19-17 15,-19 0 1,54-1-16,-36 19 16,-17 17-16,35 17 15,-53 1-15,0 53 16,-18-54-16,0 18 0,-35-17 15,36 0-15,-18-18 16,17 0-16,0 0 16,-17-18-16,17 0 15,18-34-15,18 34 16</inkml:trace>
  <inkml:trace contextRef="#ctx0" brushRef="#br0" timeOffset="70053.1225">20708 16281 0,'53'0'16,"-18"-18"-16,18 0 16,-18 1-16,-17 17 0,0 0 15,-1-18-15</inkml:trace>
  <inkml:trace contextRef="#ctx0" brushRef="#br0" timeOffset="70183.2461">20779 16281 0,'0'70'15,"0"-140"-15,0 176 0,0-18 16,17-53-16,19 36 16,-19-54-16,18 1 15,-17-1-15,17-17 0,18 0 16</inkml:trace>
  <inkml:trace contextRef="#ctx0" brushRef="#br0" timeOffset="70509.1041">21061 16298 0,'17'-17'15,"1"17"-15,0 0 0,17 17 16,0-17 0,-17 36-1,0-1-15,-18-17 16,17 17-1,-17-18-15,18-17 0,-18 18 16,18 0-16,-1-1 16,-17 1-16,18 17 15,-36-17 1,1 0-16,-1-1 16,0-17-16,1 0 15,-1 0-15,0 0 0,1-17 0,-1 17 16,0 0-1,18-18-15</inkml:trace>
  <inkml:trace contextRef="#ctx0" brushRef="#br0" timeOffset="70771.7251">21414 16193 0,'0'0'15,"35"-18"-15,-17 18 0,17 0 16,35 0-16,-34 18 16,34-1-1,-52 1-15,-18 17 0,17 18 16,-34-35-16,17 17 16,-18-17-16,18 17 0,-35 0 15,17-17 1,-17-18-16,-18-18 15,0 0-15,0 1 16,-105-18-16,69 17 16</inkml:trace>
  <inkml:trace contextRef="#ctx0" brushRef="#br0" timeOffset="71256.3608">14482 13582 0,'35'88'0,"-70"-176"0,87 247 16,-34-71-16,0 106 16,-18-106-16,17 36 0,-17-19 15,0 107 1,0-124-16,0-17 0,0 52 15,-17-87-15,-1-1 16</inkml:trace>
  <inkml:trace contextRef="#ctx0" brushRef="#br0" timeOffset="71465.9347">14305 14764 0,'53'106'15,"-35"-71"-15,-1 0 16,54 18 0,-36-53-16,0 0 15,1 0-15,-1-18 0,0 1 0,1-18 16,-19-1-16,1 19 0,-1-54 16,-17 53-16,-35 1 15</inkml:trace>
  <inkml:trace contextRef="#ctx0" brushRef="#br0" timeOffset="71985.2947">13582 15663 0,'0'0'0,"-35"89"16,17-37-16,0 1 16,36 0-16,0-35 15,-1 0-15,19-18 16,-1-18-16,0 0 0,0-17 16,1-18-16,-19 0 0,36-53 15,-35 53-15,-18-52 16,0 52-16,0 0 15,-18 17-15,1-16 0,-19 16 16,19 19 0,-1 17-16,18 17 15,0 19-15,0 16 0,0 1 16,0 18-16,18 0 0,-1 70 16,1-71-16,35 36 15,-35-71 1,17-17-16,0 0 0</inkml:trace>
  <inkml:trace contextRef="#ctx0" brushRef="#br0" timeOffset="72334.3884">14058 15558 0,'0'17'15,"18"54"1,-18-54-16,35 54 15,-35-53-15,35 17 16,-35-18-16,18-17 16,0 0-16,-1 0 15,-17-17-15,18 17 16,-18-18-16,18 36 16,-1-1-1,1 1-15,17 0 16,-17-1-16,-1-17 15,1 0-15,17 0 16,-35-17-16,36-19 16,-36 1-16,0 18 15,0-36-15,0 17 16,0-17-16,0 18 16,0-18-16,0 18 15</inkml:trace>
  <inkml:trace contextRef="#ctx0" brushRef="#br0" timeOffset="72502.0549">14499 15187 0,'18'0'15,"-1"0"-15,36 0 16,0-18-16,-35 18 15,0 0-15,-18-17 16</inkml:trace>
  <inkml:trace contextRef="#ctx0" brushRef="#br0" timeOffset="72607.3585">14605 15275 0,'0'0'16,"-18"53"-16,18-18 0,0-17 16,36 35-16,-19-53 15,54 18-15,-54-36 16,19 18-16</inkml:trace>
  <inkml:trace contextRef="#ctx0" brushRef="#br0" timeOffset="72891.0389">14870 15169 0,'17'0'0,"1"18"0,17 0 15,-17-1-15,17 1 16,-17 0-16,-1 17 16,-17-17-1,0 17-15,0-18 16,-17 1-16,17 0 16,17-18 15,1 0-31,0 0 15,17-18 1,-17 18-16,-18-18 16</inkml:trace>
  <inkml:trace contextRef="#ctx0" brushRef="#br0" timeOffset="73141.5883">15169 15099 0,'36'18'0,"-72"-36"0,89 53 16,-35 18-16,0-35 16,17 35-1,-17-18-15,17 0 16,-18-17-16,-17-1 16,0 1-16,0 0 15,-17-1-15,-1 1 16,1 0-16,-19-1 15,19-17-15,-19 18 16,1-18-16,0 0 0</inkml:trace>
  <inkml:trace contextRef="#ctx0" brushRef="#br0" timeOffset="73685.2234">13776 16598 0,'-35'-35'16,"70"70"-16,-88-70 15,35 70-15,1 0 16,17 18-16,-18 36 16,36-1-1,-1-53-15,19-17 0,17-1 16,-18-17-16,35-35 15,-34 17-15,17-70 16,-36 53-16,-17-53 16,0 35-1,0-35-15,0 35 16,-35-53 0,17 53-16,1 18 0,-1-1 15,0 36-15,18 18 16,0 88-1,18-36-15,0 89 16,-1-88-16,19 70 16,-1-88-16,35 17 15,-34-52-15,-1-18 0,0 0 16,-17-18-16</inkml:trace>
  <inkml:trace contextRef="#ctx0" brushRef="#br0" timeOffset="73963.9971">14288 16387 0,'0'0'16,"17"105"-16,-17-52 0,0 35 16,18-52-16,-1 34 15,-17-52-15,18 0 16,0-18-16,-1 0 15,1 0-15,0 17 16,-18 1-16,0 17 16,0-17-16,-36 17 15,19-35-15,-1 18 16,0-18-16,1-18 16,17-17-1,0 17-15</inkml:trace>
  <inkml:trace contextRef="#ctx0" brushRef="#br0" timeOffset="74274.7545">14570 16193 0,'0'-18'16,"17"0"-1,36 18-15,-35-17 16,35 17-16,-36 0 16,-17 17-1,0 19 1,-17-36-16,-1 35 0,18-18 16,-17 1-16,17 17 0,0-17 15,0 53-15,0-36 16,35 18-16,0-36 15,18 1-15,-35-18 16,35-18 0,-18 1-16</inkml:trace>
  <inkml:trace contextRef="#ctx0" brushRef="#br0" timeOffset="74530.8121">14905 16210 0,'0'18'15,"18"-1"1,-1 1-16,-17 0 16,18-1-16,-18 1 0,0 0 15,0-1 1,0 1-16,0 0 16,0-1-1,0 1 1,17-1-16,1-17 15,0 0 1,-1 0-16,1 0 0,0 0 16,-18-17-1</inkml:trace>
  <inkml:trace contextRef="#ctx0" brushRef="#br0" timeOffset="74753.09">15152 16228 0,'0'0'0,"53"17"16,-36 1-16,36 17 16,-35-35-16,35 18 15,-36 0-15,-17-1 16,0 1 0,0 0-16,-17-1 0,-1 1 15,-35-18 1,18 0-16,-36-18 15,19 1-15,-1-1 16</inkml:trace>
  <inkml:trace contextRef="#ctx0" brushRef="#br0" timeOffset="75227.3931">8449 13070 0,'0'36'16,"18"-1"-16,-1 106 16,1-35-16,-18 0 0,18 35 15,-1-18-15,-17 160 16,18-142-16,0 70 16,-18-105-16,0-35 15,0-18-15,0 0 0,-18-36 16</inkml:trace>
  <inkml:trace contextRef="#ctx0" brushRef="#br0" timeOffset="75437.2497">8273 14464 0,'0'0'0,"17"35"0,19 0 15,-1 1-15,-18-1 0,54 18 16,-36-35-16,54-1 15,-54-17-15,35-35 16,-34 0-16,17-36 16,-18 36-16,-18-36 15,-17 54-15,-17-19 16</inkml:trace>
  <inkml:trace contextRef="#ctx0" brushRef="#br0" timeOffset="75932.6136">7444 15558 0,'-53'123'0,"106"-246"0,-124 317 15,53-89-15,18-69 16,36-19-1,-1-17-15,36-35 16,-36 0-16,35-89 16,-52 71-16,17-88 15,-35 71-15,0-1 16,-17-52-16,-19 52 0,1-17 16,0 53-1,35 17-15,-18 18 0,18 18 16,18 70-1,-1-35-15,19 35 0,-1-18 16,18 107 0,-18-107-16,0 1 0,1 0 15,52-1-15,-53-35 16,-17-17-16</inkml:trace>
  <inkml:trace contextRef="#ctx0" brushRef="#br0" timeOffset="76571.9819">8079 15222 0,'-18'0'15,"36"0"-15,-36 18 0,36 35 16,-18 0 0,0 53-16,17-53 15,-17-18-15,18 0 0,-18 0 16,18-17-16,-1 0 0,1-1 15,-18-34-15,17-1 16,1-17-16,-18 0 16,0-1-1,0 19-15,18 52 32,17 18-32,-17-18 15,52 0-15,-35-35 16,36 0-1,-53-17-15,35-36 16,-36 35-16,-17-52 16,-17 34-16,-19-34 15,19 34-15,17 19 16,-18-18-16,0-1 0,18-17 16</inkml:trace>
  <inkml:trace contextRef="#ctx0" brushRef="#br0" timeOffset="76855.1785">8555 14993 0,'0'0'16,"18"-18"-16,-1 18 0,1-17 15,-1 17 1,19 0-16,-19-18 0,19 18 15,-54 18 1,0-1 0,1 1-16,-1 35 15,0-35-15,36 52 16,0-52-16,17 52 16,-17-52-16,35 0 15,-36-18-15,36 0 16</inkml:trace>
  <inkml:trace contextRef="#ctx0" brushRef="#br0" timeOffset="77033.8418">8908 15117 0,'17'35'0,"-34"-70"0,34 87 16,1-16-16,0-36 16,17-18-1</inkml:trace>
  <inkml:trace contextRef="#ctx0" brushRef="#br0" timeOffset="77284.9771">9013 14940 0,'18'0'16,"35"18"0,-18-18-16,18 17 15,-35 1-15,0 17 16,-1 1-16,-17-19 16,0 36-16,18-35 15,-18 17 1,0-17-16,-18-1 15,1 1-15,-19-18 16,19 18-16,-54-1 16,18 1-16</inkml:trace>
  <inkml:trace contextRef="#ctx0" brushRef="#br0" timeOffset="77846.9763">7549 16598 0,'-17'71'16,"34"-142"-16,-52 195 0,35-71 15,0 0-15,0 35 16,35-53-16,-17-17 0,0-1 15,35-17 1,-18-17-16,0-1 0,-17-17 16,17-1-16,-17 1 0,-1-18 15,1-53-15,0 53 16,-36-52 0,18 52-16,-18 0 0,1 0 15,-1 18-15,0-1 0,1 1 16,17 17-16,-18 1 15,18 34 1,18 72-16,-1-36 16,54 88-1,-53-71-15,17-17 0,0-18 16,1 1-16,16-1 0,19 0 16,-36-35-16,1 0 15,-19-17-15,1-19 0</inkml:trace>
  <inkml:trace contextRef="#ctx0" brushRef="#br0" timeOffset="78140.0043">8132 16316 0,'0'0'16,"17"53"-16,1 70 15,-1-70-15,1 53 16,0-88-16,-1 35 15,1-53-15,-18 17 16,18-34-16,-1-19 16,-17 1-16,18 17 15,17 18 1,-17 36 0,-18-1-16,-18 18 15,1-18-15,-1 18 16,0-35-16,1-1 15,-19-17-15,36-17 16,-17-36-16</inkml:trace>
  <inkml:trace contextRef="#ctx0" brushRef="#br0" timeOffset="78353.5931">8396 16122 0,'35'0'15,"1"-18"-15,34 1 16,-34-1-16,-19 18 0,18-18 16,1 18-16</inkml:trace>
  <inkml:trace contextRef="#ctx0" brushRef="#br0" timeOffset="78485.1326">8590 16122 0,'0'0'0,"0"18"0,18 35 15,-1 17 1,1-52-16,0 17 16,-1 0-1,1-17-15,0 0 0,17-1 16,-17-17-16,-1 0 15</inkml:trace>
  <inkml:trace contextRef="#ctx0" brushRef="#br0" timeOffset="78656.688">8890 16140 0,'18'70'16,"-18"-52"-1,17 17-15,-17-17 0,18-1 16,0 36-16,-1-53 16,1 0-16</inkml:trace>
  <inkml:trace contextRef="#ctx0" brushRef="#br0" timeOffset="78915.6266">9102 16051 0,'17'0'16,"-34"0"-16,52 0 0,18 18 15,-35-18-15,17 35 16,-18-17-16,1 0 0,0 17 0,-1-17 16,1 17-16,0-18 15,-18 1-15,-18 0 16,0-18-1,-35 0 1,18 0-16,-18 0 16,18 0-16,0-18 0,-1 18 15</inkml:trace>
  <inkml:trace contextRef="#ctx0" brushRef="#br0" timeOffset="83084.145">8555 7885 0,'-18'0'16,"36"0"-16,-18 0 16,35 35-16,-17-17 15,52-1 1,-34 1-16,-1-1 0,0 19 16,-35-19-16,0 36 15,0-35-15,-35 52 16,0-17-16,17-17 15,-17 34-15,35-35 16,0-17-16,17 17 16,19 1-1,-1-36-15,-17 0 0,34 0 16,-34 0-16,0-18 16,-18 0-16,-18 1 15</inkml:trace>
  <inkml:trace contextRef="#ctx0" brushRef="#br0" timeOffset="83217.6637">8484 8290 0,'0'0'16,"36"0"-16,-1 0 0,0 0 16,0-17-16,18-1 0,18 0 15,-53 1-15</inkml:trace>
  <inkml:trace contextRef="#ctx0" brushRef="#br0" timeOffset="83473.4693">8925 7726 0,'18'0'15,"35"-18"1,-18 1-16,18-1 16,-18 18-16,1-18 15,-19 18-15,-17-17 16</inkml:trace>
  <inkml:trace contextRef="#ctx0" brushRef="#br0" timeOffset="83668.3947">8978 7708 0,'18'18'0,"-18"-1"16,17 36-1,1-35-15,0 53 16,-18-54-16,17 19 15,19 16-15,-19-34 16,19 0-16,-19-18 16,19 0-16,-19-18 15,1-17-15</inkml:trace>
  <inkml:trace contextRef="#ctx0" brushRef="#br0" timeOffset="83835.2596">9296 7726 0,'0'0'16,"0"53"-16,17-36 0,-17 36 15,18-35-15,0 35 16,-18-35-16,17-18 16,-17 17-16,18-17 0</inkml:trace>
  <inkml:trace contextRef="#ctx0" brushRef="#br0" timeOffset="84158.1992">9419 7602 0,'18'0'15,"-1"0"-15,1 18 16,17-18-16,1 18 15,-19-18-15,36 17 16,-35 1-16,-1-18 16,1 53-1,0-36-15,-1 36 16,-17-17-16,18-1 16,-18-17-16,-18-18 31,1 17-31,-1-17 15,-17 0 1,17 0-16,1 0 16,-1 0-16,0 0 0</inkml:trace>
  <inkml:trace contextRef="#ctx0" brushRef="#br0" timeOffset="85520.917">14852 7920 0,'18'0'31,"52"18"-15,-35-1-16,18 18 15,-35-17-15,17 17 16,-35 1-16,18-19 16,-18 54-16,-18-36 15,1 18-15,-1-35 16,18-1-16,0 1 0,0 0 16,0 17-16,18-35 15,17 17-15,18 1 16,-36-18-16,1 0 15,-18-18-15,-18 1 16,1-1 0</inkml:trace>
  <inkml:trace contextRef="#ctx0" brushRef="#br0" timeOffset="85643.2171">14852 8237 0,'18'0'15,"-36"0"-15,89-17 16,-19 17-16,37-36 15,-36 36-15,35-17 16,-53-1-16,-17 18 16</inkml:trace>
  <inkml:trace contextRef="#ctx0" brushRef="#br0" timeOffset="85831.4434">15258 7779 0,'53'-18'0,"-106"36"0,123-36 15,-17 0-15,-35 18 16,35-17-16,-36 17 16</inkml:trace>
  <inkml:trace contextRef="#ctx0" brushRef="#br0" timeOffset="86004.0388">15328 7761 0,'0'35'15,"0"-70"-15,0 88 0,0-18 0,0 18 16,18-17-16,-1 16 16,1-34-16,17 0 15,-17-1-15,0-17 16,-1 0-16,1 0 15,0-17 1</inkml:trace>
  <inkml:trace contextRef="#ctx0" brushRef="#br0" timeOffset="86231.6239">15540 7796 0,'0'0'16,"18"0"-16,17 0 15,0 0-15,0 18 16,-17-18-16,-18 18 16,0-1-16,0 1 0,-18 17 15,18-17-15,-17 17 16,17-17 0,17-18-16,1 0 15,0 0-15,-1 0 0,19-18 16</inkml:trace>
  <inkml:trace contextRef="#ctx0" brushRef="#br0" timeOffset="86554.1818">15734 7796 0,'0'-17'15,"18"17"-15,-1-18 16,18 18-16,-17-18 15,17 18-15,1 0 16,-19 0-16,1 18 16,-18 17-16,0-17 15,0 35 1,0-35-16,18 17 16,-18-17-16,17-1 0,18 36 15,-17-35-15,-18-1 0,18-17 16,-36 0 15,-17-17-31,0-1 16,17 18-16,-53 0 15,36 0-15,17 18 0,-17-1 16</inkml:trace>
  <inkml:trace contextRef="#ctx0" brushRef="#br0" timeOffset="87294.4851">20496 7867 0,'18'0'16,"17"0"-1,-17 18-15,17-18 16,36 35 0,-36-35-16,18 35 15,-53-17-15,0-1 0,-18 36 16,18-17-16,-35 34 16,17-52-16,-17 35 15,35-36-15,0 19 16,18-19-16,-1 1 15,1-18 1,17 18-16,1-18 16,-36-18-16,0-17 15</inkml:trace>
  <inkml:trace contextRef="#ctx0" brushRef="#br0" timeOffset="87423.7534">20585 8167 0,'0'0'15,"17"0"-15,1 0 0,35-18 16,-18 1-16,36-1 16,-18 18-16,-18 0 15,-18-18-15,1 1 0</inkml:trace>
  <inkml:trace contextRef="#ctx0" brushRef="#br0" timeOffset="87621.6495">20937 7655 0,'18'0'32,"17"0"-32,1 0 15,16-17-15,-34 17 16,0-18-16,-1 18 0</inkml:trace>
  <inkml:trace contextRef="#ctx0" brushRef="#br0" timeOffset="87778.175">21008 7708 0,'0'0'15,"18"71"-15,-18-36 0,17 18 16,1-35-16,-1 17 15,1 0-15,0-17 16,17-18-16,-17 0 16,-1 0-16</inkml:trace>
  <inkml:trace contextRef="#ctx0" brushRef="#br0" timeOffset="88144.7941">21255 7655 0,'0'0'0,"18"0"16,17 0-16,-18-17 15,36 17-15,-17 0 16,-19 0-16,-17 17 16,0 1-16,0 17 15,-17-17-15,17 17 16,0-17-1,17 35-15,1-36 16,17 1-16,-17 0 16,-1-1-16,-17 1 15,0 0 1,-17-1 0,-1-17-16,1 0 15,-1 0-15,0 0 16,1 0-16,-1 0 15,0 0 1,1 0-16</inkml:trace>
  <inkml:trace contextRef="#ctx0" brushRef="#br0" timeOffset="88544.6449">21766 7426 0,'0'0'16,"18"-18"-16,0 18 0,17 0 15,-17 18-15,17 17 16,-17-17-16,17 35 15,0 0 1,-17 17-16,-1 18 16,-17-52-16,18 34 15,-18-52-15,0 35 16,0-35-16,0-1 16,0 1-16,-35-18 31,17 0-31,-17-18 0,0 18 15,-1-17-15,1 17 0,-53-18 16,35 18-16,-18 0 16,36 0-16,0 18 15,-1-18-15</inkml:trace>
  <inkml:trace contextRef="#ctx0" brushRef="#br0" timeOffset="107721.0689">17057 10336 0,'-18'0'15,"-35"18"1,36-18-16,-1 18 0,0 35 16,1-18-16,17 35 15,0-34-15,0-1 16,35 18-16,-17-53 15,-1 18-15,1-18 16,0 0-16,17-36 16,-35 19-16,17-54 15,-17 18-15,0 0 0,-17-53 16,-1 53-16,1-88 16,-1 71-1,-17-71-15,-1 53 16,19 88-1,-1 52 1,18 1-16,0 0 0,18 18 0,-1-18 16,1 17-16,17 54 15,1-71-15,-1 35 16,-18-35-16,19-18 16,-1 18-16,-17-35 15,-1 17-15</inkml:trace>
  <inkml:trace contextRef="#ctx0" brushRef="#br0" timeOffset="108134.381">17410 10354 0,'0'0'0,"-18"0"0,-17 0 16,-1 18-16,19-1 16,-19 19-16,19-19 15,17 19-15,-18 16 16,36-16 0,-1-36-16,19 17 15,-1-17-15,-17 0 0,17-17 16,-17-1-16,-1-17 15,1 17-15,-18-17 16,18 0-16,-18 17 16,0 0-16,0 36 31,0 17-15,17-17-16,18 17 15,-17-35 1,0 18-16,-1-18 15,1-18 1</inkml:trace>
  <inkml:trace contextRef="#ctx0" brushRef="#br0" timeOffset="108436.638">17445 9807 0,'18'0'15,"-1"0"-15,1-17 16,-1 17-16,1-18 15,0 18-15,-1-18 0,1 1 16,-36 17 0,1 0-16,-1 0 15,0 17 1</inkml:trace>
  <inkml:trace contextRef="#ctx0" brushRef="#br0" timeOffset="108688.9074">17445 9807 0,'0'0'0,"53"-35"15,-53 53 1,0-1 0,0 1-16,0 0 0,17 34 15,-17-34-15,0 17 16,0-17-16,0 0 0,0-1 15,0 1-15,0 0 16,18-1 0,0-17-16,-1 0 15,1 0-15,0 0 16,17-17-16</inkml:trace>
  <inkml:trace contextRef="#ctx0" brushRef="#br0" timeOffset="108931.8292">17762 9860 0,'0'18'16,"0"-1"-16,0 19 15,18-19 1,-18 19 0,18-36-16,-18 17 0,17-17 15,1-17-15,-18-1 16</inkml:trace>
  <inkml:trace contextRef="#ctx0" brushRef="#br0" timeOffset="109377.8618">17868 9701 0,'-17'0'0,"34"0"16,1 0-1,-1 0 1,1 0-16,-36 0 31,18 18-15,18-18 93,-18-18-93,18 18-16,-1 0 78,-17-17-63</inkml:trace>
  <inkml:trace contextRef="#ctx0" brushRef="#br0" timeOffset="109927.7731">17674 9825 0,'-17'0'15,"34"0"32,18 18-31,-17-18-16,0 0 0,17 17 15,-17-17-15,-18 18 16,0-1-16,-18 19 16,0-19-1,1 19-15,-19-19 0,19 1 16,-1 0-16,1-1 16,34-17-1,18 0 1,-17 0-16,0-17 15,17 17-15,-17 0 0,17-18 16,-17 0 0,-1 18-16,-17-17 0,0-1 15</inkml:trace>
  <inkml:trace contextRef="#ctx0" brushRef="#br0" timeOffset="110329.0486">17851 9701 0,'-18'0'16,"18"-17"0,18 17-16,-1 0 15,1 0-15,17 0 16,-17 0-16,-1 0 0,1 0 15,17 0 1,-17 0-16,-18 17 16,-18 1-1,18 17 1,0 1-16,0-19 0,0 19 16,18 34-1,0-35-15,17 36 16,-17-36-16,-18 0 15,17-17-15,-17 0 0,18-1 16,-36 1-16,1-18 16,-1 0-16,-35-18 15,35 18 1,1-17-16,-19 17 0,1 17 16,17-17-16</inkml:trace>
  <inkml:trace contextRef="#ctx0" brushRef="#br0" timeOffset="111229.8694">10989 10213 0,'0'0'15,"-35"0"-15,17-18 0,0 1 16,1 17-16,-1 0 16,1 0-16,-1 17 15,0 19-15,1 34 16,17-35-16,0 18 15,17-17-15,19-1 16,-19-35-16,1 18 16,35-36-16,-36 0 15,1 1-15,17-54 16,-17 18-16,-18 18 16,0 0-16,-35-71 15,-36-88 1,18 70-1,36 71-15,-19 0 16,36 71 0,0 17-16,18 18 0,17 71 15,0-71-15,36 70 16,-18-70 0,35 18-16,-53-36 15,36 18-15,-18-36 16,-35 1-16</inkml:trace>
  <inkml:trace contextRef="#ctx0" brushRef="#br0" timeOffset="111607.1221">11448 10072 0,'-36'53'0,"19"-18"16,-1 53-16,18-53 16,0 36-16,0-36 15,18-17-15,-1 0 0,19-18 16,17 0-16,-36-18 16,1 0-16,-1 1 15,1-36-15,-18 17 16,0 1-16,0 18 0,-18-36 15,-17 17 1,35 54 15,0 53-31,18-54 16,-1 18-16,36 1 16,-35-19-16,0-17 0,17 18 15,0-18 1,-17-35-16</inkml:trace>
  <inkml:trace contextRef="#ctx0" brushRef="#br0" timeOffset="111880.3046">11553 9525 0,'0'-18'16,"18"18"-1,17 18-15,-17-18 16,53 18-16,-36-18 16,18 0-16,-18 0 15,-17 0-15,-1 0 0,-17-18 16,-17 18-1,-36 0 1</inkml:trace>
  <inkml:trace contextRef="#ctx0" brushRef="#br0" timeOffset="112086.3767">11712 9560 0,'0'0'0,"0"18"0,0 0 16,18-1-16,-18 1 0,0 35 15,18-36-15,-18 36 16,0-35-16,0 17 16,17-17-16,1 0 0,17 17 15,-17-35-15,17 17 16,-17-17 0,-1-17-16,-17-1 15</inkml:trace>
  <inkml:trace contextRef="#ctx0" brushRef="#br0" timeOffset="112314.4684">11959 9613 0,'0'0'0,"0"18"0,0-1 16,0 1-16,0 35 15,18-18-15,-18 1 16,0-19-16,17 19 16,1-36-16,-18 17 15,18-34 1,-18-19-16</inkml:trace>
  <inkml:trace contextRef="#ctx0" brushRef="#br0" timeOffset="112654.4474">12030 9507 0,'17'-17'15,"1"17"-15,17 0 16,1 0-16,-1 0 16,-18 17-16,1-17 15,0 0-15,-18 18 16,17 0-16,-17-1 15,0 19-15,0-1 16,18 0-16,0 36 16,-18-36-16,35 18 15,-17-35-15,-1 17 16,1-18-16,0 1 16,-36-18-1,-17 0 1,17 0-16,-17 0 15,17 0-15,-17 0 16,-1 18-16,19-1 0,-1 1 16,1 0-16</inkml:trace>
  <inkml:trace contextRef="#ctx0" brushRef="#br0" timeOffset="113749.9705">4533 10283 0,'-17'0'16,"17"-35"-16,-18 35 15,0 0-15,1 0 16,17 18-16,-18-1 0,0 36 15,1-17 1,17 17-16,0-18 16,0-17-16,35-1 15,-17 1-15,-1-18 0,19-53 16,-19 35-16,18-52 16,-35 17-16,0-35 15,0 35 1,-35-71-16,0 54 15,-18-36-15,18 53 16,-1 0-16,36 71 31,18 52-31,17 1 16,36 70-16,-36-88 16,0 17-16,1-17 0,-1-18 15,0 18-15,1-35 16,-1 0-16,-17-1 0,34 1 15,-34-18-15</inkml:trace>
  <inkml:trace contextRef="#ctx0" brushRef="#br0" timeOffset="114127.8451">4904 10178 0,'0'0'16,"-36"53"-16,36-18 0,0 0 0,0 53 15,18-52 1,17 17-16,1-36 16,-19-17-16,18 0 15,-17-17-15,0-1 0,17-17 16,-35-1-16,0-17 15,0 18-15,-18-18 16,1 36-16,-1-19 16,0 19-16,18-1 15,0 36 1,18 17 0,0 0-16,-1-17 0,19 35 15,17-36 1,-18 1-16,-18-18 0,19 0 15,-19 0-15</inkml:trace>
  <inkml:trace contextRef="#ctx0" brushRef="#br0" timeOffset="114366.0746">4992 9648 0,'17'0'15,"1"0"-15,17-35 16,-17 18 0,35-1-16,-35 0 15,-1 1-15,1 17 16,-36 0-16,18-18 15</inkml:trace>
  <inkml:trace contextRef="#ctx0" brushRef="#br0" timeOffset="114493.6838">5133 9631 0,'0'0'0,"0"35"0,18 0 0,17 36 15,-35-36-15,17-17 16,1 52-1,-18-52-15</inkml:trace>
  <inkml:trace contextRef="#ctx0" brushRef="#br0" timeOffset="114760.0031">5327 9737 0,'0'0'0,"0"53"15,0-36-15,0 1 0,35 35 16,-17-53-16,0 17 16,34-17-16,-34-17 15,17-18-15,-17 17 16,0-35-16,-18 35 16,-36-35-16,36 36 15,-17-1-15,-19 18 16,36-18-16,-17 18 0,-1 18 15,1-18-15,17 18 16</inkml:trace>
  <inkml:trace contextRef="#ctx0" brushRef="#br0" timeOffset="115089.7936">5503 9543 0,'18'-18'16,"0"18"-16,-1 0 16,19 0-16,-19 0 15,1 0-15,-1 18 16,-17-1-16,18-17 16,-18 18-16,0 0 15,0 17-15,18-18 0,-1 54 16,1-36-16,0-17 15,-1 17-15,1-17 0,0 17 16,-1-17-16,-34-18 31,-19 0-15,1 0-16,-18 0 16,18 17-16,0 1 15,-1 0-15</inkml:trace>
  <inkml:trace contextRef="#ctx0" brushRef="#br0" timeOffset="117040.7602">3722 9648 0,'0'18'15,"17"-18"-15,1 18 0,35 17 16,0-17-16,17-1 16,36 1-16,0 17 0,176 18 15,-141 0-15,142 18 16,-125-18-16,107 17 16,-124-35-16,88 36 15,-140-53-15,52 34 16,-88-34-16,-18 0 15,-17-1-15,-1 1 0,-17 0 16,-17-18-16,-19 0 16,19 0-16,-1 0 15</inkml:trace>
  <inkml:trace contextRef="#ctx0" brushRef="#br0" timeOffset="117330.5387">5997 9102 0,'0'0'15,"0"-36"-15,-35 54 16,-71 53-1,-53 105-15,71-53 16,-18 19-16,1 16 0,-142 213 16,123-195-16,1 1 15,-71 105-15,123-176 16,0-1-16,19-34 0,16-18 16,-17 35-16</inkml:trace>
  <inkml:trace contextRef="#ctx0" brushRef="#br0" timeOffset="138628.7153">3404 6509 0,'0'17'31,"0"1"-15,0 70-1,0 0-15,-35 106 16,17-70-16,-17 105 16,17-123-16,18 53 15,0-106-15,18 35 16,-18-70-16,18-1 15,-1-34-15,-17-1 16</inkml:trace>
  <inkml:trace contextRef="#ctx0" brushRef="#br0" timeOffset="138964.1521">2928 6862 0,'18'-18'31,"52"-53"-15,-34 18-16,34 18 15,-17-35-15,18 17 0,-1 0 16,54-71-1,-89 89-15,18 17 0,-36 1 16,1 34-16,-18 1 16,0 17-16,18 53 15,-18-35-15,17 18 16,-17-36-16,36 36 16,-19-36-16,-17 0 15,18-17-15</inkml:trace>
  <inkml:trace contextRef="#ctx0" brushRef="#br0" timeOffset="145670.6328">25294 11148 0,'0'-18'16,"-17"18"-16,-1-35 16,0 17-16,-17-17 15,0 35-15,-18 0 16,35 0-1,-52 53-15,52-35 16,-35 70-16,53-53 16,-18 36-16,36-36 15,17 18 1,1-18-16,17-17 16,-18-18-16,53-18 15,-70-17-15,35-36 16,-36 36-16,1-18 15,-18 0-15,0-17 0,-18-1 16,18 0-16,-17 1 0,-19-89 16,1 89-16,-18-54 15,53 89-15,-18 17 16,1 18-16,17 53 16,0 0-16,17 106 15,1-89 1,35 107-16,-35-89 15,52 35-15,-35-70 16,18 53-16,-17-71 16,-1 18-16,-17-35 15,-1-18-15</inkml:trace>
  <inkml:trace contextRef="#ctx0" brushRef="#br0" timeOffset="146415.108">25735 11254 0,'18'-18'16,"-1"18"-16,-17-18 15,18 1 1,0-1-16,-18 0 15,-18 1-15,0-1 16,-17 18-16,0 0 16,0 0-1,17 18-15,-35 17 16,35 0-16,1 18 16,17-17-16,17 16 15,1-16-15,35-1 16,-18-35-16,18 18 15,-18-36-15,1-17 16,-19-1-16,1-34 16,-18 52-16,0-17 15,-18 0-15,18-1 16,-17 19-16,17 34 16,0 36-1,17 0 1,19 0-16,-1-18 15,18 18-15,-36-35 16,19 0-16,-19-1 0,1 1 16,0-18-16</inkml:trace>
  <inkml:trace contextRef="#ctx0" brushRef="#br0" timeOffset="148399.9559">26035 10407 0,'-18'-18'0,"36"18"266,0 0-266,-1 0 15,1 0-15,17 0 16,-17 0-1,-1 0-15</inkml:trace>
  <inkml:trace contextRef="#ctx0" brushRef="#br0" timeOffset="148661.8389">25964 10425 0,'0'0'0,"0"17"16,0 1-16,0 0 15,0 17-15,-17 0 16,17 36-16,-18-36 16,18 0-16,0 36 15,0-54-15,35 36 16,-17-17-16,0-36 15,17 17 1,0-17-16,-17 0 16,0 0-16,-1-17 15</inkml:trace>
  <inkml:trace contextRef="#ctx0" brushRef="#br0" timeOffset="148918.5609">26247 10601 0,'-18'35'0,"36"-70"0,-36 88 16,18-35-16,0 17 0,0 0 15,0-17-15,18 17 16,-18-17-16,17-1 15,1-17-15,0 0 16,-1 0 0,1 0-1,-18-17-15</inkml:trace>
  <inkml:trace contextRef="#ctx0" brushRef="#br0" timeOffset="149251.5538">26441 10566 0,'0'-18'15,"0"36"-15,17-54 0,1 36 0,0-17 16,-1 17-16,19 0 16,-19 0-16,1 0 15,-1 17 1,-17 1-16,0 0 15,18 35 1,-18-36-16,0 54 16,18-54-16,-18 19 0,0 17 15,17-36-15,-17 1 16,0 0-16,-17-18 16,-1 0-16,0 0 15,-17-18 1,18 0-16,-1 18 15,0 0-15,1 0 0,-1 0 0</inkml:trace>
  <inkml:trace contextRef="#ctx0" brushRef="#br0" timeOffset="152501.88">27076 11165 0,'17'-17'47,"36"17"-32,-17 0-15,-1 0 16,0 0-16,0 17 15</inkml:trace>
  <inkml:trace contextRef="#ctx0" brushRef="#br0" timeOffset="152631.2293">27005 11377 0,'0'0'15,"35"18"-15,-17-18 0,70 0 16,-52 0-16,34-18 15,-35 18 1,-17 0-16</inkml:trace>
  <inkml:trace contextRef="#ctx0" brushRef="#br0" timeOffset="153845.18">28116 11412 0,'-17'0'0,"34"0"16,1 0-1,0 0 1,35 0-16,-18 0 16,-17 0-16,34 0 15,-34 0-15</inkml:trace>
  <inkml:trace contextRef="#ctx0" brushRef="#br0" timeOffset="154451.0833">28963 10848 0,'-18'0'32,"18"35"-17,0-17-15,0 35 16,18-36-16,0 19 16,-1-19-16,1-17 0,17 0 15,-17 0 1,17-53-16,-17 18 15,-1-35-15,-17 34 16,18-34-16,-18 52 16,0 0-16,0 1 15,0 34 1,0 36-16,18 36 16,17 34-1,0-35 1,-35-70-16,0 17 15,-17 0 1,-19-35-16,-17 0 16,18-17-1,0 17-15,17-18 0,1 18 16,-1 0-16,0 0 0,-17 0 16</inkml:trace>
  <inkml:trace contextRef="#ctx0" brushRef="#br0" timeOffset="154668.43">28610 11307 0,'18'0'16,"0"0"-1,-1 0-15,36 0 0,0 0 16,0 0-16,18 0 0,105 0 15,-70-18-15,88 0 16,-124 18-16,1 0 16,-18-17-16,-18 17 0,0 0 15</inkml:trace>
  <inkml:trace contextRef="#ctx0" brushRef="#br0" timeOffset="155163.6243">29139 11659 0,'-17'-17'31,"-1"17"-31,1 17 16,-1 1-16,-17 35 15,35-35-15,-18 34 16,18-34-16,18 35 16,-1-35-16,1-1 15,0-17 1,-1 0-16,1-17 15,-1-1-15,-17-17 16,18 17-16,-18-52 16,0 52-16,0-17 15,0-1-15,18 36 32,-18 18-32,17 0 0,1 35 15,0-18-15,17-18 16,18 19-1,-36-19-15,19 1 16,-19-18-16,1 0 0,-36 0 16,1 0-1</inkml:trace>
  <inkml:trace contextRef="#ctx0" brushRef="#br0" timeOffset="156030.9712">30163 11254 0,'17'0'15,"1"0"1,-1 0-16,19 0 0,52 0 15,-53 0 1,0 0-16,1 0 0,-1 0 16,-17 0-1</inkml:trace>
  <inkml:trace contextRef="#ctx0" brushRef="#br0" timeOffset="156180.5652">30339 11201 0,'0'0'16,"18"70"-16,-1-34 0,18 16 16,-17-16-16,17 17 15,-17-36-15,0 19 16</inkml:trace>
  <inkml:trace contextRef="#ctx0" brushRef="#br0" timeOffset="156513.7369">30992 10583 0,'0'0'16,"-18"0"-16,18 18 0,-35 70 15,35-17-15,0-1 16,0 1-16,0-1 16,17 54-16,-17-71 15,36 35-15,-1-53 16,-18 1-16,19-1 15,-1-35-15,-17 0 16,-1-18-16</inkml:trace>
  <inkml:trace contextRef="#ctx0" brushRef="#br0" timeOffset="156696.5743">31238 10866 0,'0'0'16,"0"88"-16,0-35 0,18 35 16,-18-35-16,35 17 15,-35-34-15,36-1 16,-36-17-16,17-18 16</inkml:trace>
  <inkml:trace contextRef="#ctx0" brushRef="#br0" timeOffset="156831.0341">31450 11042 0,'18'0'0,"-36"0"0,53 0 16,1 18 0,-19-18-16,1 17 0</inkml:trace>
  <inkml:trace contextRef="#ctx0" brushRef="#br0" timeOffset="157211.0047">31750 11024 0,'0'0'0,"0"18"16,0 35-1,18-35-15,-18-1 16,17 1-16,19-18 15,-19 0-15,36-18 16,-35 1-16,17-19 16,-17 19-16,-1-36 15,-17 35-15,18 0 16,0 18 0,-1 53-1,-17-17-15,18 17 0,-18-18 16,18 0-16,-18 18 0,17-18 15,-17 36-15,18-36 16,-36-35 0,1 0-16,-36-18 15,17 18-15,-34-35 16,34 35 0,-34 0-16,35 0 15</inkml:trace>
  <inkml:trace contextRef="#ctx0" brushRef="#br0" timeOffset="157534.3009">30551 11677 0,'-18'0'16,"36"0"-16,-18 0 0,52 0 16,1 0-16,0 0 15,106 0-15,-71 0 16,124 0-16,-89 0 16,124-18-16,-106 18 15,124-17-15,-159 17 16,70-18-1,-123 18-15,-18 0 16,-52 18-16,-71-1 16</inkml:trace>
  <inkml:trace contextRef="#ctx0" brushRef="#br0" timeOffset="158166.7121">32226 10672 0,'0'17'47,"18"36"-47,0-18 16,-1 18-16,1 0 0,17 53 15,-17-53-15,-1 18 16,-17-19-16,-17 37 16,-1-1-1,-17-53-15</inkml:trace>
  <inkml:trace contextRef="#ctx0" brushRef="#br0" timeOffset="158610.9322">31027 11994 0,'0'0'16,"0"18"-1,17 17 1,-17-17-16,0 17 0,18 18 16,0 0-1,-18-18-15,17-17 16,-17 0-16,18 35 16,-18-36-16,18-17 0,-1 18 15,-17 0-15,18-36 16,0 18-16</inkml:trace>
  <inkml:trace contextRef="#ctx0" brushRef="#br0" timeOffset="158977.5037">31309 12012 0,'0'0'0,"18"0"32,-18 18-32,0-1 15,17 36-15,-17-17 16,0 16-16,0-16 16,18 17-1,-18-36-15,0 1 0,18-18 16</inkml:trace>
  <inkml:trace contextRef="#ctx0" brushRef="#br0" timeOffset="159156.0081">31503 12171 0,'0'0'0,"35"0"15,-17 0-15,35 0 16,-18 0-16,-17 0 16,-1-18-16,1 18 0</inkml:trace>
  <inkml:trace contextRef="#ctx0" brushRef="#br0" timeOffset="159795.7932">31962 12153 0,'-18'0'15,"0"0"-15,1 18 16,17-1-16,-18 1 0,0 17 16,18-17-16,0 17 15,18-17-15,0 0 16,-18-1-16,35-34 15,-17 17-15,-1-36 16,-17 19 0,18-19-16,-18 19 15,-18-19-15,18 19 16,0-1-16,18 18 31,0 18-31,-18-1 0,17 19 16,-17-19-1,18 1-15,0 0 0,-1-1 16,18-17 0,-17 18-16</inkml:trace>
  <inkml:trace contextRef="#ctx0" brushRef="#br0" timeOffset="160012.8749">32173 11924 0,'36'53'0,"-72"-106"0,107 159 16,-36-18-16,-17-53 16,17 36-1,-17-36-15,-18 18 16,0-18-16,-36 18 15,1-35-15,-35 17 16,34-35-16</inkml:trace>
  <inkml:trace contextRef="#ctx0" brushRef="#br0" timeOffset="160690.8853">30992 11959 0,'0'-17'16,"0"-1"15,0 0-15,17 1-1,-17-1 1,-17 18 31,-1 18-31,18-1-16,-18 19 15,18-1-15,0 35 16,0-17-16,18 0 15,17 35 1,-17-35-16,17-17 0,18 34 16,-18-17-1,-17-53-15,0 18 16,-36-36-16</inkml:trace>
  <inkml:trace contextRef="#ctx0" brushRef="#br0" timeOffset="163461.4836">27623 10037 0,'-18'0'15,"36"0"1,17 0 0,0 0-16,71 0 15,-53 17-15,88-17 16,-35 0-16,88 0 16,-88 0-1,141 0-15,-124 18 16,1-18-16,140 35 15,-140-35-15,87 35 16,-123-17-16,-17-18 0,0 18 16,52 17-1,-70-35-15,17 18 16,-52-18-16,17 17 16,-17-17-16</inkml:trace>
  <inkml:trace contextRef="#ctx0" brushRef="#br0" timeOffset="167720.5178">28310 12823 0,'18'-17'16,"0"17"-16,-1-18 15,1 18-15,0-17 0,-1 17 16,1 0-16,0-18 0,34 0 16,-34 18-16,35-35 15,-35 35-15,17-18 16,-17 18-1,34-17-15,-34 17 16,17 17-16,-17-17 16,0 36-16,-1-19 15,19 1 1,-19-18-16,19 0 16,-1-18-16,18-17 15,-36 17-15,19 1 16,-1-1-16,-17 18 15,17 0-15,-18 18 16,54 17 0,-36-35-16,1 18 0,52 17 15,-18-17 1,-52-1-16,17-17 16,-17 0-16,35 18 15,-36-18-15,36 0 0,-17 0 16,17-18-1,-18 1-15,35-1 16,-52 18-16,17 0 16,-17-18-16,0 18 0,-1 0 15,1 18-15,17 0 16,-17-18-16,35 17 16,-18 1-16,36-1 15,-19-17-15,37-17 16,-36 17-16,-1 0 15,-16 0-15,34 17 16,-34 1-16,34 17 16,-17-17-16,-18 17 15,18-17-15,0 0 0,53-1 16,-53-17-16,0 0 16,0 0-16,70 0 15,-70 0-15,18 0 16,70-17-16,0 17 15,-53 0-15,0 0 16,-17 0-16,88 17 16,-89-17-16,-17 0 0,53 18 15,-71-18 1,18 0-16,0 0 0,35-18 16,-35 18-16,18-35 15,-54 17-15</inkml:trace>
  <inkml:trace contextRef="#ctx0" brushRef="#br0" timeOffset="172180.0481">30004 10248 0,'17'0'16,"1"-17"-16,0 17 16,-1 0-16,19-18 15,-19 18-15,1 0 0,35 18 16,-36-1-1,72 18-15,-36-17 16,-1-18-16,19 18 0,0-18 16,17 0-16,53-18 15,-71 0-15,36-17 16</inkml:trace>
  <inkml:trace contextRef="#ctx0" brushRef="#br0" timeOffset="179275.8539">28187 12788 0,'0'-17'0,"-18"17"16,36 0 15,0 0-15,-1 0-1,19 17-15,34-17 16,-35 0-16,18 0 16,53 0-1,-35-17-15,87 17 16,-69 0-16,105-18 0,-89 18 15,89 0-15,-88 0 16,-17 18-16,-1-18 16,88 35-16,-88-18 15,-17 1-15,17 0 0,71 17 16,-71-17-16,106-1 16,-88-17-16,0 18 15,88-18 1,-18 35-16,-88-17 15,106 17-15,-88 0 16,106 1-16,-89-1 16,-17-17-16,0-1 0,106 19 15,-124-36 1,71 17-16,-89-17 16,18 0-16,-35 18 15,0-18 1,-18 0-16,18 0 15,-53 17-15,18-17 16,-36 0 0,-17 0-16</inkml:trace>
  <inkml:trace contextRef="#ctx0" brushRef="#br0" timeOffset="189709.9866">26405 10195 0,'0'-17'15,"0"-1"17,-17 18-32,17-18 15,-18 1-15,-35-1 16,18 18-16,-18 0 16,0 0-16,-35 0 0,-88 0 15,70 18-15,-106-18 16,106 0-16,-88 17 15,106-17-15,-88 0 16,105 0-16,-52 18 16,70 0-16,-18-1 15,53 1-15,1 0 16,-1 17 0,1-18-16,-1 36 15,0 0-15,1-17 16,-1-1-16,-17 0 0,17 0 15,-35 71-15,36-35 16,-19 70 0,19-71-16,-1 89 15,18-71-15,0 54 16,18-72-16,-1 36 16,1-53-16,17 35 15,0-53-15,18 18 16,-17-35-16,52 17 15,-35-17-15,70-1 16,-52-17-16,88 18 16,-71-18-16,106 18 15,-88-18-15,123 17 16,-106-17 0,107 36-16,-125-36 15,1 0-15,0 0 0,53 0 16,-89 0-16,-17 0 15,0 0-15,-17 0 16,-19 0-16,1-18 16,-18 0-16,0 1 15,0-19-15,17 19 0,-17-71 16,18 35-16,0-53 16,-1 35-1,36-105-15,0-53 16,-17 87-16,-19-104 15,-17 122-15,-17-52 16,-19 123-16,-17 0 16,-53 0-16,54 18 15,-37 17 1,54 18-16,0 0 0,-36 18 16,36-1-16,17 1 15</inkml:trace>
  <inkml:trace contextRef="#ctx0" brushRef="#br0" timeOffset="190749.9136">23707 14076 0,'0'-35'15,"0"17"1,-18 0-16,18 1 16,-18-1-16,1 18 15,-1 0-15,-17 18 0,0 35 16,17-18-16,-17 53 15,17-53 1,18 36-16,0-53 16,18 17-16,-1-35 15,36 0-15,-18-35 16,18-18-16,-35 0 16,0 17-16,-1-69 15,-17 34-15,0 18 16,0-17-16,-17-1 0,-1-70 15,0 88-15,-17-35 16,35 70-16,-35 18 16,35 18-16,-18 70 15,18-35 1,0 88-16,18-70 16,17 34-16,0-52 15,18 35-15,-17-70 16,-1 17-16,-17-17 0,17 17 15</inkml:trace>
  <inkml:trace contextRef="#ctx0" brushRef="#br0" timeOffset="191205.6085">23971 14323 0,'0'0'0,"0"53"0,-17 0 16,17-18 0,-18 0-16,18-70 31,18-36-15,-18 18-16,17-70 15,-17 52-15,0-87 16,18-1-1,0 88-15,-1 18 0,1 1 16,17-19-16,-17 36 16,35-1-16,-36 19 15,19-1-15,-19 18 16,1 18 0,-18 17-16,17 36 15,-17-18-15,0-1 0,0 19 16,-17 0-16,17 70 15,0-71-15,17 36 16,-17-53-16,18 0 16,0-18-16,-18-17 0,17 17 15,1 0-15,-18-52 32</inkml:trace>
  <inkml:trace contextRef="#ctx0" brushRef="#br0" timeOffset="191383.4716">23971 14058 0,'18'-17'16,"0"17"-1,-1 0-15,36 0 16,-18 0-16,1 17 0,17 1 15,-36-18-15,1 0 16</inkml:trace>
  <inkml:trace contextRef="#ctx0" brushRef="#br0" timeOffset="191922.417">24483 13159 0,'17'-18'15,"1"0"-15,0 18 16,-18 18 15,0 35-15,-18-18-16,0 36 15,1-36-15,-1 53 16,18-53-16,0 36 16,18-53-1,-1-1-15,1 19 16,35-19-1,-35-17-15,17 0 0,0 0 16,-17 0 0,-1-17-16</inkml:trace>
  <inkml:trace contextRef="#ctx0" brushRef="#br0" timeOffset="192395.1022">24836 13212 0,'17'0'0,"-34"0"0,52 0 15,-35 17 16,0 18-31,-18-17 16,18 17-16,-17-17 16,17 17-16,0 18 0,0-35 15,0 17-15,17-17 16,1-1-16,-18 1 16,35 0-16,-17-18 15,-1 0-15,1 0 16,0 0-1,-1 0-15,-17-18 16,0 0 0</inkml:trace>
  <inkml:trace contextRef="#ctx0" brushRef="#br0" timeOffset="192796.2038">24536 13088 0,'17'-18'0,"1"18"15,0-17 1,-1 17-16,1 0 16,17-18-1,-17 18-15</inkml:trace>
  <inkml:trace contextRef="#ctx0" brushRef="#br0" timeOffset="193674.1159">25118 13070 0,'17'0'15,"19"0"1,-1 0 0,-17 0-16,17 0 0,-17 0 15,17 0-15,18 0 16,-36 0-16,1 0 15,0 0-15,-18 18 16,0 0-16,0 35 16,-18-18-1,18 53-15,0-35 16,18 35-16,-18-53 16,0 36-16,17-36 15,-17 1-15,-17-19 16,17 1-16,-18-18 15,-17 0 1,-1-18 0,19 18-16,-1-17 0,1 17 15,-1 0 1</inkml:trace>
  <inkml:trace contextRef="#ctx0" brushRef="#br0" timeOffset="195188.0492">25665 14146 0,'17'0'15,"19"0"1,-1 0 0,0-17-16,18 17 15,-35 0-15,-1 17 16,-17 1-16</inkml:trace>
  <inkml:trace contextRef="#ctx0" brushRef="#br0" timeOffset="195314.8652">25665 14323 0,'70'0'0,"-140"0"0,158 0 15,-71 0-15,19 0 16,-19-18-16</inkml:trace>
  <inkml:trace contextRef="#ctx0" brushRef="#br0" timeOffset="197233.0199">26441 13388 0,'0'-18'31,"0"36"16,-36 35-32,19 0-15,-18 70 16,17-35-16,0 18 0,-17 18 16,17-1-16,1 1 0,-1-1 15,18 106-15,0-140 16,18 87-16,-1-123 16,19 53-16,-19-71 15,36 18 1,-35-35-16</inkml:trace>
  <inkml:trace contextRef="#ctx0" brushRef="#br0" timeOffset="197728.6377">26529 14270 0,'18'0'15,"-1"0"1,1 0 0,-1 0-16,1 0 0,0 0 15,-1 0-15,1 0 16</inkml:trace>
  <inkml:trace contextRef="#ctx0" brushRef="#br0" timeOffset="198561.1214">27199 13600 0,'0'-18'0,"-17"18"15,17 18 17,-18 35-17,18-18-15,0 35 16,0-52-16,18 17 16,-1-17-16,1 0 15,35-36-15,-36 0 16,1 1-16,0-19 0,17-17 15,-35 18-15,18-18 16,-18 36 0,17-1-16,-17 36 15,18 70 1,-18-35-16,17 53 16,-17-54-16,18 1 15,-18-17-15,0 17 0,0-1 16,-18-34-16,1 17 15,-1-35-15,1 0 16,-19-17 0,19-19-16,-19 1 15,19 0-15,-1 17 16,0 1-16,18-19 0</inkml:trace>
  <inkml:trace contextRef="#ctx0" brushRef="#br0" timeOffset="198895.8414">27534 13264 0,'0'0'0,"-17"0"0,-1 18 16,18 17-16,-18 1 15,18-19-15,0 19 16,0-1-16,18 35 15,0-34-15,-18-19 0,35 19 16,-17-19-16</inkml:trace>
  <inkml:trace contextRef="#ctx0" brushRef="#br0" timeOffset="199073.9306">27658 13388 0,'0'35'16,"17"-17"-16,-17 17 16,0-17-16,18 17 15,0-17 1,-18-1-16,17-17 16</inkml:trace>
  <inkml:trace contextRef="#ctx0" brushRef="#br0" timeOffset="199257.8168">27799 13247 0,'35'35'16,"-17"-17"-16,-1 17 16,36 36-1,-35-36-15,0 35 16,-18-34-16,0-1 0,-36 36 15,19-54-15,-19 1 16</inkml:trace>
  <inkml:trace contextRef="#ctx0" brushRef="#br0" timeOffset="200421.0113">26882 14429 0,'0'-18'16,"53"18"0,-36-18-16,89 18 15,-35 0-15,87 0 16,-52 0-16,-18 0 15,71 0-15,-88 0 16,35 18-16,-89-18 16,1 0-16,-36 0 15,1 18-15</inkml:trace>
  <inkml:trace contextRef="#ctx0" brushRef="#br0" timeOffset="201071.3443">27111 14870 0,'-18'-36'15,"1"19"1,-1 17 0,0 0-16,1 0 15,-1 0-15,-17 53 16,17-36-16,-17 36 15,17-18-15,18-17 0,0 0 16,18 17-16,0-35 16,17 0-1,-17 0-15,17-35 16,-18 17-16,1-17 16,0 17-16,-1-17 15,-17 17-15,18 36 47,0 17-47,-18-17 16,35 17-16,-17-17 15,17 17-15,-18-35 16,19 0-16,-19 0 16</inkml:trace>
  <inkml:trace contextRef="#ctx0" brushRef="#br0" timeOffset="202246.1666">27287 14605 0,'0'-18'16,"0"36"-16,0-53 0,0 17 15,0 36 17,-17 17-17,17 0 1,0 1-16,-18-19 0,18 18 16,18-17-16,-18 17 15,17-35-15,1 0 16,0 0-1,-1 0-15</inkml:trace>
  <inkml:trace contextRef="#ctx0" brushRef="#br0" timeOffset="202410.9934">27411 14676 0,'0'35'15,"0"-70"-15,17 87 16,1-16 0,0-36-16,-1 17 15</inkml:trace>
  <inkml:trace contextRef="#ctx0" brushRef="#br0" timeOffset="202615.3289">27517 14552 0,'17'18'16,"1"-1"-16,0 1 16,17 17-16,-17-17 15,-1 17-15,-17-17 16,0-1-16,-35 19 15</inkml:trace>
  <inkml:trace contextRef="#ctx0" brushRef="#br0" timeOffset="203201.2532">28011 14393 0,'0'0'16,"17"0"15,1-17-31,-1 17 16,1 0-16,17 0 0,1 0 15,-19 0-15,19 0 0,-1 0 16,-17 0-16,-1 0 16</inkml:trace>
  <inkml:trace contextRef="#ctx0" brushRef="#br0" timeOffset="203366.7366">28134 14217 0,'0'0'0,"0"35"0,0 1 16,0 16-16,18 37 15,-1-54-15,1 35 16,0-34-16,17-19 15</inkml:trace>
  <inkml:trace contextRef="#ctx0" brushRef="#br0" timeOffset="203796.7813">28751 13353 0,'0'-18'16,"-17"36"0,-1 52-1,18-17-15,-18 0 0,18 88 16,0-70-16,18 70 15,0-88-15,-1 0 16,19 35-16,-19-53 16,19 0-1,-19-17-15,1-18 16</inkml:trace>
  <inkml:trace contextRef="#ctx0" brushRef="#br0" timeOffset="204028.483">28998 13582 0,'0'35'15,"18"1"-15,-18-1 0,18 0 16,-1 53-16,-17-35 15,0-18-15,0 1 0,18 34 16,-18-34-16,18-19 16</inkml:trace>
  <inkml:trace contextRef="#ctx0" brushRef="#br0" timeOffset="204167.1745">29281 13917 0,'0'0'0,"35"-18"0,-18 1 16,1 17-16,35-18 15,-53 1-15</inkml:trace>
  <inkml:trace contextRef="#ctx0" brushRef="#br0" timeOffset="204685.0225">29598 13829 0,'0'-18'15,"0"36"1,0 17 0,0 0-16,0 18 15,0-17-15,35 17 16,-17-36-16,35 1 16,-35-18-1,17 0-15,0 0 16,-17-18-16,17-17 15,-35 17-15,18 1 0,-1-19 16,-17 54 15,18 53-15,-18-36-16,0 53 16,18-53-16,-1 36 15,-17-36-15,0 18 16,0-35-16,-17-18 15,-1 0-15,-35 0 16,35-18-16,-17-17 16,0 17-16,17-17 0,-35-36 15,18 36-15,0-36 16</inkml:trace>
  <inkml:trace contextRef="#ctx0" brushRef="#br0" timeOffset="204980.2262">29968 13353 0,'0'17'16,"-17"19"0,17-1-16,0 0 0,17 36 15,-17-36-15,18 36 16,0-36-16,17 0 16,-17-17-1,17-18-15,-17 0 16</inkml:trace>
  <inkml:trace contextRef="#ctx0" brushRef="#br0" timeOffset="205152.6242">30145 13547 0,'0'35'16,"0"-70"-16,18 88 0,-18-18 15,17-35-15,-17 18 16,18-18-16</inkml:trace>
  <inkml:trace contextRef="#ctx0" brushRef="#br0" timeOffset="205426.1755">30251 13458 0,'17'0'16,"1"18"-16,0 0 15,-1-1 1,1 1-16,0 0 15,-1-1-15,-17 1 0,0 0 0,0-1 16,0 1-16,0 0 16,-17-18-16,17 17 15,-18-17-15</inkml:trace>
  <inkml:trace contextRef="#ctx0" brushRef="#br0" timeOffset="205881.6571">30392 13247 0,'0'0'0,"17"0"16,19 35 0,-1-17-16,0 17 15,36 71-15,-54-53 16,36 88-16,-35-88 16,-18 88-1,0-88-15,-35 70 16,17-87-16,-35 34 15,18-35-15,0-17 0,-1 0 16</inkml:trace>
  <inkml:trace contextRef="#ctx0" brushRef="#br0" timeOffset="206393.57">28593 14534 0,'53'0'16,"35"-17"-16,53 17 15,-53 0-15,18 0 16,123-18 0,230 1-1,-106-1-15,-1 18 16,-122-18-1,-160 18-15,-34 18 16,-54-18-16,-35 18 16</inkml:trace>
  <inkml:trace contextRef="#ctx0" brushRef="#br0" timeOffset="206826.8152">28945 14658 0,'0'0'0,"-17"0"15,-1 0 1,18 18-16,-17 17 15,-1 35-15,18 19 16,0-36-16,18-18 16,-1 71-1,-17-53-15,53 17 0,-35-35 16,-1-17-16,36 17 16,-17-35-16</inkml:trace>
  <inkml:trace contextRef="#ctx0" brushRef="#br0" timeOffset="207032.4879">29245 14834 0,'0'0'15,"18"71"-15,-18-36 0,18 36 16,-1-36-16,1 18 15,-18-35 1,17 17-16,-17-18 16,0 1-16</inkml:trace>
  <inkml:trace contextRef="#ctx0" brushRef="#br0" timeOffset="207339.3377">29528 15028 0,'35'-17'15,"-18"17"-15,1 0 16,35-18-16,-35 18 16,-1 0-16,1 0 15</inkml:trace>
  <inkml:trace contextRef="#ctx0" brushRef="#br0" timeOffset="207794.4241">30004 14993 0,'0'-18'16,"0"36"-16,-18-36 15,18 1-15,-35 17 16,0 17 0,17 1-16,18 17 0,-18-17 15,1 35-15,17-18 16,17-17-16,1 17 15,17-17 1,18-18-16,-35-18 16,-1-17-1,1 17-15,-18-17 16,18 17-16,-18 1 16,17 17-1,1 17 1,0-17-1,17 36-15,-17-19 16,-1 1-16,1-1 16,-1-17-16</inkml:trace>
  <inkml:trace contextRef="#ctx0" brushRef="#br0" timeOffset="208028.0799">30163 14640 0,'0'53'0,"0"-106"0,0 141 15,0-52-15,17 34 16,1-34-16,35 17 15,-36-36-15,1-17 16,0 18-16,-1-18 0,1 0 16</inkml:trace>
  <inkml:trace contextRef="#ctx0" brushRef="#br0" timeOffset="208195.8897">30357 14764 0,'0'53'16,"0"-106"-16,17 141 0,-17-70 0,18 17 15,-18-17-15,17-18 16,-17 17-16</inkml:trace>
  <inkml:trace contextRef="#ctx0" brushRef="#br0" timeOffset="208402.1869">30462 14693 0,'0'0'0,"0"35"16,18-17-16,0 0 0,-1 35 15,1-36-15,0 36 16,-18-35-16,0 17 15,0-17-15,-18-18 16,0 0 0</inkml:trace>
  <inkml:trace contextRef="#ctx0" brushRef="#br0" timeOffset="209073.9083">31203 14534 0,'0'-17'0,"18"17"15,-1 0-15,19 0 16,-19 0-16,36 0 16</inkml:trace>
  <inkml:trace contextRef="#ctx0" brushRef="#br0" timeOffset="209229.732">31679 14570 0,'18'0'16,"0"0"-16,-1 0 15,1 0-15,17 0 16,-17 0-16</inkml:trace>
  <inkml:trace contextRef="#ctx0" brushRef="#br0" timeOffset="209340.0722">32120 14587 0</inkml:trace>
  <inkml:trace contextRef="#ctx0" brushRef="#br0" timeOffset="209446.9823">32244 14605 0,'0'0'15,"18"0"1,-36 0-16</inkml:trace>
  <inkml:trace contextRef="#ctx0" brushRef="#br0" timeOffset="209948.2975">27869 16633 0,'18'0'15,"0"0"1,17 0 0,-17 0-16</inkml:trace>
  <inkml:trace contextRef="#ctx0" brushRef="#br0" timeOffset="210080.3321">28222 16651 0,'18'0'16,"0"0"0,-1-18-16,1 18 0</inkml:trace>
  <inkml:trace contextRef="#ctx0" brushRef="#br0" timeOffset="210201.2654">28522 16616 0,'18'0'16,"-1"0"-16,-17-18 0,18 1 16</inkml:trace>
  <inkml:trace contextRef="#ctx0" brushRef="#br0" timeOffset="210975.3603">29422 16104 0,'0'0'0,"-18"0"16,0 18-1,18 0-15,0 52 16,18-52-16,0 35 15,17-36-15,-17 1 0,35-18 16,-18 0 0,0 0-16,-17-18 0,-1 1 15,1-1-15,0-35 16,-1 36-16,-17-1 0,18 0 16,-18 36-1,18 35 1,-1 0-16,1 0 0,-1 52 15,-17-52-15,18 0 16,-18 35-16,-18-52 16,-17-1-1,18-17-15,-19-18 0,1 0 16,17-18-16,-52-17 16,35-1-16,17 1 15,-17 0-15,-1 0 0,1-36 16</inkml:trace>
  <inkml:trace contextRef="#ctx0" brushRef="#br0" timeOffset="211237.8298">29898 15787 0,'0'17'16,"0"19"-1,0-1 1,0-17-16,0 35 16,18-36-16,-1 36 15,1-53-15,17 18 16,-17-18-16,-1 0 15</inkml:trace>
  <inkml:trace contextRef="#ctx0" brushRef="#br0" timeOffset="211620.2093">30074 15928 0,'0'53'16,"0"-106"-16,0 123 0,0-34 15,18-19-15,-18 1 16,18-18-1,-18-18-15,17-17 16,-17-18-16,18 36 16,0-1-1,-18 0-15,17 18 0,1 18 16,-18 0 0,0 17-16,17 0 15,-17-17 1,18-18-1,0 0-15,17-18 16,-17 0-16,-18 1 0,17 17 16,1-35-16,0 35 15,-1 0 1,-17 17 0,0 18-16,0-17 15,0 17-15,18-35 16,-18 18-16,35-18 15,-17 0-15</inkml:trace>
  <inkml:trace contextRef="#ctx0" brushRef="#br0" timeOffset="211806.1943">30498 15769 0,'35'35'16,"-70"-70"-16,88 88 15,-18-18-15,18 54 16,-36-54-16,19 53 16,-36-53-16,0 1 0,-18-1 15,-17 35-15,-1-52 16</inkml:trace>
  <inkml:trace contextRef="#ctx0" brushRef="#br0" timeOffset="212225.9612">29245 16898 0,'18'0'16,"70"-18"-1,-17 1-15,-1 17 0,107 17 16,-72 1-16,19-18 16,105 18-16,-123-1 15,106-17 1,-142 0-16,36-17 16,-71 17-16,-17 0 15,-36 0-15,-52 0 16</inkml:trace>
  <inkml:trace contextRef="#ctx0" brushRef="#br0" timeOffset="212816.9209">29651 17233 0,'-18'-17'16,"1"17"0,-1 0-1,0 0-15,1 0 16,-18 17-16,-1 1 16,19-1-16,-1 19 15,0-1-15,1 0 16,17 18-16,17-35 15,19 17-15,-1-35 16,0 18-16,0-36 16,-17 1-16,0 17 15,-1-36-15,1-17 16,0 36-16,-18-36 16,0 35-16,-18 0 15,18 1-15,0 34 31,18 36-15,-18-17-16,35 17 16,0-18-16,0-17 0,-17 17 15,53 0 1,-36-35-16</inkml:trace>
  <inkml:trace contextRef="#ctx0" brushRef="#br0" timeOffset="213322.5603">28734 16845 0,'-18'0'16,"36"0"-16,-18 0 15,17 0 1,1-17-16,17 17 0,-17 0 16,0-18-16</inkml:trace>
  <inkml:trace contextRef="#ctx0" brushRef="#br0" timeOffset="213739.5527">29810 17127 0,'-18'0'0,"36"0"0,-54 18 15,36 17 1,18 1 0,-18-19-16,18 36 0,-1-35 15,19-1 1,-19 1-16,1-18 15</inkml:trace>
  <inkml:trace contextRef="#ctx0" brushRef="#br0" timeOffset="214139.4471">29968 17268 0,'0'0'15,"-17"18"-15,17 0 0,17-18 32,-17-18-32,18-17 15,0 17 1,-1 1-16,-17-1 0,18 18 16,0-18-16,-18 36 15,0 0 1,0-1-1,17-17 17,1 0-17,17-17 1,-17 17-16,0 17 16,-1 1-16,-17-1 15,0 1 1,0 0-16,18-1 15,-1-17-15,-17-17 16</inkml:trace>
  <inkml:trace contextRef="#ctx0" brushRef="#br0" timeOffset="214290.5851">30357 17198 0,'0'0'0,"0"18"0,35 34 15,-35-34-15,17 17 16,-17-17-16,0 0 16,-17-18-1</inkml:trace>
  <inkml:trace contextRef="#ctx0" brushRef="#br0" timeOffset="214618.8679">31009 16951 0,'0'0'0,"35"0"16,-17 0-1,35-18-15,-18 18 16,18 0-16,-35-17 15</inkml:trace>
  <inkml:trace contextRef="#ctx0" brushRef="#br0" timeOffset="214773.2236">31168 16845 0,'0'0'16,"0"71"-16,0-18 0,0-36 0,35 36 15,-17-18-15,-1-17 16,1-18-16,0 18 0</inkml:trace>
  <inkml:trace contextRef="#ctx0" brushRef="#br0" timeOffset="215046.5424">31591 15998 0,'0'-17'0,"0"34"15,-17 1-15,17 70 16,-18-35-16,18 18 0,0-1 15,0 1-15,0-18 0,35 70 16,-17-70-16,35 18 16,-36-54-16,1 1 15</inkml:trace>
  <inkml:trace contextRef="#ctx0" brushRef="#br0" timeOffset="215234.9575">31785 16298 0,'0'0'16,"0"106"-16,18-71 0,-18 18 16,53 18-1,-36-53-15,1-1 0,0-17 16,-1 18-16,1-36 15</inkml:trace>
  <inkml:trace contextRef="#ctx0" brushRef="#br0" timeOffset="215378.708">31997 16439 0,'35'0'15,"-17"0"-15,35 0 16,-36-17-1,19 17-15,-1-18 16</inkml:trace>
  <inkml:trace contextRef="#ctx0" brushRef="#br0" timeOffset="215719.446">32209 16387 0,'0'17'0,"0"18"16,17 18-1,1-17 1,0-19-16,-1-17 0,1 18 16,17-18-1,-17-18-15,-1 18 0,1-35 16,17 35 0,-17 0-16,0 53 15,-1-18 1,1 53-16,-18-52 15,17 52-15,-17-53 16,0 36-16,-17-54 16,-18 1-1,-1-18-15,19 0 0,-19-18 16,19 1-16,-19-1 0,-16-52 16,16 52-16,1-70 15,17 52-15</inkml:trace>
  <inkml:trace contextRef="#ctx0" brushRef="#br0" timeOffset="216293.5774">32508 16016 0,'0'0'16,"0"18"-1,0-1-15,0 1 16,18 17-16,-18 1 0,18 17 16,-1-36-16,1 1 15,0-18 1,-18-35 0,17 17-16,-17-17 15,0 17-15,0 0 0,18 18 16,-18-17-16,18 34 15,-18 1 1,0 35 0,0-35-16,0 17 15,0-18-15,0-34 32,17 17-32,-17-35 15,18 17 1,0 0-16,-1 18 15,1 0 1,-18 18 0,0 0-16,0-1 15,0 1 1,17-18-16,1 0 16,17-18-1,-17 18 1,0 0-1,-18 18-15,0-1 16,0 1 0,0 0-16,17-18 15</inkml:trace>
  <inkml:trace contextRef="#ctx0" brushRef="#br0" timeOffset="216474.7261">32879 16087 0,'18'17'16,"-1"19"-1,-17-1 1,18 0-16,-1-17 16,1-1-16,-18 1 15,-18-18-15</inkml:trace>
  <inkml:trace contextRef="#ctx0" brushRef="#br0" timeOffset="217281.2186">33055 15963 0,'0'-17'0,"0"34"15,18 1 1,0 17-16,17 53 16,-35-52-16,17 17 15,1-1-15,-18 1 16,18 0-16,-18 0 0,0 35 15,0-52-15,-18 17 16,-17-1-16,0-16 16,-1-19-16,1 1 0</inkml:trace>
  <inkml:trace contextRef="#ctx0" brushRef="#br0" timeOffset="217564.4989">31221 17022 0,'0'0'0,"17"0"0,19 0 16,17 0-16,70 0 15,-17 0-15,106 17 16,-89-17-16,124 0 15,-106 18-15,106-18 16,-106 0-16,71 0 16,-124 0-16,-17 0 15,-54 0-15,-52 17 16,-18-17-16</inkml:trace>
  <inkml:trace contextRef="#ctx0" brushRef="#br0" timeOffset="217815.3419">31785 17216 0,'0'0'16,"-17"35"-16,17 0 0,0 53 15,0-35-15,0 0 16,0 0-16,0 53 16,0-71-16,0 0 0,17 18 15,1-35 1,0-18-16</inkml:trace>
  <inkml:trace contextRef="#ctx0" brushRef="#br0" timeOffset="218404.0492">32120 17339 0,'18'0'16,"-36"0"-16,36 18 16,-36 52-1,18-17-15,18-18 16,-18 18-16,0 0 0,0-17 15,0-1-15,18 18 0,-18-36 16,0 1-16,0 0 16</inkml:trace>
  <inkml:trace contextRef="#ctx0" brushRef="#br0" timeOffset="218549.561">32350 17551 0,'35'0'16,"-70"0"-16,88 0 0,-36 0 0,1 0 15,0-18-15</inkml:trace>
  <inkml:trace contextRef="#ctx0" brushRef="#br0" timeOffset="219099.8857">32579 17533 0,'0'0'16,"18"0"-16,-18 18 0,17-18 15,1 0-15,-36 0 47,18-18-31,0 0-1,-17 18 48,-1 0-48,0 0-15,1 18 16,-19 17 0,36 1-16,-17 17 15,17-18-15,17-18 0,1 1 16,0-18 0,-1 0-16,19 0 15,-36-18 1,17 1-16,1-18 15,-18-1-15,0 19 16,18 17-16,-18-18 0,17 18 16,-17 35-1,18-17 1,-18 17-16,18-17 16,-18 17-16,17-35 15</inkml:trace>
  <inkml:trace contextRef="#ctx0" brushRef="#br0" timeOffset="219288.5317">32738 17321 0,'-18'36'16,"18"-1"-16,0 0 15,0-17-15,18 17 16,-1-17 0,1-36-1</inkml:trace>
  <inkml:trace contextRef="#ctx0" brushRef="#br0" timeOffset="219562.9635">32808 17392 0,'0'35'15,"0"-17"-15,0 0 16,0-1 0,0 1-16,0-1 0,18-34 31,0-1-15,-18 1-16,35-1 15,-17 18 1,17 0-16,-18 18 15,1-18-15,-18 17 16,0 18 0,18-35-1,-36 0 1</inkml:trace>
  <inkml:trace contextRef="#ctx0" brushRef="#br0" timeOffset="219734.2968">33038 17392 0,'17'35'0,"-17"-17"16,0 0-16,18 17 16,-18-18-16,0 1 15,-18 0-15,1-18 16</inkml:trace>
  <inkml:trace contextRef="#ctx0" brushRef="#br0" timeOffset="220118.9952">33143 17304 0,'18'35'16,"-18"36"-1,0-36-15,18 88 16,-18-70-16,0 18 16,0-18-16,0 0 0,0 0 15,-18-36-15,0 36 16,1-53-1</inkml:trace>
  <inkml:trace contextRef="#ctx0" brushRef="#br0" timeOffset="221403.519">30692 14764 0,'0'-18'0,"17"18"16,-17 18 0,18 17-16,17 0 15,-17 1-15,0 34 0,17 71 16,-35-70-1,0 88-15,0-89 16,-18 54-16,18-71 16,-17-1-16</inkml:trace>
  <inkml:trace contextRef="#ctx0" brushRef="#br0" timeOffset="222320.3283">33179 15734 0,'17'-18'0,"1"18"15,0 0 1,-1 0-1,1 18-15,0 0 0,17 17 16,-17-18-16,17 54 16,0-18-16,36 35 15,-36-17 1,35 70-16,-34-35 16,-1 105-16,-17-87 15,-18 158-15,0-141 16,-18 124-16,0-142 15,1 1-15,-1-19 16,-17 1-16,17 88 0,1-123 16,-1 70-1,18-88-15,0 35 16,-18-53-16,1-17 0,-1-18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7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2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98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50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7636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92145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2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8/18/19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8/18/19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6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8/18/19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1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8/18/19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8/18/19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559-BF5B-564D-BAF0-BF1082F007AE}" type="datetimeFigureOut">
              <a:rPr lang="en-US" smtClean="0"/>
              <a:t>8/18/19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5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62559-BF5B-564D-BAF0-BF1082F007AE}" type="datetimeFigureOut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665FD-B6BB-BF41-AC20-965EEC73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0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customXml" Target="../ink/ink1.xml"/><Relationship Id="rId8" Type="http://schemas.openxmlformats.org/officeDocument/2006/relationships/image" Target="../media/image7.png"/><Relationship Id="rId9" Type="http://schemas.openxmlformats.org/officeDocument/2006/relationships/customXml" Target="../ink/ink2.xml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3.xml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customXml" Target="../ink/ink4.xml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customXml" Target="../ink/ink5.xml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ustomXml" Target="../ink/ink6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69862" y="3848298"/>
            <a:ext cx="69980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Building blocks of </a:t>
            </a:r>
          </a:p>
          <a:p>
            <a:pPr algn="ctr"/>
            <a:r>
              <a:rPr lang="en-US" sz="6000" dirty="0"/>
              <a:t>deep neural networks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856ED23-FA81-426A-947D-30C16FDD32AB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23265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Forward and backward functions</a:t>
            </a:r>
          </a:p>
        </p:txBody>
      </p:sp>
      <p:grpSp>
        <p:nvGrpSpPr>
          <p:cNvPr id="265" name="Group 264"/>
          <p:cNvGrpSpPr/>
          <p:nvPr/>
        </p:nvGrpSpPr>
        <p:grpSpPr>
          <a:xfrm>
            <a:off x="485626" y="1178910"/>
            <a:ext cx="4768299" cy="1992199"/>
            <a:chOff x="3306318" y="1300092"/>
            <a:chExt cx="6214343" cy="23985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306319" y="1300092"/>
                  <a:ext cx="500301" cy="5195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9" y="1300092"/>
                  <a:ext cx="500301" cy="51957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762" b="-5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306319" y="1922787"/>
                  <a:ext cx="5003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9" y="1922787"/>
                  <a:ext cx="50030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349" b="-5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306318" y="2549123"/>
                  <a:ext cx="5003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8" y="2549123"/>
                  <a:ext cx="50030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349" b="-70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/>
            <p:cNvSpPr/>
            <p:nvPr/>
          </p:nvSpPr>
          <p:spPr>
            <a:xfrm>
              <a:off x="6882229" y="142009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" name="Oval 7"/>
            <p:cNvSpPr/>
            <p:nvPr/>
          </p:nvSpPr>
          <p:spPr>
            <a:xfrm>
              <a:off x="6882229" y="204630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Oval 8"/>
            <p:cNvSpPr/>
            <p:nvPr/>
          </p:nvSpPr>
          <p:spPr>
            <a:xfrm>
              <a:off x="6882229" y="267251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Oval 9"/>
            <p:cNvSpPr/>
            <p:nvPr/>
          </p:nvSpPr>
          <p:spPr>
            <a:xfrm>
              <a:off x="4603610" y="204630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Oval 10"/>
            <p:cNvSpPr/>
            <p:nvPr/>
          </p:nvSpPr>
          <p:spPr>
            <a:xfrm>
              <a:off x="4603610" y="267251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Oval 11"/>
            <p:cNvSpPr/>
            <p:nvPr/>
          </p:nvSpPr>
          <p:spPr>
            <a:xfrm>
              <a:off x="4599342" y="329872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4599342" y="142009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8026964" y="2372627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8" name="Straight Arrow Connector 17"/>
            <p:cNvCxnSpPr>
              <a:stCxn id="15" idx="6"/>
              <a:endCxn id="19" idx="1"/>
            </p:cNvCxnSpPr>
            <p:nvPr/>
          </p:nvCxnSpPr>
          <p:spPr>
            <a:xfrm flipV="1">
              <a:off x="8378977" y="2505732"/>
              <a:ext cx="662883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9041861" y="2254160"/>
                  <a:ext cx="478800" cy="5031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1861" y="2254160"/>
                  <a:ext cx="478800" cy="50314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Oval 35"/>
            <p:cNvSpPr/>
            <p:nvPr/>
          </p:nvSpPr>
          <p:spPr>
            <a:xfrm>
              <a:off x="5742919" y="204630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7" name="Oval 36"/>
            <p:cNvSpPr/>
            <p:nvPr/>
          </p:nvSpPr>
          <p:spPr>
            <a:xfrm>
              <a:off x="5742920" y="267251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8" name="Oval 37"/>
            <p:cNvSpPr/>
            <p:nvPr/>
          </p:nvSpPr>
          <p:spPr>
            <a:xfrm>
              <a:off x="5742920" y="329872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Oval 38"/>
            <p:cNvSpPr/>
            <p:nvPr/>
          </p:nvSpPr>
          <p:spPr>
            <a:xfrm>
              <a:off x="5742919" y="142009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2" name="Oval 81"/>
            <p:cNvSpPr/>
            <p:nvPr/>
          </p:nvSpPr>
          <p:spPr>
            <a:xfrm>
              <a:off x="6882229" y="3298722"/>
              <a:ext cx="352014" cy="2830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3306318" y="3175459"/>
                  <a:ext cx="5003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318" y="3175459"/>
                  <a:ext cx="500301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349"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Arrow Connector 93"/>
            <p:cNvCxnSpPr>
              <a:stCxn id="38" idx="6"/>
              <a:endCxn id="82" idx="2"/>
            </p:cNvCxnSpPr>
            <p:nvPr/>
          </p:nvCxnSpPr>
          <p:spPr>
            <a:xfrm>
              <a:off x="6094934" y="3440271"/>
              <a:ext cx="787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10" idx="6"/>
              <a:endCxn id="36" idx="2"/>
            </p:cNvCxnSpPr>
            <p:nvPr/>
          </p:nvCxnSpPr>
          <p:spPr>
            <a:xfrm>
              <a:off x="4955624" y="2187851"/>
              <a:ext cx="787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12" idx="6"/>
              <a:endCxn id="38" idx="2"/>
            </p:cNvCxnSpPr>
            <p:nvPr/>
          </p:nvCxnSpPr>
          <p:spPr>
            <a:xfrm>
              <a:off x="4951356" y="3440271"/>
              <a:ext cx="791564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36" idx="6"/>
              <a:endCxn id="8" idx="2"/>
            </p:cNvCxnSpPr>
            <p:nvPr/>
          </p:nvCxnSpPr>
          <p:spPr>
            <a:xfrm>
              <a:off x="6094933" y="2187851"/>
              <a:ext cx="78729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13" idx="6"/>
              <a:endCxn id="39" idx="2"/>
            </p:cNvCxnSpPr>
            <p:nvPr/>
          </p:nvCxnSpPr>
          <p:spPr>
            <a:xfrm>
              <a:off x="4951356" y="1561641"/>
              <a:ext cx="791563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1" idx="6"/>
              <a:endCxn id="37" idx="2"/>
            </p:cNvCxnSpPr>
            <p:nvPr/>
          </p:nvCxnSpPr>
          <p:spPr>
            <a:xfrm>
              <a:off x="4955624" y="2814061"/>
              <a:ext cx="78729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37" idx="6"/>
              <a:endCxn id="9" idx="2"/>
            </p:cNvCxnSpPr>
            <p:nvPr/>
          </p:nvCxnSpPr>
          <p:spPr>
            <a:xfrm>
              <a:off x="6094934" y="2814061"/>
              <a:ext cx="787295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39" idx="6"/>
              <a:endCxn id="7" idx="2"/>
            </p:cNvCxnSpPr>
            <p:nvPr/>
          </p:nvCxnSpPr>
          <p:spPr>
            <a:xfrm>
              <a:off x="6094933" y="1561641"/>
              <a:ext cx="78729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3" idx="6"/>
              <a:endCxn id="36" idx="2"/>
            </p:cNvCxnSpPr>
            <p:nvPr/>
          </p:nvCxnSpPr>
          <p:spPr>
            <a:xfrm>
              <a:off x="4951356" y="1561641"/>
              <a:ext cx="791563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0" idx="6"/>
              <a:endCxn id="37" idx="2"/>
            </p:cNvCxnSpPr>
            <p:nvPr/>
          </p:nvCxnSpPr>
          <p:spPr>
            <a:xfrm>
              <a:off x="4955624" y="218785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" idx="6"/>
              <a:endCxn id="38" idx="2"/>
            </p:cNvCxnSpPr>
            <p:nvPr/>
          </p:nvCxnSpPr>
          <p:spPr>
            <a:xfrm>
              <a:off x="4955624" y="281406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3" idx="6"/>
              <a:endCxn id="37" idx="2"/>
            </p:cNvCxnSpPr>
            <p:nvPr/>
          </p:nvCxnSpPr>
          <p:spPr>
            <a:xfrm>
              <a:off x="4951356" y="1561641"/>
              <a:ext cx="791564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3" idx="6"/>
              <a:endCxn id="38" idx="2"/>
            </p:cNvCxnSpPr>
            <p:nvPr/>
          </p:nvCxnSpPr>
          <p:spPr>
            <a:xfrm>
              <a:off x="4951356" y="1561641"/>
              <a:ext cx="791564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0" idx="6"/>
              <a:endCxn id="39" idx="2"/>
            </p:cNvCxnSpPr>
            <p:nvPr/>
          </p:nvCxnSpPr>
          <p:spPr>
            <a:xfrm flipV="1">
              <a:off x="4955624" y="156164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0" idx="6"/>
              <a:endCxn id="38" idx="2"/>
            </p:cNvCxnSpPr>
            <p:nvPr/>
          </p:nvCxnSpPr>
          <p:spPr>
            <a:xfrm>
              <a:off x="4955624" y="2187851"/>
              <a:ext cx="787296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1" idx="6"/>
              <a:endCxn id="39" idx="2"/>
            </p:cNvCxnSpPr>
            <p:nvPr/>
          </p:nvCxnSpPr>
          <p:spPr>
            <a:xfrm flipV="1">
              <a:off x="4955624" y="1561641"/>
              <a:ext cx="787295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1" idx="6"/>
              <a:endCxn id="36" idx="2"/>
            </p:cNvCxnSpPr>
            <p:nvPr/>
          </p:nvCxnSpPr>
          <p:spPr>
            <a:xfrm flipV="1">
              <a:off x="4955624" y="218785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12" idx="6"/>
              <a:endCxn id="37" idx="2"/>
            </p:cNvCxnSpPr>
            <p:nvPr/>
          </p:nvCxnSpPr>
          <p:spPr>
            <a:xfrm flipV="1">
              <a:off x="4951356" y="2814061"/>
              <a:ext cx="791564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>
              <a:stCxn id="12" idx="6"/>
              <a:endCxn id="36" idx="2"/>
            </p:cNvCxnSpPr>
            <p:nvPr/>
          </p:nvCxnSpPr>
          <p:spPr>
            <a:xfrm flipV="1">
              <a:off x="4951356" y="2187851"/>
              <a:ext cx="791563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2" idx="6"/>
              <a:endCxn id="39" idx="2"/>
            </p:cNvCxnSpPr>
            <p:nvPr/>
          </p:nvCxnSpPr>
          <p:spPr>
            <a:xfrm flipV="1">
              <a:off x="4951356" y="1561641"/>
              <a:ext cx="791563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stCxn id="36" idx="6"/>
              <a:endCxn id="7" idx="2"/>
            </p:cNvCxnSpPr>
            <p:nvPr/>
          </p:nvCxnSpPr>
          <p:spPr>
            <a:xfrm flipV="1">
              <a:off x="6094933" y="156164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39" idx="6"/>
              <a:endCxn id="8" idx="2"/>
            </p:cNvCxnSpPr>
            <p:nvPr/>
          </p:nvCxnSpPr>
          <p:spPr>
            <a:xfrm>
              <a:off x="6094933" y="156164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stCxn id="37" idx="6"/>
              <a:endCxn id="7" idx="2"/>
            </p:cNvCxnSpPr>
            <p:nvPr/>
          </p:nvCxnSpPr>
          <p:spPr>
            <a:xfrm flipV="1">
              <a:off x="6094934" y="1561641"/>
              <a:ext cx="787295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>
              <a:stCxn id="39" idx="6"/>
              <a:endCxn id="9" idx="2"/>
            </p:cNvCxnSpPr>
            <p:nvPr/>
          </p:nvCxnSpPr>
          <p:spPr>
            <a:xfrm>
              <a:off x="6094933" y="1561641"/>
              <a:ext cx="787296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36" idx="6"/>
              <a:endCxn id="82" idx="2"/>
            </p:cNvCxnSpPr>
            <p:nvPr/>
          </p:nvCxnSpPr>
          <p:spPr>
            <a:xfrm>
              <a:off x="6094933" y="2187851"/>
              <a:ext cx="787296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38" idx="6"/>
              <a:endCxn id="7" idx="2"/>
            </p:cNvCxnSpPr>
            <p:nvPr/>
          </p:nvCxnSpPr>
          <p:spPr>
            <a:xfrm flipV="1">
              <a:off x="6094934" y="1561641"/>
              <a:ext cx="787295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36" idx="6"/>
              <a:endCxn id="9" idx="2"/>
            </p:cNvCxnSpPr>
            <p:nvPr/>
          </p:nvCxnSpPr>
          <p:spPr>
            <a:xfrm>
              <a:off x="6094933" y="2187851"/>
              <a:ext cx="787296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stCxn id="37" idx="6"/>
              <a:endCxn id="8" idx="2"/>
            </p:cNvCxnSpPr>
            <p:nvPr/>
          </p:nvCxnSpPr>
          <p:spPr>
            <a:xfrm flipV="1">
              <a:off x="6094934" y="218785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stCxn id="38" idx="6"/>
              <a:endCxn id="8" idx="2"/>
            </p:cNvCxnSpPr>
            <p:nvPr/>
          </p:nvCxnSpPr>
          <p:spPr>
            <a:xfrm flipV="1">
              <a:off x="6094934" y="2187851"/>
              <a:ext cx="787295" cy="12524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38" idx="6"/>
              <a:endCxn id="9" idx="2"/>
            </p:cNvCxnSpPr>
            <p:nvPr/>
          </p:nvCxnSpPr>
          <p:spPr>
            <a:xfrm flipV="1">
              <a:off x="6094934" y="281406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>
              <a:stCxn id="39" idx="6"/>
              <a:endCxn id="82" idx="2"/>
            </p:cNvCxnSpPr>
            <p:nvPr/>
          </p:nvCxnSpPr>
          <p:spPr>
            <a:xfrm>
              <a:off x="6094933" y="1561641"/>
              <a:ext cx="787296" cy="187863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37" idx="6"/>
              <a:endCxn id="82" idx="2"/>
            </p:cNvCxnSpPr>
            <p:nvPr/>
          </p:nvCxnSpPr>
          <p:spPr>
            <a:xfrm>
              <a:off x="6094934" y="2814061"/>
              <a:ext cx="787295" cy="6262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7" idx="6"/>
              <a:endCxn id="15" idx="2"/>
            </p:cNvCxnSpPr>
            <p:nvPr/>
          </p:nvCxnSpPr>
          <p:spPr>
            <a:xfrm>
              <a:off x="7234243" y="1561641"/>
              <a:ext cx="792721" cy="95253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stCxn id="8" idx="6"/>
              <a:endCxn id="15" idx="2"/>
            </p:cNvCxnSpPr>
            <p:nvPr/>
          </p:nvCxnSpPr>
          <p:spPr>
            <a:xfrm>
              <a:off x="7234243" y="2187851"/>
              <a:ext cx="792721" cy="3263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9" idx="6"/>
              <a:endCxn id="15" idx="2"/>
            </p:cNvCxnSpPr>
            <p:nvPr/>
          </p:nvCxnSpPr>
          <p:spPr>
            <a:xfrm flipV="1">
              <a:off x="7234243" y="2514176"/>
              <a:ext cx="792721" cy="29988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stCxn id="82" idx="6"/>
              <a:endCxn id="15" idx="2"/>
            </p:cNvCxnSpPr>
            <p:nvPr/>
          </p:nvCxnSpPr>
          <p:spPr>
            <a:xfrm flipV="1">
              <a:off x="7234243" y="2514176"/>
              <a:ext cx="792721" cy="92609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stCxn id="4" idx="3"/>
              <a:endCxn id="13" idx="2"/>
            </p:cNvCxnSpPr>
            <p:nvPr/>
          </p:nvCxnSpPr>
          <p:spPr>
            <a:xfrm>
              <a:off x="3806620" y="1559882"/>
              <a:ext cx="792722" cy="175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5" idx="3"/>
              <a:endCxn id="10" idx="2"/>
            </p:cNvCxnSpPr>
            <p:nvPr/>
          </p:nvCxnSpPr>
          <p:spPr>
            <a:xfrm>
              <a:off x="3806620" y="2184397"/>
              <a:ext cx="796990" cy="345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6" idx="3"/>
              <a:endCxn id="11" idx="2"/>
            </p:cNvCxnSpPr>
            <p:nvPr/>
          </p:nvCxnSpPr>
          <p:spPr>
            <a:xfrm>
              <a:off x="3806619" y="2810733"/>
              <a:ext cx="796991" cy="33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91" idx="3"/>
              <a:endCxn id="12" idx="2"/>
            </p:cNvCxnSpPr>
            <p:nvPr/>
          </p:nvCxnSpPr>
          <p:spPr>
            <a:xfrm>
              <a:off x="3806619" y="3437069"/>
              <a:ext cx="792723" cy="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91" idx="3"/>
              <a:endCxn id="11" idx="2"/>
            </p:cNvCxnSpPr>
            <p:nvPr/>
          </p:nvCxnSpPr>
          <p:spPr>
            <a:xfrm flipV="1">
              <a:off x="3806619" y="2814061"/>
              <a:ext cx="796991" cy="62300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91" idx="3"/>
              <a:endCxn id="10" idx="2"/>
            </p:cNvCxnSpPr>
            <p:nvPr/>
          </p:nvCxnSpPr>
          <p:spPr>
            <a:xfrm flipV="1">
              <a:off x="3806619" y="2187851"/>
              <a:ext cx="796991" cy="124921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>
              <a:stCxn id="91" idx="3"/>
              <a:endCxn id="13" idx="2"/>
            </p:cNvCxnSpPr>
            <p:nvPr/>
          </p:nvCxnSpPr>
          <p:spPr>
            <a:xfrm flipV="1">
              <a:off x="3806619" y="1561641"/>
              <a:ext cx="792723" cy="187542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6" idx="3"/>
              <a:endCxn id="12" idx="2"/>
            </p:cNvCxnSpPr>
            <p:nvPr/>
          </p:nvCxnSpPr>
          <p:spPr>
            <a:xfrm>
              <a:off x="3806619" y="2810733"/>
              <a:ext cx="792723" cy="62953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stCxn id="5" idx="3"/>
              <a:endCxn id="12" idx="2"/>
            </p:cNvCxnSpPr>
            <p:nvPr/>
          </p:nvCxnSpPr>
          <p:spPr>
            <a:xfrm>
              <a:off x="3806620" y="2184397"/>
              <a:ext cx="792722" cy="1255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stCxn id="4" idx="3"/>
              <a:endCxn id="12" idx="2"/>
            </p:cNvCxnSpPr>
            <p:nvPr/>
          </p:nvCxnSpPr>
          <p:spPr>
            <a:xfrm>
              <a:off x="3806620" y="1559882"/>
              <a:ext cx="792722" cy="188038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/>
            <p:cNvCxnSpPr>
              <a:stCxn id="6" idx="3"/>
              <a:endCxn id="10" idx="2"/>
            </p:cNvCxnSpPr>
            <p:nvPr/>
          </p:nvCxnSpPr>
          <p:spPr>
            <a:xfrm flipV="1">
              <a:off x="3806619" y="2187851"/>
              <a:ext cx="796991" cy="6228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>
              <a:stCxn id="6" idx="3"/>
              <a:endCxn id="13" idx="2"/>
            </p:cNvCxnSpPr>
            <p:nvPr/>
          </p:nvCxnSpPr>
          <p:spPr>
            <a:xfrm flipV="1">
              <a:off x="3806619" y="1561641"/>
              <a:ext cx="792723" cy="12490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>
              <a:stCxn id="5" idx="3"/>
              <a:endCxn id="11" idx="2"/>
            </p:cNvCxnSpPr>
            <p:nvPr/>
          </p:nvCxnSpPr>
          <p:spPr>
            <a:xfrm>
              <a:off x="3806620" y="2184397"/>
              <a:ext cx="796990" cy="62966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>
              <a:stCxn id="5" idx="3"/>
              <a:endCxn id="13" idx="2"/>
            </p:cNvCxnSpPr>
            <p:nvPr/>
          </p:nvCxnSpPr>
          <p:spPr>
            <a:xfrm flipV="1">
              <a:off x="3806620" y="1561641"/>
              <a:ext cx="792722" cy="62275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>
              <a:stCxn id="4" idx="3"/>
              <a:endCxn id="11" idx="2"/>
            </p:cNvCxnSpPr>
            <p:nvPr/>
          </p:nvCxnSpPr>
          <p:spPr>
            <a:xfrm>
              <a:off x="3806620" y="1559882"/>
              <a:ext cx="796990" cy="12541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>
              <a:stCxn id="4" idx="3"/>
              <a:endCxn id="10" idx="2"/>
            </p:cNvCxnSpPr>
            <p:nvPr/>
          </p:nvCxnSpPr>
          <p:spPr>
            <a:xfrm>
              <a:off x="3806620" y="1559882"/>
              <a:ext cx="796990" cy="62796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AC874CAC-1A9F-43F6-8DDF-2E3D791059F2}"/>
                  </a:ext>
                </a:extLst>
              </p14:cNvPr>
              <p14:cNvContentPartPr/>
              <p14:nvPr/>
            </p14:nvContentPartPr>
            <p14:xfrm>
              <a:off x="82440" y="774720"/>
              <a:ext cx="11430360" cy="5880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C874CAC-1A9F-43F6-8DDF-2E3D791059F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080" y="765360"/>
                <a:ext cx="11449080" cy="58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26A5EBB6-FF1F-4F7D-931C-3DEBAB010BA3}"/>
                  </a:ext>
                </a:extLst>
              </p14:cNvPr>
              <p14:cNvContentPartPr/>
              <p14:nvPr/>
            </p14:nvContentPartPr>
            <p14:xfrm>
              <a:off x="9963000" y="1504800"/>
              <a:ext cx="432360" cy="2464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6A5EBB6-FF1F-4F7D-931C-3DEBAB010BA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53640" y="1495440"/>
                <a:ext cx="451080" cy="248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779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Forward and backward functions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93572E71-921E-4737-9D68-545E23CE63F3}"/>
                  </a:ext>
                </a:extLst>
              </p14:cNvPr>
              <p14:cNvContentPartPr/>
              <p14:nvPr/>
            </p14:nvContentPartPr>
            <p14:xfrm>
              <a:off x="1212840" y="1054080"/>
              <a:ext cx="10738080" cy="5524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3572E71-921E-4737-9D68-545E23CE63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3480" y="1044720"/>
                <a:ext cx="10756800" cy="55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061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08189" y="3848298"/>
            <a:ext cx="73213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Forward and backward</a:t>
            </a:r>
          </a:p>
          <a:p>
            <a:pPr algn="ctr"/>
            <a:r>
              <a:rPr lang="en-US" sz="6000" dirty="0"/>
              <a:t>propagation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856ED23-FA81-426A-947D-30C16FDD32AB}"/>
              </a:ext>
            </a:extLst>
          </p:cNvPr>
          <p:cNvSpPr txBox="1"/>
          <p:nvPr/>
        </p:nvSpPr>
        <p:spPr>
          <a:xfrm>
            <a:off x="4629779" y="1147154"/>
            <a:ext cx="72781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+mj-lt"/>
              </a:rPr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34350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Forward propagation for layer </a:t>
            </a:r>
            <a:r>
              <a:rPr lang="en-US" i="1" dirty="0"/>
              <a:t>l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1658" y="1178910"/>
                <a:ext cx="2333139" cy="605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−1]</m:t>
                        </m:r>
                      </m:sup>
                    </m:sSup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178910"/>
                <a:ext cx="2333139" cy="605935"/>
              </a:xfrm>
              <a:prstGeom prst="rect">
                <a:avLst/>
              </a:prstGeom>
              <a:blipFill>
                <a:blip r:embed="rId2"/>
                <a:stretch>
                  <a:fillRect l="-6806" t="-10000" b="-3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1658" y="1898538"/>
                <a:ext cx="4416274" cy="605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utput</m:t>
                    </m:r>
                    <m:r>
                      <a:rPr lang="en-US" sz="32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sSup>
                      <m:sSupPr>
                        <m:ctrlP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 </m:t>
                    </m:r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cache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𝑧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898538"/>
                <a:ext cx="4416274" cy="605935"/>
              </a:xfrm>
              <a:prstGeom prst="rect">
                <a:avLst/>
              </a:prstGeom>
              <a:blipFill>
                <a:blip r:embed="rId3"/>
                <a:stretch>
                  <a:fillRect l="-3591" t="-10000" b="-3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51090374-A8B8-4C5F-BE5C-E7F87D9B6566}"/>
                  </a:ext>
                </a:extLst>
              </p14:cNvPr>
              <p14:cNvContentPartPr/>
              <p14:nvPr/>
            </p14:nvContentPartPr>
            <p14:xfrm>
              <a:off x="298440" y="1244520"/>
              <a:ext cx="11151000" cy="4908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1090374-A8B8-4C5F-BE5C-E7F87D9B65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9080" y="1235160"/>
                <a:ext cx="11169720" cy="492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383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1658" y="1178910"/>
                <a:ext cx="2179251" cy="605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𝑑𝑎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178910"/>
                <a:ext cx="2179251" cy="605935"/>
              </a:xfrm>
              <a:prstGeom prst="rect">
                <a:avLst/>
              </a:prstGeom>
              <a:blipFill>
                <a:blip r:embed="rId2"/>
                <a:stretch>
                  <a:fillRect l="-7283" t="-10000" b="-3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1658" y="1898538"/>
                <a:ext cx="4903715" cy="6189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utput</m:t>
                    </m:r>
                    <m:r>
                      <a:rPr lang="en-US" sz="3200" b="0" i="0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 </m:t>
                    </m:r>
                    <m:sSup>
                      <m:sSupPr>
                        <m:ctrlP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𝑑𝑎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𝑙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</m:t>
                    </m:r>
                    <m:sSup>
                      <m:sSupPr>
                        <m:ctrlP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,</m:t>
                    </m:r>
                    <m:r>
                      <a:rPr lang="en-US" sz="32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𝑑</m:t>
                    </m:r>
                    <m:sSup>
                      <m:sSupPr>
                        <m:ctrlP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[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]</m:t>
                        </m:r>
                      </m:sup>
                    </m:sSup>
                  </m:oMath>
                </a14:m>
                <a:endParaRPr lang="en-US" sz="32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58" y="1898538"/>
                <a:ext cx="4903715" cy="618952"/>
              </a:xfrm>
              <a:prstGeom prst="rect">
                <a:avLst/>
              </a:prstGeom>
              <a:blipFill>
                <a:blip r:embed="rId3"/>
                <a:stretch>
                  <a:fillRect l="-3234" t="-7843" b="-30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xmlns="" id="{D94C8237-6E62-41C7-AB62-07EDB160D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9" y="-146653"/>
            <a:ext cx="10515600" cy="1325563"/>
          </a:xfrm>
        </p:spPr>
        <p:txBody>
          <a:bodyPr/>
          <a:lstStyle/>
          <a:p>
            <a:r>
              <a:rPr lang="en-US" dirty="0"/>
              <a:t>Backward propagation for layer </a:t>
            </a:r>
            <a:r>
              <a:rPr lang="en-US" i="1" dirty="0"/>
              <a:t>l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2718DA86-5230-489D-A548-25A5B02D444B}"/>
                  </a:ext>
                </a:extLst>
              </p14:cNvPr>
              <p14:cNvContentPartPr/>
              <p14:nvPr/>
            </p14:nvContentPartPr>
            <p14:xfrm>
              <a:off x="285840" y="1378080"/>
              <a:ext cx="11874600" cy="5156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2718DA86-5230-489D-A548-25A5B02D44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480" y="1368720"/>
                <a:ext cx="11893320" cy="5175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Freeform 1"/>
          <p:cNvSpPr/>
          <p:nvPr/>
        </p:nvSpPr>
        <p:spPr>
          <a:xfrm flipV="1">
            <a:off x="4624552" y="3517919"/>
            <a:ext cx="620110" cy="45719"/>
          </a:xfrm>
          <a:custGeom>
            <a:avLst/>
            <a:gdLst>
              <a:gd name="connsiteX0" fmla="*/ 0 w 620110"/>
              <a:gd name="connsiteY0" fmla="*/ 0 h 28486"/>
              <a:gd name="connsiteX1" fmla="*/ 620110 w 620110"/>
              <a:gd name="connsiteY1" fmla="*/ 10511 h 2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0110" h="28486">
                <a:moveTo>
                  <a:pt x="0" y="0"/>
                </a:moveTo>
                <a:cubicBezTo>
                  <a:pt x="228977" y="57248"/>
                  <a:pt x="27596" y="10511"/>
                  <a:pt x="620110" y="10511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934607" y="3517920"/>
            <a:ext cx="0" cy="43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43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8" y="-146653"/>
            <a:ext cx="12123822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8C545EE1-5286-43CB-96B8-90B6DF0C654F}"/>
                  </a:ext>
                </a:extLst>
              </p14:cNvPr>
              <p14:cNvContentPartPr/>
              <p14:nvPr/>
            </p14:nvContentPartPr>
            <p14:xfrm>
              <a:off x="1054080" y="1212840"/>
              <a:ext cx="11068560" cy="5416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545EE1-5286-43CB-96B8-90B6DF0C65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4720" y="1203480"/>
                <a:ext cx="11087280" cy="543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683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104</Words>
  <Application>Microsoft Macintosh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Century Schoolbook</vt:lpstr>
      <vt:lpstr>Office Theme</vt:lpstr>
      <vt:lpstr>PowerPoint Presentation</vt:lpstr>
      <vt:lpstr>Forward and backward functions</vt:lpstr>
      <vt:lpstr>Forward and backward functions</vt:lpstr>
      <vt:lpstr>PowerPoint Presentation</vt:lpstr>
      <vt:lpstr>Forward propagation for layer l </vt:lpstr>
      <vt:lpstr>Backward propagation for layer l</vt:lpstr>
      <vt:lpstr>Summary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kyle.huang168@outlook.com</cp:lastModifiedBy>
  <cp:revision>10</cp:revision>
  <dcterms:created xsi:type="dcterms:W3CDTF">2017-07-10T16:49:40Z</dcterms:created>
  <dcterms:modified xsi:type="dcterms:W3CDTF">2019-08-18T04:17:33Z</dcterms:modified>
</cp:coreProperties>
</file>