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/>
    <p:restoredTop sz="94674"/>
  </p:normalViewPr>
  <p:slideViewPr>
    <p:cSldViewPr snapToGrid="0" snapToObjects="1">
      <p:cViewPr varScale="1">
        <p:scale>
          <a:sx n="133" d="100"/>
          <a:sy n="133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35:54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2752 0,'0'0'16,"0"-18"-16,0-17 0,0 17 15,18 18 1,0 18-16,17 35 16,-17-18-16,-1 18 15,18 70-15,-17-52 16,0-1-16,17 89 16,0-88-16,-17-18 15,0 0-15,-1-18 0,1 0 16,17-17-16,-17-18 0,17-18 15,-17-17-15,-1 0 16,-17-18-16,0 0 16,0 0-16,0-88 15,-17 88-15,17-18 0,-18 18 16,0 18-16,1-18 16,-1 36-16,18-1 15,0 36-15</inkml:trace>
  <inkml:trace contextRef="#ctx0" brushRef="#br0" timeOffset="521.5494">2893 3457 0,'0'0'16,"-18"-17"-16,18-1 0,-17 18 0,-19-18 16,1 18-1,17 18-15,1 17 16,17 1-16,0 16 15,0-34-15,17 0 16,1 17 0,0-17-16,-1-18 0,36 0 15,-35-18-15,-1 0 16,1-17 0,-18 0-16,18-18 15,-36 18-15,18-18 16,-18 17-16,1 1 0,-18-53 15,17 70-15,0-17 16,1 35-16,17-18 16,-18 18-16,18 36 15,18-1-15,-18 18 0,17 0 16,1-18-16,17 53 16,-17-52-16,-1-1 15,1 0-15,0-17 0,35 17 16,-36-35-16,19 18 15,-19-18-15</inkml:trace>
  <inkml:trace contextRef="#ctx0" brushRef="#br0" timeOffset="978.1636">3122 3369 0,'-18'18'15,"36"-36"-15,-36 53 0,1 1 16,17-1-16,0-17 0,0 17 16,0-18-16,17 19 15,-17-19-15,18 1 0,0 0 0,-1-18 16,19 0-1,-19 0-15,1 0 0,-18-18 16,18 0-16,-18 1 0,0-1 16,0 0-16,0 1 0,-18 17 15,36 0 1,-1 35 0,1-17-16,-1-1 15,1 1-15,0 0 0,-1-18 16,1 17-16,17-17 15,-17-17-15,-18-1 16,18-17 0,-36 17-16,18-35 15,-18 18-15,1 0 0,-1-1 16,18 19-16,0-1 16</inkml:trace>
  <inkml:trace contextRef="#ctx0" brushRef="#br0" timeOffset="1201.0142">3651 3122 0,'18'-18'16,"-36"36"-16,54-36 0,-19 18 16,1 0-16,17 0 15,-17 0 1</inkml:trace>
  <inkml:trace contextRef="#ctx0" brushRef="#br0" timeOffset="1320.9455">3687 3263 0,'0'0'0,"17"0"16,36 18 0,-35-18-16,17-18 0,-17 18 15,35-17 1</inkml:trace>
  <inkml:trace contextRef="#ctx0" brushRef="#br0" timeOffset="1773.7128">4339 2999 0,'-17'-18'0,"-1"18"15,0 0-15,1 18 16,17 17 0,-18-17-16,18 17 0,0 35 15,18-34-15,35 17 16,-36-18-16,54 0 15,-36-35-15,0 18 16,1-18-16,34-36 16,-35 19-16,-17-1 0,0-17 15,-18 0-15,0-1 0,-36-34 16,19 35-16,-71-18 16,52 35-16,-34 0 15,34 18 1,19 0-16,-1 0 0,1 18 15,17 0-15</inkml:trace>
  <inkml:trace contextRef="#ctx0" brushRef="#br0" timeOffset="2217.4902">5292 3298 0,'-36'89'0,"72"-178"0,-107 213 15,53-89-15,-17 18 16,18-35-16,-1 17 0</inkml:trace>
  <inkml:trace contextRef="#ctx0" brushRef="#br0" timeOffset="2813.696">6103 2858 0,'-18'-53'16,"36"106"-16,-53-124 0,-18 53 16,35 1-16,1 17 15,-19 0-15,1 17 0,-36 1 16,54 0-16,-18 17 15,17-17-15,0 17 16,1-18-16,17 19 16,17-1-16,1-17 0,17 17 0,18 0 15,35 18-15,18-18 16,-71 1-16,1-19 16,-1 19-1,-17-19-15,-36 1 16,-17-1-16,-1-17 0,-34 18 15,17-18-15,-18 0 16,54-18-16,-1 18 16,0 0-16,18-17 15,18 17-15</inkml:trace>
  <inkml:trace contextRef="#ctx0" brushRef="#br0" timeOffset="3374.1334">6526 3228 0,'0'0'16,"0"-18"-16,0 1 0,-17-1 15,-1 18 1,0 0-16,-17 0 16,18 18-16,-19 17 15,19 0-15,-19 18 16,36-18-16,18 18 15,0-35-15,35 0 16,-36-18-16,54-18 16,-54 0-16,36-17 15,-53 17 1,18-17-16,-18 0 0,0 0 0,0-1 16,-18 1-16,-17-36 15,17 54-15,18-18 16,-17 17-16,-1 18 0,-17 0 15,17 18 1,18 34-16,0-16 16,18 34-1,-1-34-15,19 34 16,-19-35-16,36 18 16,-17-17-16,-19-36 15,1 17-15,17 1 16,-17-18-16</inkml:trace>
  <inkml:trace contextRef="#ctx0" brushRef="#br0" timeOffset="3770.0452">6703 3228 0,'0'0'16,"0"18"-16,0-1 0,0 18 15,0 1-15,0-1 16,17 0-16,1-17 15,0 17-15,-1-35 16,19 18-16,-19-36 16,1 1-1,0-1-15,-1-17 16,-17 17-16,0 0 0,0 1 16,0 34-1,18 19 1,-18-19-16,35 19 15,-35-19-15,18-17 16,-1 0-16,19 0 16,-19-17-16,1-19 15,-18 19-15,0-36 16,0 35 0,0-17-16,-18-18 15,18 35-15,-17 1 0,17-1 16,17 18-1</inkml:trace>
  <inkml:trace contextRef="#ctx0" brushRef="#br0" timeOffset="3975.4329">7232 2981 0,'53'0'15,"-106"0"-15,124 0 0,-54 0 0,1 0 0,-1 0 16,19 0 0</inkml:trace>
  <inkml:trace contextRef="#ctx0" brushRef="#br0" timeOffset="4103.7433">7320 3175 0,'0'0'0,"18"0"0,17 0 16,-17 0-16,-1-18 16,1 18-16,17 0 0,-17-17 15</inkml:trace>
  <inkml:trace contextRef="#ctx0" brushRef="#br0" timeOffset="4465.1362">7849 2928 0,'0'0'16,"-35"-18"-16,17 18 0,1 18 0,-36 17 15,53 1 1,0-1-16,0 0 0,0 0 0,35-17 16,18 35-1,-18-18-15,36-17 16,-18-18-16,17 0 16,-34-18-16,17-35 15,-18 18-15,-18-53 16,-17 53-16,-17-54 15,-18 54-15,-54-35 16,54 34-16,-18 36 16,-17 0-1,34 0-15,19 18 0,17 17 16,0-17-16,0 17 0,17-17 16</inkml:trace>
  <inkml:trace contextRef="#ctx0" brushRef="#br0" timeOffset="4782.9779">8590 3316 0,'0'0'0,"0"-18"16,-17 18-1,-1 0 1</inkml:trace>
  <inkml:trace contextRef="#ctx0" brushRef="#br0" timeOffset="8741.1916">9666 2699 0,'0'0'0,"0"-18"0,0 0 16,0 1 0,-18 17-16,18 17 15,36 54 1,-19-18-16,1 18 0,17-1 16,-17 1-16,17-1 0,18 36 15,-18-53-15,18-18 16,-35-17-16,17-36 15,-17 1 1,-18-54-16,18 18 16,-36-53-16,18 53 15,-18 0-15,18 1 0,0 16 16,-17-17-16,17 71 31,0 0-15</inkml:trace>
  <inkml:trace contextRef="#ctx0" brushRef="#br0" timeOffset="9143.7609">10283 3193 0,'-35'-18'16,"18"18"-16,-1-18 15,0 36-15,18 0 16,-17 35 0,34-36-16,19 18 15,-19-17-15,1 0 16,-1-18-16,1 0 16,0 0-16,-1-18 0,1-17 15,-18 0-15,0 17 16,0-17-16,-18-18 15,18 35-15,-17 0 16,-1 18-16,0 18 16,36 35-1,-18-35-15,35 35 16,1-36-16,-1 18 16,0-17-16,1 0 15,-19-18-15,1 0 16,-1-18-1,-17 0-15</inkml:trace>
  <inkml:trace contextRef="#ctx0" brushRef="#br0" timeOffset="9436.0396">10513 2910 0,'17'89'15,"-34"-178"-15,34 231 0,1-37 16,0-52-16,-1 18 15,1-36-15,-18-17 16,18-1-16,-1-17 16,1-35-1,0 35-15,-1-18 16,1 1-16,17 34 16,-35 1-16,0 0 15,18-1-15,-36 19 16,0-19-16,1-17 15,-1 0 1,-17-17-16,17-1 16,18 0-16,0 1 15</inkml:trace>
  <inkml:trace contextRef="#ctx0" brushRef="#br0" timeOffset="9665.1515">11024 3052 0,'-17'0'15,"34"0"-15,-34-18 16,34 18-16,36-18 15,-35 18-15,17 0 16,-17-17-16,-1 17 16</inkml:trace>
  <inkml:trace contextRef="#ctx0" brushRef="#br0" timeOffset="9769.8869">11113 3140 0,'0'0'0,"0"17"15,0 1-15,17-18 16,1 0-16,-1 0 15,1 0-15,17 0 0</inkml:trace>
  <inkml:trace contextRef="#ctx0" brushRef="#br0" timeOffset="10076.9637">11448 2981 0,'-18'18'15,"0"-1"-15,18 36 16,0-18-16,18-17 16,35 53-16,-35-54 15,52 1-15,-35-18 16,1 0-16,-1-18 16,0 1-16,1-36 15,-19 17-15,-17 1 0,-17-35 16,-1 34-16,-53-34 15,18 52-15,18 1 16,-18 17-16,36 0 16,-19 0-16,1 17 15,35 1-15,18 35 16</inkml:trace>
  <inkml:trace contextRef="#ctx0" brushRef="#br0" timeOffset="10342.2351">12100 3298 0,'0'0'0,"-17"36"16,17-19-16,-36 36 16,36-35-16,-35 17 15,17-17-15,1-18 0,-1 18 16,1-18-16,-1 0 0,0 0 16</inkml:trace>
  <inkml:trace contextRef="#ctx0" brushRef="#br0" timeOffset="10914.9132">13106 2822 0,'-36'-53'0,"72"106"0,-107-123 16,1 34-16,17 36 15,-36 0-15,37 18 16,16 17-16,1-17 15,17 17-15,18 1 0,0 16 16,18-16-16,17-1 16,18-17-16,-18-1 0,18 19 15,0-19-15,36 18 16,-54-17-16,0 35 16,-35-35-16,0-1 0,-35 1 15,17-18-15,-35 18 16,-35-1-16,53-17 15,-1 0-15,1 0 0,18 0 16</inkml:trace>
  <inkml:trace contextRef="#ctx0" brushRef="#br0" timeOffset="11088.4323">13370 3228 0,'0'0'0,"18"-18"0</inkml:trace>
  <inkml:trace contextRef="#ctx0" brushRef="#br0" timeOffset="11723.2351">13370 3228 0,'71'-35'16,"-89"35"46,1 0-30,-1 0-17,0 0-15,1 0 16,-1 35-16,0-17 16,18-1-16,-17 1 0,17-1 15,0 36-15,0-35 16,17 0-16,1-1 15,0-17-15,35 18 16,-36-18-16,1-18 0,-1 1 16,19-1-16,-19-35 15,-17 18-15,0-18 16,0 18-16,-17-1 0,-1-17 16,0 18-16,1 18 15,-1 17 1,1 0-16,-1 17 15,18 36-15,0-18 16,35 36 0,-17-36-16,35 18 15,-18-18-15,18 1 16,-35-19-16,17-17 16,-17 18-16,-1-18 0</inkml:trace>
  <inkml:trace contextRef="#ctx0" brushRef="#br0" timeOffset="12158.5558">13688 2999 0,'0'35'0,"0"-17"16,17 17-16,-17 0 16,0 0-16,18 1 0,0 17 15,-18-18-15,17-18 16,-17 1-16,0 0 15,18-18-15,0 0 16,-1-18 0,1 18-16,0 18 0,-1-1 15,1 1-15,-18 0 16,0-1-16,-18 1 16,-17-18-1,17 0-15,-17 0 16,17-18-16,-17 1 15,35-1-15,0 0 16</inkml:trace>
  <inkml:trace contextRef="#ctx0" brushRef="#br0" timeOffset="12372.9377">14146 2981 0,'53'-18'16,"-35"18"-16,35 0 16,-35 0-16,34 0 15</inkml:trace>
  <inkml:trace contextRef="#ctx0" brushRef="#br0" timeOffset="12484.3766">14199 3069 0,'0'0'0,"0"18"15,0-1-15,36-17 16,17 0 0,-18 0-16,-18 0 0,19-17 15</inkml:trace>
  <inkml:trace contextRef="#ctx0" brushRef="#br0" timeOffset="12840.4285">14746 2928 0,'0'0'0,"-35"18"15,35-1-15,-18 36 16,18-17-16,0-1 16,18 0-16,17 18 15,0-18-15,1-17 16,-1-18-16,36 18 0,-36-18 16,53-36-1,-53 19-15,36-54 16,-54 36-16,1-36 15,-18 18-15,0 18 0,-70-53 16,34 53-16,-87 17 16,70 0-16,0 18 15,-18 18 1,36-18-16,17 18 0,1-1 16</inkml:trace>
  <inkml:trace contextRef="#ctx0" brushRef="#br0" timeOffset="14479.6526">2611 4374 0,'-36'-35'0,"19"18"15,-1 17-15,-17 17 16,17 1-16,0 17 0,1 18 0,-1-18 16,1 89-1,34-89-15,36 53 16,-18-52-16,18-1 0,0-18 16,0-17-16,0 18 0,0-36 15,35-17-15,-53 18 16,18-72-16,-35 54 15,-18-18-15,-18 0 16,-17 18-16,-53-53 16,35 52-16,0 19 15,-18-1-15,19 1 0,-19 17 16,36 0-16,17 17 16,36 1-16,17 17 15</inkml:trace>
  <inkml:trace contextRef="#ctx0" brushRef="#br0" timeOffset="14785.6431">3210 4780 0,'18'18'0,"-36"-36"0,36 53 16,-36-52 15,18-18-31,0-1 16,0-17-16,0 36 15,18-1-15,-18 0 16,35 1 0,0 17-16,1 17 15,-19 1-15,19 17 16,-19-17-16,-17 17 15,0-17-15,0 17 16</inkml:trace>
  <inkml:trace contextRef="#ctx0" brushRef="#br0" timeOffset="16060.6849">4339 4586 0,'0'18'0,"0"17"16,0-17-16,0 17 15,0-17-15,0-1 0,18-17 32,-1-17-32,-17-1 15</inkml:trace>
  <inkml:trace contextRef="#ctx0" brushRef="#br0" timeOffset="16187.2331">4304 4374 0,'0'-17'16,"18"17"15,-1 0-31</inkml:trace>
  <inkml:trace contextRef="#ctx0" brushRef="#br0" timeOffset="16360.0159">4516 4586 0,'0'0'16,"52"0"-16,-16 0 0,17-18 15,-18 18-15,18-17 16,-35-1-16,-1 18 16,1-17-16,-36-1 15</inkml:trace>
  <inkml:trace contextRef="#ctx0" brushRef="#br0" timeOffset="16526.8541">4621 4269 0,'0'17'15,"0"1"1,0 17-16,18 53 16,-18-52-16,0 17 0,0 35 15,0-53-15,18 36 16,-18-36-16,17-17 15,1-1 1</inkml:trace>
  <inkml:trace contextRef="#ctx0" brushRef="#br0" timeOffset="17138.3351">4798 4674 0,'17'0'15,"1"-17"-15,0 17 16,-1-18-16,1 0 15,0 18-15,-18-35 16,0 17-16,-18 1 16,0 17-1,-17 0-15,17 17 16,1-17-16,17 18 16,0 17-16,0-17 15,35 0-15,-17-1 16,-1 1-1,19 0-15,-19-18 16,1 0-16,0 0 16,-1-36-16,1 19 15,-1-1-15,1 0 16,35 18 0,-35 0-16,17 0 15,0 18 1,-17-18-16,-18 18 15,-18-1 1,1-17-16,-1 18 16,18 0-1,0-1-15,18 1 16,-1-18 0,1 0-16,17 0 0,-17-18 0,-1 18 15,19-17 1,-36-1-16,-18 0 15,0 18 1,1-17-16,-1 17 16,36 0-1,-1 0 1,1 0-16,0 0 0,-1 0 16,19 0-16,-19 0 15,1 0 1,-18-18-16</inkml:trace>
  <inkml:trace contextRef="#ctx0" brushRef="#br0" timeOffset="17294.2541">5415 4551 0,'18'-18'15,"-36"36"-15,53-53 0,18 17 16,-35 0-16,0 18 15,-1-17-15,1-1 16,-18 0-16,-18 1 16</inkml:trace>
  <inkml:trace contextRef="#ctx0" brushRef="#br0" timeOffset="17445.9352">5468 4304 0,'0'0'0,"0"18"0,18 70 16,-18-35-16,17 35 15,1-53-15,35 36 16,-35-54 0,17 1-16,0 0 15,-35-36-15</inkml:trace>
  <inkml:trace contextRef="#ctx0" brushRef="#br0" timeOffset="17717.4641">5680 4568 0,'0'0'0,"0"18"0,17 0 16,1 17-16,0-35 16,17 18-16,-17-18 15,-1 0 1,-17-18 0,0 0-16,0 1 15,18 17 1,-1 0-16,1 0 15,0 0-15,-1 17 16,1-17-16,0 0 16,-1 0-16,1 0 31</inkml:trace>
  <inkml:trace contextRef="#ctx0" brushRef="#br0" timeOffset="18178.5498">6791 4463 0,'0'0'0,"18"0"15,-1 0-15,36 0 16,18 0-1,-36-18-15,18 18 16,-35 0-16,17-18 16,-18 1-16</inkml:trace>
  <inkml:trace contextRef="#ctx0" brushRef="#br0" timeOffset="18347.001">7003 4269 0,'0'0'16,"-18"17"-16,0 1 0,18 52 15,0-34-15,18 17 16,0-18-16,17 0 0,-17 0 16,17 1-16,0-19 0,0 1 15,36 17-15,-36-35 16,18 18 0,-35-36-16</inkml:trace>
  <inkml:trace contextRef="#ctx0" brushRef="#br0" timeOffset="18502.4774">7585 4216 0,'17'17'0,"-17"1"15,18 0 1,-18-1-16</inkml:trace>
  <inkml:trace contextRef="#ctx0" brushRef="#br0" timeOffset="18612.4051">7726 4568 0,'0'0'16,"17"0"-16</inkml:trace>
  <inkml:trace contextRef="#ctx0" brushRef="#br0" timeOffset="19897.1828">4551 5433 0,'-18'-18'16,"-35"-17"-16,36 35 16,-19 0-16,19 18 0,-19 17 15,19 0-15,-1 0 16,-17 18-16,35 0 0,-18 35 15,18-52-15,36 34 16,-1-35-16,0-35 16,0 18-16,1-18 0,52 0 15,-53-18-15,36 1 16,-54 17-16,1-18 16,0 18-1,-18 35 1,0-17-16,17 35 15,1-35-15,0-1 0,34 19 16,-34-36-16,35 0 16,-18-18-16,-17 0 15,0 1-15,-1-1 16,-17-35-16,-17 18 16,-19 0-1,19 17-15,-1 0 0,-35 1 16,18-1-16,0 18 15,17 0-15</inkml:trace>
  <inkml:trace contextRef="#ctx0" brushRef="#br0" timeOffset="20208.7427">5080 5927 0,'0'-18'31,"0"-17"-31,0-1 16,0-16-1,18 34-15,-1 0 16,-17 1-16,18 34 16,-18 1-16,18 0 0,-18 17 15,17-18-15,1 19 16,-1-19-16,1 1 0,0-18 15,-1-18 1,-17 1 0,0-1-16,0 0 0,18 1 0,-18-18 15,0 17-15,0 0 16,0 1-16</inkml:trace>
  <inkml:trace contextRef="#ctx0" brushRef="#br0" timeOffset="20282.6254">5345 5821 0,'17'35'0,"-34"-70"16,52 70-16</inkml:trace>
  <inkml:trace contextRef="#ctx0" brushRef="#br0" timeOffset="20586.6638">5486 5891 0,'0'0'16,"17"89"-16,1-36 15,-18-1-15,18 54 0,-1-70 16,-17 34-1,0-35-15,-17-17 16,-1-36-16,-17-35 16,17 1-16,0-54 15,18 53-15,0-71 16,18 71 0,35-52-16,-18 69 15,36 19-15,-36 17 16,-17 0-16,-1 17 0,-17 1 15,0 35-15,-17-18 16,-36 18-16,18-35 16,-1-1-16,19-17 15,-1 0-15,0 0 16,18-17-16,0-19 16</inkml:trace>
  <inkml:trace contextRef="#ctx0" brushRef="#br0" timeOffset="21015.1928">5750 5750 0,'0'0'16,"0"18"-16,0 0 0,-17 34 16,17-34-16,0 0 15,0-1-15,0 1 16,17-18-16,1 18 0,0-18 16,-1-18-16,36 0 15,-53 1-15,18-19 16,-18 19-16,0-18 15,0 52 17,17 18-17,-17-17-15,18-18 16,0 18-16,-1-18 0,19 17 16,-19-17-16,19-17 15,-19 17-15,-17-18 16,0 0-16,0 1 0,0-1 15,0 1-15,0-1 16,0 0-16,18 1 31,17 17-31,-17 0 16,-1 0 0,1 0-16,0 0 0,-1-18 15,-17 0 1,0 1-16,0-1 15</inkml:trace>
  <inkml:trace contextRef="#ctx0" brushRef="#br0" timeOffset="21191.6033">6121 5415 0,'0'0'0,"0"18"0,0 35 16,0 0-16,17 52 15,1-52-15,0 53 16,-1-53-1,1 18-15,0-36 16,-1-17-16,1-1 16,-1-34-1,-17-1-15</inkml:trace>
  <inkml:trace contextRef="#ctx0" brushRef="#br0" timeOffset="21458.5635">6297 5891 0,'0'-17'15,"18"17"-15,-1-18 16,1 18-16,0 0 15,17-18-15,-35 1 16,18-1 0,-18 1-16,0-1 15,-18 0-15,0 18 16,1 0-16,-1 0 16,0 18-16,18 0 15,0-1-15,0 18 0,18 1 16,17-19-16,36 1 15,-54 0-15,19-18 16,-19 0-16,19 0 0,-19-18 16,1 0-1,-36 18-15,1-17 16</inkml:trace>
  <inkml:trace contextRef="#ctx0" brushRef="#br0" timeOffset="22416.0425">7761 5609 0,'0'0'16,"0"-35"-16,-18 17 0,18 1 15,-17 17-15,-18-18 16,17 18-16,-17 35 15,-1 1-15,19-1 0,-1 35 16,18-34-16,0 34 16,18-35-16,-1-17 15,36 0 1,-17-18-16,-1 0 0,0-18 16,36-35-16,-54 18 15,19-53-15,-19 35 16,-17-53-16,0 35 15,-35-52 1,0 70-16,-18-35 16,17 70-16,19 1 15,-18 17-15,17 17 0,0 1 16,1 17-16,17 89 0,17-71 16,36 88-1,-18-88-15,18-1 0,53 37 16,-35-54-16,35 18 15,-53-53-15,-18 17 16,0-17-16,-17-17 0</inkml:trace>
  <inkml:trace contextRef="#ctx0" brushRef="#br0" timeOffset="22804.9018">8096 5292 0,'18'123'16,"-36"-246"-16,36 299 0,0-52 16,-1-89-16,36 53 15,-35-53-15,35 1 16,-18-19-16,0-17 16,-17-17-16,-18-36 15,0 35-15,0-35 16,-18 35-16,18 36 31,35 35-15,-17-53-16,17 18 15,54-1-15,-54-17 16,35-17-16,-52 17 16,0-36-16,-1 19 0,-17-54 15,-17 36-15,-36-71 16,35 71-16,-52-36 15,34 36 1,19 35-16,-1 0 0,18 18 16,0 17-16</inkml:trace>
  <inkml:trace contextRef="#ctx0" brushRef="#br0" timeOffset="22955.0919">8908 5891 0,'-18'36'16,"36"-72"-16,-54 89 0,1-35 15,17-18-15,1 0 0</inkml:trace>
  <inkml:trace contextRef="#ctx0" brushRef="#br0" timeOffset="23405.9438">9384 5627 0,'0'0'16,"-35"-35"-16,-1 35 15,-17 17-15,18 1 16,18 35-16,17-18 15,0 18-15,17-18 16,54 0-16,-36-35 16,18 18-1,-18-18-15,0-35 16,-17 0-16,-18 17 0,0-53 16,0-34-1,0 52-15,-18-18 16,-17-70-16,-18-88 15,36 140 1,-1 107 0,36 53-1,-1 70 1,19 35-16,-1-88 16,35 36-16,-34-54 15,-1-34-15,35 34 16,-34-52-16,-19-1 0,1-17 15,0 0-15,-18-17 16</inkml:trace>
  <inkml:trace contextRef="#ctx0" brushRef="#br0" timeOffset="23766.3486">9737 5151 0,'0'0'16,"0"105"-16,0-52 0,0 53 16,17-53-1,-17 0-15,18 0 0,-18 17 16,0-52-16,18 17 16,-18-52-1,17-1-15,19-17 16,16 17-1,-16 18-15,17 18 16,-18-1-16,0 36 16,-17-35-16,-18 17 15,0 1-15,-18-19 16,-35 1-16,18-18 16,-18 0-16,35-18 15,-17 1-15,18-1 16,17 0-1</inkml:trace>
  <inkml:trace contextRef="#ctx0" brushRef="#br0" timeOffset="25035.9597">11130 5415 0,'0'-17'16,"0"-1"-16,0 36 16,0 34-1,0-16-15,18 34 16,-1-34-16,19 16 16,-19-34-16,19 0 15,-19-18-15,1 0 16,0 0-16,-1-18 0,18-17 15,-17 0-15,0-18 16,-18 17-16,0-34 16,0 52-1,0 1-15,0 34 16,17 18 0,-17 1-16,18 17 15,-18-18 1,35 18-16,-17-36 15,17 1-15,-17 0 16,-1-1-16,19-17 0</inkml:trace>
  <inkml:trace contextRef="#ctx0" brushRef="#br0" timeOffset="25291.8619">11783 5433 0,'-35'-18'16,"17"1"-16,-17 17 15,17 0-15,0 17 0,1 1 16,17-1 0,17 36-16,1-35 15,17 17-15,1-17 16,-1 0-16,-18-1 16,1 1-16,-36-18 31,-17 0-31,18 0 15,-19 0-15,36-18 16,-17 1 0</inkml:trace>
  <inkml:trace contextRef="#ctx0" brushRef="#br0" timeOffset="25436.2826">11959 5539 0,'0'0'16,"18"70"-16,-18-35 0,17 1 15,1-19-15,0 1 16,-1-36 0,-17 1-16,18-1 15</inkml:trace>
  <inkml:trace contextRef="#ctx0" brushRef="#br0" timeOffset="25630.6698">12153 5539 0</inkml:trace>
  <inkml:trace contextRef="#ctx0" brushRef="#br0" timeOffset="26189.6544">12153 5539 0,'0'0'0,"18"70"16,-18-87 0,17-1-16,-17 0 15,18 1-15,0 17 16,-18 17-1,17 19 1,-17-19-16,0 1 0,36 17 16,-19-17-16,1-1 15,0-17-15,17 0 16,-17-17-16,-1-1 16,1 18-16,17-35 15,-35 17-15,18 1 16,-18-1-1,0 0-15,-18 18 16,18 18 0,0 0-1,0-1-15,35 18 16,-17-35-16,0 18 16,35 0-1,-36-18-15,1 17 16,-1 1-16,1 17 0,0 36 15,-1-18-15,-17 53 16,0-53-16,0-18 16,0 18-16,0-36 0,-35 36 15,17-35-15,-17-18 16,18 0-16,-19-53 16,19 35-16,-19-70 15,36 35 1,18-53-16,0 36 0,52-18 15,-35 52 1,54-17-16,-54 53 16,18-17-16,-36-1 15</inkml:trace>
  <inkml:trace contextRef="#ctx0" brushRef="#br0" timeOffset="26755.5025">13741 5398 0,'-18'-36'0,"36"72"0,-36-89 15,-17 35 1,17 18-16,1 18 0,-19 35 15,19-18-15,-19 0 16,19 71-16,17-71 16,17 36-1,19-54-15,-1 1 0,0 0 16,53-18-16,-52 0 0,52-18 16,-53-17-1,36-1-15,-54 19 16,-17-18-16</inkml:trace>
  <inkml:trace contextRef="#ctx0" brushRef="#br0" timeOffset="27097.9462">13952 5486 0,'0'0'0,"-17"0"15,-1 53-15,18-36 16,0 1-16,18 35 16,-1-36-16,19 1 0,-1 0 15,35-18 1,-52 0-16,53-18 15,-54 0-15,-17 1 0,18-18 16,-18 17-16,0 0 16,-18 1-16,18-1 0,-17 18 15,17 18 1,0 17 0,17 0-16,19 0 15,-1-17-15,18 0 16,-36-1-16,19-17 15,-36-17-15,0-19 16,0 1 0,-18 0-16,0-18 15,18 35-15,0-17 16,0 17-16,18 18 16</inkml:trace>
  <inkml:trace contextRef="#ctx0" brushRef="#br0" timeOffset="27325.5964">14552 5715 0,'0'0'0,"0"35"0,18-35 31,-18-35-31,0 0 16,0-1-16,0 1 15,0 18-15,-18-19 0,18-34 16,0 52-16,18-17 16,-1 35-16,1 17 15,0 1 1</inkml:trace>
  <inkml:trace contextRef="#ctx0" brushRef="#br0" timeOffset="27948.5052">14711 5609 0,'35'0'16,"-70"0"-16,88 0 0,-36 0 15,19 0-15,-19-17 16,-17-1-1,-17 18 1,-1 0 0,36 0-1,-1 18 1,1-1-16,17-17 16,-17 0-16,17 0 15,0 0 1,1-17-16,-19-1 15,19-35-15,-19 18 16,1-53 0,-18 35-16,0-106 0,0 71 15,-35-89 1,17 107-16,-17-1 16,17 71-16,18 35 15,0 89-15,0-54 16,53 89-1,-18-71-15,36 36 16,-54-71-16,36 17 16,-35-34-16,-18-19 0,-18 19 15,1-36-15,-1 0 16,0-18-16,-17 0 0,18-17 16,-1 17-16,0-17 0,1 17 15,-1-17 1,18 18-16,53 17 15,-35-18-15,17 18 0,53-18 16,-53 1-16,1 17 16,-1-18-16,0 18 15,-17-18 1</inkml:trace>
  <inkml:trace contextRef="#ctx0" brushRef="#br0" timeOffset="28622.1034">16387 5468 0,'17'71'15,"-34"-142"-15,34 195 16,-17-89-16,0 0 16,0-17-16,18-1 0,-1-17 15,1-17 1,-18-36 0,18 18-16,-18-54 15,0 54-15,0 0 0,0 0 16,17-1-16,1 36 15,-18 18-15,18 0 16,-18-1-16,17 18 16,-17-17-16,36 35 15,-19-35-15,18-18 16,-17 0-16,17-53 16,-17 35-16,0-35 15,-18 36 1,17-1-16,-17 0 0,18 18 15,-18 18 1,18 35 0,-18-36-16,0 19 15,0-19-15,17 19 0,-17-19 16,18 1-16,0 0 0,-18-1 16,35-17-16,0 0 15,-35-17-15,18-1 16</inkml:trace>
  <inkml:trace contextRef="#ctx0" brushRef="#br0" timeOffset="28773.9634">17022 5398 0,'17'52'16,"-34"-104"-16,34 140 0,-17-71 0,0 19 15,18 17 1,-18-18-16,0-18 15,0 1-15</inkml:trace>
  <inkml:trace contextRef="#ctx0" brushRef="#br0" timeOffset="28960.9973">17022 5186 0,'-18'-18'16,"18"1"-16,18 17 15,-1 0 1,1 17-16</inkml:trace>
  <inkml:trace contextRef="#ctx0" brushRef="#br0" timeOffset="29249.8866">17198 5609 0,'18'35'16,"-36"-70"-16,53 70 16,-17-52-1,-18-1-15,17-35 16,1 18-16,0-18 15,-1 0-15,1 36 16,0 17 0,-1 0-16,1 35 15,-18-18-15,0 36 16,18-17-16,-18-19 16,0 19-16,0-19 0,17 18 15,1-35-15,0 0 16</inkml:trace>
  <inkml:trace contextRef="#ctx0" brushRef="#br0" timeOffset="29428.972">17621 5486 0,'0'0'0,"0"17"15,18 1-15,-18 17 0,18-17 16,-18 0-16,17-1 0,1 1 15,-18-1-15,17-17 0,-17 18 16</inkml:trace>
  <inkml:trace contextRef="#ctx0" brushRef="#br0" timeOffset="29595.3737">17621 5221 0,'0'0'0,"18"0"15,0 0 1,-1-18-16,18 18 16,-17 0-16</inkml:trace>
  <inkml:trace contextRef="#ctx0" brushRef="#br0" timeOffset="29762.5234">17903 5486 0,'36'0'0,"-72"0"0,107 0 15,-53 0-15,35 0 16,-36-18-16,19 18 15</inkml:trace>
  <inkml:trace contextRef="#ctx0" brushRef="#br0" timeOffset="30140.9501">18256 4992 0,'18'53'16,"-36"-106"-16,36 159 0,0 17 15,-18-52-15,35 52 16,-35-52-16,17 17 16,-17-53-16,18 18 15,-18-35-15,-18-36 16,18 0-1,0-17-15,18 0 16,0 0-16,-1 17 16,36 18-16,-35 0 15,17 18 1,-17-1-16,-18 19 16,0-19-16,0 1 0,-35-1 15,17-17-15,-17 0 16,17 0-16</inkml:trace>
  <inkml:trace contextRef="#ctx0" brushRef="#br0" timeOffset="30646.0146">18697 5486 0,'0'0'0,"-35"53"0,17-36 15,1 19-15,17 16 16,0-16-16,17-19 0,19 1 16,34 0-1,-17-36 1,-35 0-16,-18 1 0,17-19 16,-17-16-1,0 34-15,-17-17 16,-1 35-16,18 17 31,0 1-15,0 0-16,18-18 0,-1 17 0,36 18 15,-35-35-15,0 0 16,-1 0-16,-17-17 31,-17-1-31,17-17 16,0 17-1,0 1 1,17 17-16,1-18 0,17 0 16,0 18-16,-17 0 0,53-17 15,-36 17-15,18 0 16,-36 0 0,-34-18 15,-1 0-16,0 1-15</inkml:trace>
  <inkml:trace contextRef="#ctx0" brushRef="#br0" timeOffset="30807.6261">19138 5221 0,'0'18'16,"18"-1"-1,-18 19-15,0-1 0,0 53 16,0-35-16,17 18 15,-17-18-15,0-36 16,0 18-16,0-17 0,18 0 16,-18-1-16,18-17 15</inkml:trace>
  <inkml:trace contextRef="#ctx0" brushRef="#br0" timeOffset="31296.8904">19385 5486 0,'-35'0'16,"17"0"-16,1 35 16,-1-17-16,18 35 15,0-36-15,18 18 16,-1-17-16,1 0 0,35-18 16,-18 0-16,0-18 15,1 0-15,-19 1 16,-17-18-16,18-1 0,0-52 15,-1 35-15,-17-53 16,0 36 0,0-18-16,-17 52 0,17 1 15,-18 17 1,18 54 0,18 52-16,-1 53 15,1-18 1,-1-17-1,1-35-15,-18-54 16,18 1-16,-18 0 16,17-18-16,1-36 15,0 1 1,-1 35-16,1-17 16,0 17-16,17 0 15,-35 17-15,35 18 16,-35-17-16,18 17 15,-18-17-15,17 17 16</inkml:trace>
  <inkml:trace contextRef="#ctx0" brushRef="#br0" timeOffset="33220.1631">4427 6597 0,'18'0'15,"-18"18"-15,18 17 0,17 71 16,-17-36-16,52 71 16,-52-70-1,17-18-15,0 0 0,54 17 16,-72-52-16,54-18 15,-54 0-15,36-71 16,-53 18-16,18 1 16,-36-37-1,1-16-15,-1 52 16,-17 17-16,17 1 0,-17-18 16</inkml:trace>
  <inkml:trace contextRef="#ctx0" brushRef="#br0" timeOffset="35536.8892">5274 7214 0,'0'-17'16,"0"-1"-16,0 0 16,0 1-16,0-1 15,-18 0 1,1 18-16,-1 0 15,0 18-15,1 0 16,-18 17-16,35 0 16,0 1-16,0-19 15,17 19-15,1-36 16,-1 17 0,1-17-16,0 0 0,17 0 15,-35-17-15,35-19 16,-35 19-16,18-54 15,-18 36-15,-18-36 16,18 36-16,-35-36 16,35 36-16,-18 17 15,1 18-15,17-17 0,0 34 16,0 1-16,17 53 16,1-36-16,0 0 15,35 36 1,-36-54-16,19 19 0,-1-1 15,0 0 1</inkml:trace>
  <inkml:trace contextRef="#ctx0" brushRef="#br0" timeOffset="37370.0372">5521 7038 0,'0'0'16,"0"-18"-16,0 36 16,18 52-1,-18-34 1,35 34-16,-17-52 15,-18 0-15,17-1 0,1 1 16,17-18-16,-17 0 16,-1-18-16,19-35 15,-19 0 1,-17 36-16,0-1 0,0 0 16,18 54 15,-18-19-31,18 1 0,17 17 15,-18-35-15,1 18 16,35-18-16,-35 0 16,-1-18-16,1 18 15,-18-35-15,-18 0 16,1-1-16,-1 19 16,0-1-16,1 1 15</inkml:trace>
  <inkml:trace contextRef="#ctx0" brushRef="#br0" timeOffset="38065.5729">6244 6879 0,'18'0'31,"17"0"-15,18-17-16,-35 17 16,-1 0-16,1 0 15,0 0-15</inkml:trace>
  <inkml:trace contextRef="#ctx0" brushRef="#br0" timeOffset="38199.068">6244 6985 0,'0'18'16,"18"-18"-16,17 0 16,-17 0-16,-1 0 0,36 0 15,-35-18-15</inkml:trace>
  <inkml:trace contextRef="#ctx0" brushRef="#br0" timeOffset="39540.4955">7161 7938 0,'-17'0'16,"17"-18"-1,0 0-15,0-17 16,-18 0-16,0-71 16,1 53-16,-18-71 15,17 36-15,-17-88 16,17 88-16,18-18 15,-18 18-15,18-18 16,0 35-16,18 1 0,53-36 16,-36 71-16,35-1 15,-52 36-15,35 18 16,-18 17-16,-35-17 16,18 17-16,-18 0 0,18 36 15,-36-36-15,0 18 16,18-35-16,-17-1 15,17 1-15,17 17 16,1-35 0,35 36-16,-36-36 0,36 35 15,-35-17 1,0 17-16,-18-18 16,-36 19-16,1-19 15,0 1-15,-18 0 0,-53-1 16,71-17-16,-1 0 15,1 0 1,35-17-16</inkml:trace>
  <inkml:trace contextRef="#ctx0" brushRef="#br0" timeOffset="41452.1865">7708 7179 0,'0'-18'16,"0"36"15,18 17-15,-18-17-16,0 17 0,0 18 15,0-35 1,17 17-16,1-17 16,0 17-16,-1-17 15,19-1-15</inkml:trace>
  <inkml:trace contextRef="#ctx0" brushRef="#br0" timeOffset="42975.8721">8149 6809 0,'18'0'32,"-1"53"-17,1-36-15,0 54 16,-1-36-16,19 18 16,-36-35-16,17 17 15,1-18-15,0-17 31,-18-35-31,0 18 16,0-19-16,0 1 0,0 0 16,0-36-16,0 18 15,0 0 1,0 18-16,0 17 16,17 1-16,-17-1 0</inkml:trace>
  <inkml:trace contextRef="#ctx0" brushRef="#br0" timeOffset="44965.8356">8678 7126 0,'0'-18'0,"-17"18"15,17-17-15,-18 17 16,0-18-1,1 18-15,17 18 16,-18-1-16,1 1 16,-1 17-1,18 1-15,0-1 16,0-17-16,0-1 16,18-17-16,-1 18 0,18-18 15,1-18-15,-1 1 16,-17-1-16,-18 0 15,17 1-15,-17-19 0,0 1 16,0 0-16,0-18 16,-17 35-16,-1-35 15,18 36-15,-18-19 16,1 36-16,-1 0 31,18 36-15,0-1-16,0 18 15,18-18-15,-18-17 0,17 17 16,19 0-16,-19-17 16,19 0-1,-19-1-15,1 1 0,17 0 16,-17-1-16</inkml:trace>
  <inkml:trace contextRef="#ctx0" brushRef="#br0" timeOffset="45399.6009">8943 7020 0,'0'18'15,"0"0"1,0 17-16,0-18 15,0 36 1,18-35-16,-1 0 16,1-1-16,-1-17 0,1 18 15,0-18-15,-1-18 16,1 1 0,-18-1-16,0 0 15,18 18 16,-1 18-15,1-18-16,35 18 16,-35-18-16,-1 0 0,18 0 15,-17 0-15,0-18 16,-1 0-16,1 18 0,-18-17 16,-18-1-16,1 0 15,-1 1-15,0-1 0,-17-17 16,18 17-16,-1 1 15,0 17-15</inkml:trace>
  <inkml:trace contextRef="#ctx0" brushRef="#br0" timeOffset="48671.0269">9913 6967 0,'-18'0'0,"36"0"16,17-17-1,1 17 1,52-18-16,-53 18 15,0 0-15,18 0 16,-35 0-16,17 18 16</inkml:trace>
  <inkml:trace contextRef="#ctx0" brushRef="#br0" timeOffset="48847.5368">10072 6756 0,'0'53'16,"0"-106"-16,0 141 0,0-53 0,0 36 15,17-36-15,-17 0 16,18 1-16,0-1 0,17 0 16</inkml:trace>
  <inkml:trace contextRef="#ctx0" brushRef="#br0" timeOffset="49665.6783">10901 6509 0,'0'-36'15,"-18"19"1,1-18-16,-1 35 16,0 0-16,-17 52 15,17 107 1,18-88 0,-17 52-16,17-70 0,17 0 15,1 53 1,0-71-16,35 18 15,-18-35-15,35-1 16,-52-17-16,0-17 16</inkml:trace>
  <inkml:trace contextRef="#ctx0" brushRef="#br0" timeOffset="49916.9932">11165 6473 0,'0'53'0,"0"0"16,0-17-16,0 34 0,0-17 16,0 0-16,18 53 15,-18-53-15,0 17 16,18-34-16,-1-1 15,-17-18-15,18-17 16</inkml:trace>
  <inkml:trace contextRef="#ctx0" brushRef="#br0" timeOffset="50071.0989">11430 6932 0,'18'0'16,"-1"0"-16,36-18 16,-35 18-16,35 0 15,-36-17-15</inkml:trace>
  <inkml:trace contextRef="#ctx0" brushRef="#br0" timeOffset="50584.4912">11942 7479 0,'0'0'15,"-18"-18"-15,-17-35 16,-1-17-16,1-36 16,17 53-16,1-88 15,17 53-15,0 0 16,0-71 0,17 88-16,36-17 15,-35 53-15,53 17 16,-54 36-16,36 35 15,-53-18-15,18 0 16,-18 1-16,0-1 0,0 35 16,0-34-16,0 17 15,0-36-15,0 1 16,35-18 0,-17 17-16,17-17 0,18 18 15,-36 0-15,-17-1 16,0 1-16,-17 0 15,-1-1-15,-17 1 16,-18 0-16,18-1 16,-1 1-16,19-18 15,34 0 1</inkml:trace>
  <inkml:trace contextRef="#ctx0" brushRef="#br0" timeOffset="50762.8555">12347 7073 0,'0'18'0,"0"-36"0,0 71 16,18-35-16,-18 17 16,0-17-1,18-1-15,-1 1 0,1-18 16,-1 0-16</inkml:trace>
  <inkml:trace contextRef="#ctx0" brushRef="#br0" timeOffset="51050.1265">12541 6491 0,'18'18'16,"35"17"0,-36 0-1,19 1-15,-1-1 0,0 18 16,1 35-16,-1 18 16,-35-71-16,0 18 15,-18 18 1,1-36-16,-36 0 15,35-17-15,0 17 16,1-35-16</inkml:trace>
  <inkml:trace contextRef="#ctx0" brushRef="#br0" timeOffset="52671.4096">13282 6985 0,'0'-18'15,"-35"-17"1,17 35-16,-17-18 16,17 18-16,-35 36 15,36-19-15,-19 36 16,19-35-16,17 52 15,0-34-15,0-19 16,17 1-16,19 0 0,17 17 16,-18-35-16,35-18 15,-34 1-15,-1-1 16,0-17-16,1-36 16,-19 18-16,-17 18 15,0-71-15,0 53 16,-17 0-16,-19-35 15,1 35-15,17 18 0,-17-18 16,17 35-16,1 18 16,17 18-1,0 17-15,0 18 16,0 53-16,17-35 16,36 52-16,-35-70 15,17 0-15,-17 0 0,52 17 16,-52-34-16,17-1 15,18 0 1,-17-35-16</inkml:trace>
  <inkml:trace contextRef="#ctx0" brushRef="#br0" timeOffset="53118.598">13705 6703 0,'-17'17'15,"17"54"1,0-36-16,0 71 16,17-53-16,1 35 15,-18-35-15,18-35 16,-1 17-16,1-17 0,0-1 15,-1-17-15,1 0 0,17 0 16,-17-17-16,17-19 16,-35 19-16,0-19 15,18 36-15,-18 18 16,35 17 0,-17-17-1,17 17-15,-17-17 16,34 0-16,-16-18 15,-1 0 1,-17-18-16,-1 0 0,1-35 16,-18 18-16,0 0 0,-18-18 15,1 18-15,-1-36 16,0 18-16,1 0 0,-1-17 16,0 17-16,1 0 0,-1-18 15</inkml:trace>
  <inkml:trace contextRef="#ctx0" brushRef="#br0" timeOffset="59125.4236">15346 7108 0,'0'-17'0,"0"34"31,-18 1-15,1 35 0,-1-35-16,0 17 15,1-17-15,-1-1 16</inkml:trace>
  <inkml:trace contextRef="#ctx0" brushRef="#br0" timeOffset="62592.8507">16193 6526 0,'0'-35'15,"0"17"-15,0 36 32,35 53-32,0-18 15,-17 0-15,35 70 16,-18-70-16,18 53 16,-36-53-16,19 0 15,-19-36-15,19-17 16,-36-17-16,17-36 15,1 0-15,-18-53 16,0 53-16,0-70 16,-18 70-16,1-36 15,17 72-15,-18-1 16,18 36 0</inkml:trace>
  <inkml:trace contextRef="#ctx0" brushRef="#br0" timeOffset="63023.6135">16810 6950 0,'0'0'15,"-18"-18"-15,1 18 0,-19 18 16,36-1-16,-17 36 16,17-17-16,0 16 15,0-34 1,35 0-16,0-1 16,18-17-16,-35-17 15,17-36 1,-17 18-16,-18-1 0,0 1 15,-18-36 1,0 36-16,-17-18 0,18 36 16,-1 17-16,0 0 15,18 17-15,-17 36 16,34-18-16,1 36 16,17-53-16,18 35 15,-18-36-15,18 18 16,-17-17-16,-1-18 15</inkml:trace>
  <inkml:trace contextRef="#ctx0" brushRef="#br0" timeOffset="63335.1736">17039 6668 0,'0'0'16,"0"52"-16,0 1 0,0 0 15,18 71-15,-18-71 16,35 17 0,-35-35-16,35 1 15,-17-36-15,17 0 16,-17-18-16,35-17 16,-36 17-16,19 1 15,-19 34 1,-17 1-16,-17 17 15,-1-17-15,0-1 0,1 1 16,-18 0-16,17-18 16,-17 0-16,17 0 15,18-18-15,0 0 32</inkml:trace>
  <inkml:trace contextRef="#ctx0" brushRef="#br0" timeOffset="63702.1049">17621 6844 0,'0'0'16,"36"0"-16,-19-18 0,18 18 16,1-17-16,17-1 15,-36 18-15</inkml:trace>
  <inkml:trace contextRef="#ctx0" brushRef="#br0" timeOffset="63835.3037">17621 6950 0,'0'0'16,"18"17"-16,0-17 0,34 0 16,-34 0-1,53-17-15,-54 17 16,1 0-16</inkml:trace>
  <inkml:trace contextRef="#ctx0" brushRef="#br0" timeOffset="64747.7428">18433 7779 0,'0'0'16,"0"35"-16,0-17 15,17-18-15,-17-18 16,-17-35 0,-19-53-1,19 36-15,-19-89 16,36 71-16,-35-89 16,35 72-16,0-107 15,18 124-15,35-36 16,-18 71-16,36 18 15,-36 35-15,0 0 16,-17 0-16,-1 35 0,19 18 16,-36 0-16,0 35 15,0-52 1,-18 52-16,18-71 16,0 36-16,18-35 15,17 0-15,-17-1 16,35 19-1,-53-19-15,17 1 16,-17-1-16,-17 1 16,-19-18-16,-17 0 15,18 0-15,-18 0 16,18 0-16,0-18 16,35 1-1,35 17 1</inkml:trace>
  <inkml:trace contextRef="#ctx0" brushRef="#br0" timeOffset="65015.1709">19032 7073 0,'0'35'16,"18"-35"-16,-18 36 0,0-1 16,0-17-1,0-1-15,18 1 16,-1 0-16,-17-1 15</inkml:trace>
  <inkml:trace contextRef="#ctx0" brushRef="#br0" timeOffset="65654.3061">19420 6685 0,'0'18'15,"36"52"1,-19-34-16,1 17 0,0-18 15,17 53 1,-17-53-16,17 18 16,-18-35-16,19-1 15,-19-34-15,1-36 16,-18 18-16,18-54 16,-18 37-1,0 16-15,0-17 0,0 0 16,-18-35-16,18 53 15,0 17-15,0 1 16</inkml:trace>
  <inkml:trace contextRef="#ctx0" brushRef="#br0" timeOffset="67951.395">20038 7056 0,'-18'-18'15,"1"18"1,17-18-16,-18 18 15,0 0-15,1 0 16,-19 0 0,19 18-16,-1 0 15,0 17-15,18 0 16,18-17-16,-18-1 16,35 1-16,-17 0 15,0-18-15,17 0 16,0-18-1,-17 0-15,-1 1 0,1-19 16,-18-16 0,0 16-16,0-34 15,0 52-15,0-17 16,0 17-16,0 1 16,0-1-16,-18 18 0,18 18 15,0 34 1,18-16-1,-18-1-15,35 36 16,-17-36-16,35 0 16,-35-17-16,-1-1 0,18-17 15,-17 0-15</inkml:trace>
  <inkml:trace contextRef="#ctx0" brushRef="#br0" timeOffset="68284.6727">20285 6773 0,'0'0'15,"0"36"-15,17 17 0,-17 52 16,18-52-16,0 35 16,-1-52-16,19 17 15,-19-36 1,1-17-16,-1-17 15,-17-1-15,18 0 0,17-35 16,-17 36 0,0 17-16,-1 0 15,1 17 1,0 1-16,-18 0 0,-36 17 16,1 0-1,17-17-15,1-18 0,-54 18 16,54-36-1,34-17 1</inkml:trace>
  <inkml:trace contextRef="#ctx0" brushRef="#br0" timeOffset="68623.4622">21043 6862 0,'18'0'16,"35"-18"0,-18 0-16,0 18 15,-17-17-15,17 17 0,1-18 16</inkml:trace>
  <inkml:trace contextRef="#ctx0" brushRef="#br0" timeOffset="68773.3707">21131 6738 0,'0'71'15,"0"-142"-15,18 195 0,-18-89 0,35 53 16,-17-53-16,17 18 15,-17-35-15</inkml:trace>
  <inkml:trace contextRef="#ctx0" brushRef="#br0" timeOffset="69297.0596">21960 6421 0,'0'0'0,"-17"0"0,-1 0 15,1 0-15,17 35 0,-36 53 16,19-35-16,-1 88 16,18-70-1,18 52-15,-1-70 16,36 53-16,-18-53 15,18 0-15,-17-36 16,17 1 0,-36-18-16</inkml:trace>
  <inkml:trace contextRef="#ctx0" brushRef="#br0" timeOffset="69517.18">22278 6509 0,'0'0'15,"18"88"-15,-18-17 0,0 34 16,0-34-16,0 35 16,0-53-16,0 0 15,35 17-15,-18-35 16,1-17-16,0-18 15</inkml:trace>
  <inkml:trace contextRef="#ctx0" brushRef="#br0" timeOffset="69653.7659">22543 6967 0,'35'0'16,"-70"0"-16,87-17 0,-16 17 0,-1-18 15,-17 18-15,-1 0 16</inkml:trace>
  <inkml:trace contextRef="#ctx0" brushRef="#br0" timeOffset="70108.3581">22931 7479 0,'0'18'16,"0"-36"-16,17 18 15,1-88 1,-1 35-16,-17-53 16,0 35-16,-17-70 15,17 53-15,0-18 16,0 18-16,17 18 0,19-36 15,-19 88-15,19 18 16,-1 18-16,0 35 16,-17-18-16,0 35 15,-18-17-15,0 18 16,-18-36-16,0 0 16,1-17-1,17 0-15,17-18 16,1 17-16,17 1 15,0 0 1,-17-18-16,0 35 0,-36-17 16,-17-1-1,-18 1 1,35-18-16,-35 0 16,36 0-16</inkml:trace>
  <inkml:trace contextRef="#ctx0" brushRef="#br0" timeOffset="70270.0266">23460 7091 0,'0'0'16,"0"35"-16,0-17 0,17 17 15,-17 0-15,36 1 16,-19-36-16,1 17 15</inkml:trace>
  <inkml:trace contextRef="#ctx0" brushRef="#br0" timeOffset="70591.7853">23671 6368 0,'0'0'16,"18"0"-16,17 0 0,1 17 16,-1 19-16,0 16 0,0 1 15,18 18-15,18 88 16,-53-89-16,17 71 15,-18-88-15,-17 0 0,-17 35 16,-1-52-16,-35-1 16,36-17-1,-36-1-15,17-17 16,19 0-16,-36 0 16</inkml:trace>
  <inkml:trace contextRef="#ctx0" brushRef="#br0" timeOffset="71738.0197">24659 7020 0,'-17'-35'0,"17"17"15,-18 18-15,-17-17 16,17-1-16,0 18 0,-35 18 16,36-1-16,-1-17 15,1 36-15,-1-19 16,18 54-16,0-36 16,18 18-16,-1-18 15,54 1-15,-36-36 16,36 0-16,-36-18 15,18-35 1,-36 18-16,1-53 16,-18 35-16,0-53 15,-18 53-15,1-71 16,-1 72-16,-17-54 16,17 53-16,1 17 15,-1 19-15,0-1 0,18 36 16,18 70-1,-18-17-15,35 52 16,0-52-16,18 52 16,-17-70-16,52 53 15,-71-71-15,19 0 16,-1 1-16,0-19 16,1 1-16,-19-18 15,1-18-15</inkml:trace>
  <inkml:trace contextRef="#ctx0" brushRef="#br0" timeOffset="72255.0886">25135 6385 0,'0'36'0,"-17"-1"15,17 53-15,0-35 16,17 70-1,1-52-15,0 52 16,-1-70-16,1-17 0,-18 17 16,18-36-16,-1 18 15,-17-52 1,18-36 0,0 18-16,17-18 15,0 35-15,36 0 16,-18 18-16,35 36 15,-35-19-15,17 36 16,-70-35-16,18 17 16,-36-17-16,1 17 15,-36-17-15,0-1 16,-35-17-16,35-17 16,-36-1-16,54 0 15,0 1-15</inkml:trace>
  <inkml:trace contextRef="#ctx0" brushRef="#br0" timeOffset="74295.5823">5115 8255 0,'-35'-53'0,"70"106"0,-88-141 16,18 70-16,-71 1 15,53 17-15,0 0 0,-70 52 16,88-16-16,-18 17 15,35-18-15,18 18 0,0-18 16,53 53 0,-18-52-16,18-19 0,71 36 15,-54-18-15,54 1 16,-71-1-16,-36-17 16,19-1-16,-36 1 0,-36 17 15,1-35 1,0 18-16,-89-1 15,54-17-15,-36 0 16,53 0-16,18 0 16,17 0-16</inkml:trace>
  <inkml:trace contextRef="#ctx0" brushRef="#br0" timeOffset="76081.5512">5450 8714 0,'0'0'15,"-17"-18"-15,-1 18 0,1 0 16,-1 18-16,-17 35 16,17-18-16,18 0 15,0 18-15,0-35 0,0-1 16,18 1-16,-1-18 0,19 18 15,-1-36 1,18-17-16,-36-1 16,19-17-16,-36 18 15,0-53-15,0 53 16,-36-36 0,1 36-16,17 17 15,1 1-15,-1 17 0,1 0 16,17 17-16,-18 1 0,36 70 15,-1-53-15,1 18 16,17 0-16,36 35 16,-36-52-16,35 17 15,-34-18-15,-1-35 0,0 17 16,-17-17-16</inkml:trace>
  <inkml:trace contextRef="#ctx0" brushRef="#br0" timeOffset="76469.7617">5803 8661 0,'0'0'0,"-17"35"16,17 0-16,0 53 16,0-52-16,17 34 15,1-52-15,-1 0 16,1-1-16,0 1 0,17-18 15,-17 0-15,17 0 16,-17-18-16,-1-17 16,-17 17-16,0 1 0,0-19 15,18 36 1,0 36 0,-1-19-16,18 1 0,-17-18 15,53 18 1,-54-18-16,54 0 15,-54-18-15,1 18 0,-18-53 16,0 35-16,-18-17 16,-34-18-1,34 36-15,-35-36 0,35 17 16,18 1 0</inkml:trace>
  <inkml:trace contextRef="#ctx0" brushRef="#br0" timeOffset="76721.615">6615 8537 0,'17'0'0,"-34"0"0,52 0 16,18-17-16,-36 17 15,1 0 1,0 0-16,-18 17 16,-18-17-16</inkml:trace>
  <inkml:trace contextRef="#ctx0" brushRef="#br0" timeOffset="76843.7052">6650 8731 0,'35'0'0,"-70"0"0,88 0 15,-18 0-15,18 0 16,-35 0-16,-1-17 0,1 17 16</inkml:trace>
  <inkml:trace contextRef="#ctx0" brushRef="#br0" timeOffset="77960.9157">7514 9543 0,'0'-36'31,"0"-34"-15,0 17-16,-17-53 15,-1 36-15,0-1 16,-17 0-16,17 1 16,-35-107-16,36 72 0,-1-1 15,1 18-15,-1 17 16,18 0-16,18 36 0,17 0 16,-18 0-16,19 17 15,17 18-15,-18 0 0,18 35 16,-36-17-16,19 52 15,-36-17 1,0-17-16,0 34 16,0-34-16,0-1 15,0-18-15,17 1 0,19 0 16,69 35 0,-34-18-1,-18 0-15,-53-17 16,0 17-16,-35-17 15,-36 17-15,18-17 16,-17-18-16,17 17 16,35-17-1,-17 0-15,17 0 0,18-17 16</inkml:trace>
  <inkml:trace contextRef="#ctx0" brushRef="#br0" timeOffset="78282.6421">8096 8767 0,'53'-18'15,"-106"36"-15,124-36 0,-54 36 0,19-1 16,-19 1 0,-17 35-16,-17-18 15,17-17-15,-18-1 0,-35 36 16,53-35 0,53-18 15,-35 0-31,35 0 0,17 0 15,-52 0-15,17 0 16</inkml:trace>
  <inkml:trace contextRef="#ctx0" brushRef="#br0" timeOffset="80040.4676">9155 8449 0,'0'-35'0,"-18"-18"16,0 35-16,1 1 16,-54-19-16,36 19 15,-36 34-15,36-17 16,-36 53-16,54-18 15,-18 18 1,35-17-16,52 34 16,-16-34-16,52 16 15,-35-34-15,53 17 16,-71-17-16,18 17 16,-35-35-16,-18 18 15,-18 0-15,0-1 0,-52 1 16,34-18-16,-52 17 15,71-17-15,-19 18 16,19-18-16</inkml:trace>
  <inkml:trace contextRef="#ctx0" brushRef="#br0" timeOffset="80468.7836">9454 8749 0,'0'0'0,"-35"-18"16,18 18-16,-1 0 0,-17 36 15,17-19 1,18 18 0,0-17-16,18 0 15,-1-1-15,1-17 0,0 0 16,17 0-16,-18 0 15,19-35-15,-19 17 16,1-34-16,-18 16 16,0-34-1,0 34-15,-18 1 0,-17-35 16,17 52-16,1-17 16,-1 17-16,18 36 31,0 35-16,18-18-15,-1 18 0,1 0 16,-18-18-16,35 53 16,-17-53-16,0 1 0,-1-1 15,1-17-15,0-1 16,-1 1-16,1-18 16,-1 0-16</inkml:trace>
  <inkml:trace contextRef="#ctx0" brushRef="#br0" timeOffset="80881.6512">9754 8714 0,'-17'17'16,"17"19"0,0-19-16,0 18 0,0 1 15,17 17 1,1-36-16,0-17 15,-1 18-15,36-18 16,-53-35 0,18 17-16,-18 0 15,0 1-15,0-1 16,0 0-16,0 36 31,17 17-31,1-17 16,17 0-16,1-1 15,-1-17-15,-17 0 16,17-17-16,-18-1 16,1-17-1,-18 17-15,0 0 0,-18-34 16,-34-19 0,34 36-1,0 35-15,36 0 16</inkml:trace>
  <inkml:trace contextRef="#ctx0" brushRef="#br0" timeOffset="81131.94">10583 8573 0,'36'0'16,"-72"0"-16,107 0 0,-18-36 16,-36 36-1,1-17-15,0 17 0,-1 0 0,-17-18 16</inkml:trace>
  <inkml:trace contextRef="#ctx0" brushRef="#br0" timeOffset="81280.9264">10689 8467 0,'18'53'15,"-36"-106"-15,36 141 0,-18-53 16,17-17-16,1 35 15,0-36-15,-1 1 16</inkml:trace>
  <inkml:trace contextRef="#ctx0" brushRef="#br0" timeOffset="81753.1692">11501 8061 0,'0'0'0,"-18"0"0,0 18 16,-17 70-16,35-35 16,0 17-16,0 89 15,18-88-15,17 52 16,0-70-16,36 18 16,-36-36-16,36-18 15,-36-17-15,18-17 16</inkml:trace>
  <inkml:trace contextRef="#ctx0" brushRef="#br0" timeOffset="81936.9822">11800 8132 0,'18'88'15,"-36"-176"-15,36 246 0,17-17 16,-35-88-1,36 71-15,-19-71 16,19 35-16,-19-53 16,1 0-16,17-17 15</inkml:trace>
  <inkml:trace contextRef="#ctx0" brushRef="#br0" timeOffset="82083.0059">12118 8573 0,'35'-18'16,"-70"36"-16,105-54 0,-52 36 0,53 0 15,-54-17 1,19 17-16</inkml:trace>
  <inkml:trace contextRef="#ctx0" brushRef="#br0" timeOffset="82526.1214">12524 9102 0,'0'0'0,"0"17"0,17-34 16,-17-19-1,0-17-15,0 18 0,-17-18 16,-1-70-1,18 52-15,-18 1 0,18-1 16,-17-88-16,-1 106 16,36 1-16,-1 34 15,36 18-15,-35 18 16,35 17-16,-36-18 16,19 36-16,-36-17 15,0 17 1,-18-18-16,0 0 15,1-17-15,17-1 16,0 1-16,0 0 0,17 17 16,1-35-16,17 18 15,1-1-15,-1-17 16,-53 18 0,-17 0-1,0-18-15,-18 0 16,35 0-16,1 0 15</inkml:trace>
  <inkml:trace contextRef="#ctx0" brushRef="#br0" timeOffset="82755.6942">12841 8643 0,'0'0'16,"18"0"-16,-1 0 0,19 18 15,-19-1-15,19 1 16,-36 0-16,0 17 16,0 0-16,0-17 15,-18-1-15,18 1 16,0 0-16,18-18 16,17 0-1,-17-18-15,-1 18 0,18-18 16,-17 1-1</inkml:trace>
  <inkml:trace contextRef="#ctx0" brushRef="#br0" timeOffset="83000.3883">13088 8114 0,'53'18'15,"-106"-36"-15,141 53 0,18 53 16,-71-35-16,36 53 16,-53-35-16,-1-18 15,-17 17-15,-17-17 0,17 0 16,-53 35-16,-18-35 16,36-35-16,0-1 15,-1-17-15,19 0 16</inkml:trace>
  <inkml:trace contextRef="#ctx0" brushRef="#br0" timeOffset="83584.1792">13882 8467 0,'0'0'0,"-18"-18"16,-17 0-16,17 18 16,-52 18-16,34 17 15,-16 36-15,34-36 16,0 36-16,18-36 16,36 0-1,-1-17-15,35 0 16,-17-36-16,35-17 15,-52-1-15,34-34 16,-34 17-16,-36-35 16,0 52-16,-18-87 15,-17 70-15,-36-53 16,53 71-16,-17 0 16,18 35-16,-1-18 0,0 36 15,1 52-15,17-17 16,35 71-1,-17-54-15,34 71 16,-16-88-16,52 53 16,-53-71-16,36 18 15,-36-35-15,0-1 16,-17-34-16</inkml:trace>
  <inkml:trace contextRef="#ctx0" brushRef="#br0" timeOffset="83984.2347">14288 8220 0,'0'70'0,"0"-34"16,0 16-16,0-16 16,0 17-16,17-18 0,18 53 15,-17-70-15,17 35 16,-17-36-16,0 1 15,17-18-15,-17 0 16,17-18 0,-18-17-16,1 35 31,-18 18-31,0-1 16,18 19-16,-1-1 15,19 0-15,-19-35 16,19 0-16,-1 0 0,18-17 15,-36-19-15,19-17 16,-36 18 0,0-35-16,-36-1 15,19 36-15,-36-36 16,35 36-16,1 0 16,-1 35-16</inkml:trace>
  <inkml:trace contextRef="#ctx0" brushRef="#br0" timeOffset="84355.9674">14887 7920 0,'18'0'15,"0"0"-15,34 18 16,-34-1-16,17 1 0,1 17 16,-36-17-16,0 35 15,0-36-15,-36 19 16,36-19-1,-17 18-15,-1-35 16,36 18-16,17 0 16,18-18-1,-35 0-15,34 17 16,-16 1 0,-36 0-1</inkml:trace>
  <inkml:trace contextRef="#ctx0" brushRef="#br0" timeOffset="84790.9877">15981 8696 0,'0'0'0,"-18"35"0,-52 53 16,17-35-1,-35 18-15,35-36 16,-18 18-16</inkml:trace>
  <inkml:trace contextRef="#ctx0" brushRef="#br0" timeOffset="86998.0184">17057 8273 0,'-35'-71'16,"70"142"-16,-88-160 0,-18 54 15,36 18-15,-53 17 16,35 17-16,18 1 16,-1-1-16,1 19 0,17 34 15,36-34-15,17 52 16,1-53-16,52 36 15,-35-36-15,53 35 16,-89-52-16,36 17 16,-53-17-16,-17 0 15,-1-1-15,-17-17 0,-36 18 16,36-18-16,-18 0 16,35 0-1</inkml:trace>
  <inkml:trace contextRef="#ctx0" brushRef="#br0" timeOffset="87382.6082">17304 8731 0,'-18'0'15,"36"0"-15,-54 0 0,19 0 16,-1 0-16,18 18 0,-17 17 15,17-17-15,0 35 16,0-36-16,35 1 16,-18 0-16,36-18 15,-35 0-15,0-18 16,-1 0-16,1-17 16,-18-18-16,0 18 15,0-36-15,0 36 16,-18 0-16,18 0 0,-17 17 15,-1 0-15,18 1 16,-18 17-16,18 35 16,0-17-16,0 34 15,18-16-15,0 52 16,-1-53-16,36 18 16,-17-18-16,-1-17 15,0 0-15,-17-18 16,-1-18-16</inkml:trace>
  <inkml:trace contextRef="#ctx0" brushRef="#br0" timeOffset="87699.0319">17568 8449 0,'0'0'0,"0"35"0,36 71 16,-36-53-16,17 0 0,-17-18 15,36 53 1,-19-52-16,1-1 16,-1-17-16,1-18 15,17-18-15,18-35 16,-35 35-16,17 18 16,-17 18-1,-18 0-15,-18 17 16,1-17-16,-19-1 15,1-17-15,17 18 0,-17-18 16,0 0-16,17 0 16,-17 0-16,17 0 0,36-35 15,0 35 1</inkml:trace>
  <inkml:trace contextRef="#ctx0" brushRef="#br0" timeOffset="87937.8853">18133 8502 0,'0'0'15,"35"0"-15,0 0 0,18-18 16,-17 18-16,-19 0 16,1 0-16</inkml:trace>
  <inkml:trace contextRef="#ctx0" brushRef="#br0" timeOffset="88051.3795">18203 8696 0,'0'0'15,"36"0"-15,-1 0 0,-17 0 16,-1 0-16,1-18 16,-1 18-16</inkml:trace>
  <inkml:trace contextRef="#ctx0" brushRef="#br0" timeOffset="91892.3761">18891 9454 0,'-17'-17'0,"-1"-36"16,18 0-16,-18-18 16,18 1-16,0-1 0,0-17 15,0 0-15,0 0 16,0-18-16,0 0 0,18-70 15,-18 105-15,0 18 16,35-17-16,-17 52 16,17 18-16,0 18 15,1 35-15,-19-36 16,1 71 0,0-52-16,-18 52 15,-18-53-15,18 18 16,-18-35-16,18 17 0,0-17 15,18 35-15,0-36 16,17 18 0,-17-17-16,-1 17 0,-17-17 15,0 0 1,-35-1-16,-18-17 16,18 0-16,-1 0 0,19 0 15,-36-17 1,53-1-1,18 18-15</inkml:trace>
  <inkml:trace contextRef="#ctx0" brushRef="#br0" timeOffset="92164.0634">19279 8855 0,'36'-18'16,"-19"0"0,19 36-16,-19 0 15,-17-1-15,0 19 16,0-19-16,-35 19 16,17-1-16,1-18 0,-1 1 15,18 0-15,0-1 16,35 1-1,-17-18-15,52 0 16,-34-18-16,-1 18 16</inkml:trace>
  <inkml:trace contextRef="#ctx0" brushRef="#br0" timeOffset="107736.5953">19844 8431 0,'0'-17'15,"0"-1"-15,0 0 16,-18 1-1,0-1-15,18 1 0,-35-1 16,18 18-16,-19 0 16,19 0-16,-54 35 15,53 0-15,1 1 16,17-19-16,17 36 16,1-17-16,35-1 15,-18-17-15,53 34 16,-70-34-16,35 17 15,-53-17 1,0 0-16,0-1 16,-35 1-16,17-18 0,-17 18 15,-18-18-15,18 0 16,-18 0 0,35 0-16</inkml:trace>
  <inkml:trace contextRef="#ctx0" brushRef="#br0" timeOffset="108124.2007">20055 8819 0,'-17'-17'16,"-1"-1"-16,1 18 15,-1 0-15,0 0 16,1 18-16,17-1 15,0 1-15,17 17 0,1-17 16,35 0 0,-36-1-16,36-17 15,-35-17-15,0-1 16,-18 0-16,17 1 0,-17-36 16,-17 18-1,-1-18-15,0 17 16,1-17-16,-1 36 15,0-1-15,1 18 16,17 53 0,0-35-16,35 52 15,-17-52-15,17 52 16,-17-52-16,35 17 16,-36-17-16,1 0 15,-1-18-15,1 0 16</inkml:trace>
  <inkml:trace contextRef="#ctx0" brushRef="#br0" timeOffset="108413.4731">20285 8520 0,'17'53'15,"-17"-18"-15,0 0 16,18 18-16,-18-18 0,35 36 15,-35-54-15,36 36 16,-19-35-16,1-18 16,-1 18-16,19-18 15,-19 0-15,1 0 16,0 17-16,-36-17 31,-35-17-15,18 17-16,17-18 15,-17 0-15,17 1 16,36-19-16</inkml:trace>
  <inkml:trace contextRef="#ctx0" brushRef="#br0" timeOffset="108669.8037">21220 8555 0,'0'0'15,"17"0"-15,36 18 16,0-18-16,-18-18 15,54 18-15,-54-18 16,-18 18-16,1-17 0</inkml:trace>
  <inkml:trace contextRef="#ctx0" brushRef="#br0" timeOffset="108822.9046">21308 8467 0,'0'0'15,"17"70"-15,-17-34 0,18-1 16,17 18 0,1-18-16,-1 0 15,-35-17-15</inkml:trace>
  <inkml:trace contextRef="#ctx0" brushRef="#br0" timeOffset="109331.0644">22066 8096 0,'0'0'16,"-17"0"-16,-1 0 0,-17 53 15,-1 71 1,19 105-1,52-70 1,18-36-16,18-35 16,-19-35-1,-16-35-15,34-18 16,-34 0-16</inkml:trace>
  <inkml:trace contextRef="#ctx0" brushRef="#br0" timeOffset="109542.9581">22419 8273 0,'0'0'0,"0"53"0,0-1 16,18 1-16,-18 71 15,17-71-15,1 70 16,-18-70-16,35 35 15,-17-70-15,0 17 16,-1-35-16</inkml:trace>
  <inkml:trace contextRef="#ctx0" brushRef="#br0" timeOffset="109690.2259">22807 8625 0,'35'0'16,"-70"0"-16,88-17 0,-18 17 0,1-18 16,-19 18-1</inkml:trace>
  <inkml:trace contextRef="#ctx0" brushRef="#br0" timeOffset="110172.3476">23178 9225 0,'35'18'16,"-70"-36"-16,87 18 0,-52-17 15,0-54 1,0 36-16,-17-18 0,-18-124 15,17 36 1,18 0 0,35 18-1,36 52-15,-36 53 16,53 1 0,-53 34-16,1-17 0,-19 18 15,1 17-15,-18-17 0,0 17 16,-18 1-16,-17-19 0,-18 54 15,36-54-15,-1 1 16,18 0-16,18-1 16,-1 1-16,54-18 15,-36 18-15,0-1 0,36 1 16,-54 0-16,1 17 16,-36-18-1,-52 19 1,35-36-16,-36 17 15,18-17-15,36 0 0,-36 0 16</inkml:trace>
  <inkml:trace contextRef="#ctx0" brushRef="#br0" timeOffset="110439.0459">23760 8749 0,'0'0'16,"70"0"-16,-35 0 0,1 18 15,-1-18-15,0 17 16,-17 1-16,-36 17 16,1 0-16,-19-17 0,19 0 15,-19-1-15,19 1 16,-1 17-16,18-17 15,53-1 1,-18-17-16,36-17 16,-36 17-16,0-18 15,1 1-15</inkml:trace>
  <inkml:trace contextRef="#ctx0" brushRef="#br0" timeOffset="110706.2793">24148 8184 0,'53'18'16,"-106"-36"-16,141 71 0,-53-17 0,0-1 15,1 18-15,-19 17 0,19-17 16,-19 18-16,1-1 0,-18-17 15,-18 53-15,1-53 16,-36 18-16,35-54 16,-35 19-1,35-19-15,-17 1 16,18-18-16</inkml:trace>
  <inkml:trace contextRef="#ctx0" brushRef="#br0" timeOffset="121399.8545">24959 8767 0,'0'-36'0,"0"72"0,-18-89 15,-17 35-15,17 18 16,1 0-16,-36 0 16,35 18-16,1 35 15,-1-18-15,0 18 16,18-18-16,18 18 15,0-35-15,35-18 16,-36 0-16,18 0 16,-17-18-16,0-17 15,-1-1 1,1-17-16,-18 18 16,0-18-16,-18-17 15,18 17-15,0 0 0,-17-71 16,17 71-16,-18-17 15,0 52 1,1 36 0,17 52-16,0-17 15,0 0-15,35 53 16,-17-35-16,-1-36 16,1 18-16,0-18 0,35 53 15,-18-52-15,-17-19 16,-1 19-16,1-19 0,-1 1 15,19-1-15</inkml:trace>
  <inkml:trace contextRef="#ctx0" brushRef="#br0" timeOffset="121794.5813">25206 8326 0,'18'35'0,"-18"-18"15,17 19-15,1 70 16,0-53-16,-18 17 16,0-17-16,0-18 0,17 36 15,1-54-15,-18 1 16,17-18-16,1-18 15,0 1-15,35-18 16,-36 35-16,54 17 16,-54 1-1,36 70-15,-35-53 16,0 36-16,-18-54 16,-36 36-16,19-53 15,-19 18-15,19-18 0,-36 0 16,18-18-16,-1 1 15,-34-19-15,52 19 16,-17-18-16,35 17 16</inkml:trace>
  <inkml:trace contextRef="#ctx0" brushRef="#br0" timeOffset="123969.2127">27040 6862 0,'18'0'16,"0"0"-16,35-18 15,0 0-15,70 1 16,-52-1-16,17 0 16,71 1-16,-36-19 15,-70 36 1,-18 0-16,0-17 0</inkml:trace>
  <inkml:trace contextRef="#ctx0" brushRef="#br0" timeOffset="124241.4644">27340 6632 0,'0'0'15,"-35"-17"-15,17 17 0,-70 17 16,53 1-16,-18 0 0,0-1 15,-53 36 1,53-18-16,-17 1 16,52 17-16,36-36 15,17 1-15,18-1 0,0 19 16,106-19-16,-89 1 16,54 17-1,-71-35-15,-18 18 16</inkml:trace>
  <inkml:trace contextRef="#ctx0" brushRef="#br0" timeOffset="124955.2575">28363 6315 0,'18'17'31,"0"19"-31,-18-1 16,35 18-16,-35-36 16,35 19-16,-17-19 15,17-17 1,-35-17-16</inkml:trace>
  <inkml:trace contextRef="#ctx0" brushRef="#br0" timeOffset="125076.2779">28557 6315 0,'0'17'16,"0"1"-16,18 35 15,-18-35-15,18-1 16</inkml:trace>
  <inkml:trace contextRef="#ctx0" brushRef="#br0" timeOffset="125526.9119">28787 6897 0,'-18'88'16,"36"-176"-16,-36 194 0,18-71 15,18-17-15,-1-36 16,-17-35-1,18 18-15,-18-53 16,0 52-16,18-34 16,-1 52-16,1 0 15,0 18-15,-1 0 16,1 18-16,-18 0 16,17-1-16,1 1 0,-18 17 15,0-17 1,18 0-16,-18-1 15,0-34 1,17-1-16,1 0 16,0-17-16,-1 17 15,19 18 1,-19 0-16,1 18 16,-1 0-16,1 17 15,-18-17-15,0-1 16,0 1-16,0-1 0,0 1 15,18 0-15,-18-1 0</inkml:trace>
  <inkml:trace contextRef="#ctx0" brushRef="#br0" timeOffset="125760.6701">29369 6914 0,'0'18'15,"0"0"1,35-1-16,0-17 0,1 0 16,17 0-16,-36 0 15,18-17 1,-17-19-16,-18 19 16,0-1-16,0 1 0,-18-19 15,1 19-15,-36-19 16,35 36-16</inkml:trace>
  <inkml:trace contextRef="#ctx0" brushRef="#br0" timeOffset="126599.1544">29704 7038 0,'-18'0'15,"18"-18"-15,0-17 16,18 17-16,0 1 16,-18-19-16,35-16 15,-18 34-15,1-17 16,0 35-16,-18 17 16,17-17-16,-17 18 15,0 0-15,0-1 16,0 18-16,0-17 0,0 0 15,0-36 17,36 0-17,-36 1-15,35-1 16,-17 1-16,-1 17 16,-17 17-1,0 18 1,-17-35-16,17 36 15,0-19 1,17 1-16,1-18 16,-1 18-16,1-18 15,0 0 1,-1-18 0,-17 0-16,18 1 15,0 17 1,-1 0-1,1 0 1,0 0 0,-1 0-16,1-18 15,0 0-15,-18 1 16,0-1-16,0 1 16,0-1-16,-18 18 0,-17-18 15,-1 18 1,19 0-16,17 18 15,0 17-15,0-17 16,53 17-16,-36-17 16,19-1-1,-19 1-15,1-18 16,-1 18-16,1-18 0,0 0 16,-18-18-16,0 0 15,0 1 1,17 17-1,-17 17 1,18-17-16,0 18 16,-1 0-16,1-18 15,0 17-15,-1-17 0,1 18 16,-1-18-16,1 18 16</inkml:trace>
  <inkml:trace contextRef="#ctx0" brushRef="#br0" timeOffset="126798.6735">30480 6879 0,'35'-17'16,"-17"17"-1,0-18-15,17 18 0,0-18 0,18 1 16,-18-1-1,-17 0-15,-18 1 16,-35-1-16,-18-17 16</inkml:trace>
  <inkml:trace contextRef="#ctx0" brushRef="#br0" timeOffset="126982.4637">30568 6650 0,'0'0'0,"0"53"16,0-18 0,0 18-16,0 0 0,0-18 0,0 18 15,0-18-15,35 36 16,-17-53-16,17 17 16,-17-35-16,17-18 15</inkml:trace>
  <inkml:trace contextRef="#ctx0" brushRef="#br0" timeOffset="127299.9888">30798 6879 0,'0'18'0,"0"-1"16,17 1-16,1 0 16,-1-1-1,1-17 1,0 0 46,-1 18-62,1-18 16,17 0 0,-17 0-16,0 0 15,-1 0 32,1 18-31</inkml:trace>
  <inkml:trace contextRef="#ctx0" brushRef="#br0" timeOffset="127505.8435">31203 6491 0,'0'35'16,"0"-70"-16,18 88 0,-1-35 15,1-18 1,0 0-16</inkml:trace>
  <inkml:trace contextRef="#ctx0" brushRef="#br0" timeOffset="127627.7257">31380 6473 0,'0'0'0,"0"18"16,0 0-16,0-1 0,0 19 15,0-1-15,0-17 16</inkml:trace>
  <inkml:trace contextRef="#ctx0" brushRef="#br0" timeOffset="128635.9971">32297 7814 0,'0'-18'16,"0"-17"-16,0-35 16,0 17-16,-18-53 15,1 35-15,-1-87 16,-17 69 0,-1-87-16,19 70 15,-1-88-15,0 88 16,36 0-16,0 89 15,52 17 1,-34 17-16,52 54 16,-35-18-16,35 35 15,-71-35-15,19 35 16,-19-53-16,-52 18 16,0-35-16,-36 17 15,54-35-15,-19 18 16,36 0-16,18-1 15,0 1-15,35 35 16,-18-36-16,0 1 16,-17 0-16,-1-1 15,-34 1-15,-19-18 16,1 0 0,-18 0-16,36 0 15,-1 0-15,0-18 16,18 1-16</inkml:trace>
  <inkml:trace contextRef="#ctx0" brushRef="#br0" timeOffset="128800.9346">32861 7250 0,'0'0'0,"0"70"0,0-52 15,0 17-15,18 18 16,0-35-16,-1 35 16</inkml:trace>
  <inkml:trace contextRef="#ctx0" brushRef="#br0" timeOffset="129447.3649">26793 8749 0,'18'18'16,"17"-18"-16,54 0 0,-36 0 15,35 0-15,-18 0 16,18 0-16,54 0 16,-90 0-16,37 0 15,-72 0-15,1 0 16</inkml:trace>
  <inkml:trace contextRef="#ctx0" brushRef="#br0" timeOffset="129679.7637">26935 8590 0,'0'0'0,"-53"35"15,35-17 1,-53 17-16,36-35 16,0 36-16,0-19 0,-1 19 15,1 16 1,17-34-16,36 35 0,0-18 15,52 1 1,-34-19-16,16-17 16,1 18-16,0-18 0,0 0 15</inkml:trace>
  <inkml:trace contextRef="#ctx0" brushRef="#br0" timeOffset="129914.1005">27958 8343 0,'17'35'16,"1"1"-1,17-1-15,-17-17 16,-1-18-16,19 0 0</inkml:trace>
  <inkml:trace contextRef="#ctx0" brushRef="#br0" timeOffset="130046.8045">28169 8361 0,'0'17'0,"0"19"15,18 17-15,-18-36 16,35 19-16,-17-19 0,0 19 16</inkml:trace>
  <inkml:trace contextRef="#ctx0" brushRef="#br0" timeOffset="130447.1697">28487 8749 0,'17'106'0,"-34"-212"0,52 265 15,-17-124-15,17 35 16,-35-34-16,35-1 16,-35-53-1,-35-52 1,35 35-16,-35-71 15,35 35-15,0 18 0,0-17 16,35-18 0,-17 52-16,17 1 0,53 35 15,-53 0-15,1 18 16,-19 17-16,-17 71 16,-35-36-1,-18-17 1,18-18-16,0-17 15,52 0 1,36-1 0,0 19-16,-18-19 15,18 19 1</inkml:trace>
  <inkml:trace contextRef="#ctx0" brushRef="#br0" timeOffset="130903.593">28893 8802 0,'0'0'16,"0"-18"-16,17 36 16,1 17-1,-1 0-15,1 1 16,0-19-16,17 36 0,-17-35 16,-18-1-16,0-34 31,0-36-31,0 35 15,-18-52-15,18 17 16,0 18-16,18-1 0,-18-17 16,17 53-16,1 0 15,-18 18-15,18 35 16,-1-18 0,-17 0-16,35 18 15,-35-35-15,18-18 0,0 0 16,17 0-16,-35-18 15,18-17-15,-1-18 16,1-17 0,0 34-16,-1-17 15,1 36-15,-1 17 16,1 53 0,-18-18-16,18 0 0,-18 1 15,17-1-15,-17 0 16,18 0-16,0 36 15,-18-53-15,35-1 16</inkml:trace>
  <inkml:trace contextRef="#ctx0" brushRef="#br0" timeOffset="131176.9717">29563 8555 0,'0'0'16,"-35"0"-16,17 0 0,-17 53 16,17-18-16,36 36 15,-1-36-15,1 0 16,17 0-16,0 18 0,1-17 16,-1 17-16,-17-36 15,-1 18 1,-34-35-16,-19 18 15,19-18-15,-54 0 16,36-18-16,0 18 16,17 0-16</inkml:trace>
  <inkml:trace contextRef="#ctx0" brushRef="#br0" timeOffset="131539.2165">29739 9172 0,'0'71'16,"0"-142"-16,-17 177 0,17-71 0,17 1 15,1 34-15,-1-52 16,-17-36 0,-17-35-1,17 18-15,-18-36 16,18 19-16,18-72 15,-1 53-15,1 19 16,35-54 0,-35 70-16,35 19 0,-36 34 15,1 1-15,-1 17 16,-17 18-16,0-17 16,-52 16-16,16-34 15,19 0-15,-36-1 16,35-17-16,18-17 15,18-1 1,-1 0-16,19 1 0</inkml:trace>
  <inkml:trace contextRef="#ctx0" brushRef="#br0" timeOffset="131955.361">30074 9013 0,'0'0'0,"-17"36"0,17-19 16,17-17-1,1-17 1,-18-1-16,18 0 16,-1 1-16,-17-18 15,18 35 1,-18-18-16,18 18 16,-1 0-16,1 0 15,-1 0 1,-17 18-16,18-18 15,0 0-15,-1 0 16,1 0 0,0 0-1,-36 17-15,0 1 16,18-1-16,0 19 16,0-19-16,18 1 15,0 0-15,-1-18 16,1-18-16,0 0 15,-18 1-15,0-19 16,0 19-16,-36-18 16,36 17-16,-17 0 15,17 1 1</inkml:trace>
  <inkml:trace contextRef="#ctx0" brushRef="#br0" timeOffset="132288.3683">30392 9278 0,'0'53'15,"0"-106"-15,-18 141 0,18-70 16,0 0-16,0-36 16,18 0-1,-18-35-15,17 0 16,-17 18-16,18-53 15,0 35-15,17-18 16,-17 36-16,35 0 16,-36 35-16,1 0 15,-18 18-15,17 17 0,1 18 16,-18-36-16,-35 36 16,17-35-16,-35 0 15,36-18-15,-1 0 16,-17-18-16,17 18 15,18-35 1,0 17-16,18 0 16</inkml:trace>
  <inkml:trace contextRef="#ctx0" brushRef="#br0" timeOffset="132522.1388">30921 8396 0,'-18'35'15,"18"-17"-15,0 0 16,18-1-1,-18 1-15,18 0 0</inkml:trace>
  <inkml:trace contextRef="#ctx0" brushRef="#br0" timeOffset="132655.9692">31009 8502 0,'0'0'0,"0"35"0,0 1 16,0-1-16,-17-18 15,17 1-15</inkml:trace>
  <inkml:trace contextRef="#ctx0" brushRef="#br0" timeOffset="133411.6506">31962 9719 0,'0'0'16,"-18"-53"-16,18 18 0,-35-53 16,17 17-1,0 18-15,1-106 16,17 71-16,17-18 15,-17 18-15,18-18 0,0 1 16,17 34-16,0 0 0,36-17 16,-18 71-16,35 17 15,-35 0-15,0 53 16,-53-36-16,0 54 16,0-36-16,-53 18 15,35-35-15,-17-1 16,-18 18-1,53-17-15,18 0 16,52-1-16,-34 19 16,16-19-16,-16 1 0,17 17 15,-18-17-15,-17-1 0,-1 19 16,-34-36 0,-19 0-16,1 0 15,-53-18-15,53 0 16,-1 18-16,1-17 0,0-1 15,17 18-15,36-17 16</inkml:trace>
  <inkml:trace contextRef="#ctx0" brushRef="#br0" timeOffset="133662.6952">32632 9013 0,'35'0'15,"-70"0"-15,88 18 0,-35 0 0,-1 17 16,-17-17-16,0-1 16,0 1-16,-17 0 0,17 17 15,0-17 1,35-1 0,-18-17-16,54 18 15,-36-18-15,-17 17 16,17-17-16,0 18 15,-35 0-15,-17-18 16,-1 0-16</inkml:trace>
  <inkml:trace contextRef="#ctx0" brushRef="#br0" timeOffset="143311.8031">4815 10354 0,'0'-35'16,"0"17"-16,0 0 15,18 18 17,0 36-17,-1-19-15,19 72 16,-19-36-16,1 17 16,0 18-16,17 0 0,0 89 15,0-89-15,-17 0 16,35 53-16,-35-70 15,17 17-15,-18-53 16,1 1-16,0-36 16,-1-18-1,-17-53 1,18-34 0,-18 52-16,0-106 15,18 53-15,-18-106 16,0 107-16,-18-72 15,18 107-15,0 34 16,0 54 0,0 17-1</inkml:trace>
  <inkml:trace contextRef="#ctx0" brushRef="#br0" timeOffset="145178.5501">5680 10160 0,'-18'0'16,"0"0"-1,1 18-15,-1-1 16,1 1-16,-1 0 0,0 34 16,18-34-16,0 35 15,0-35-15,36 35 16,-1-36-16,0-17 15,18 18 1,-18-18-16,36-18 16,-54 18-16,19-17 0</inkml:trace>
  <inkml:trace contextRef="#ctx0" brushRef="#br0" timeOffset="145501.8694">5980 10301 0,'-18'18'16,"18"-1"-16,-18 19 16,18-19-16,18 1 15,0 0-15,35-1 16,-36-17-16,36 0 15,-35 0 1,-1 0-16,1-17 16,-18-1-16,0 0 15,0 1-15,-35-19 16,17 19-16,-17-1 16,17 0-16,1 18 15,17-17 1</inkml:trace>
  <inkml:trace contextRef="#ctx0" brushRef="#br0" timeOffset="145997.9716">6297 10372 0,'18'17'15,"-1"-17"-15,1 0 16,-36-17 15,18-19-31,-17 19 16,-1-1-16,18 0 0,0 1 15,0-1-15,0-17 0,18 0 16,-1 17-16,19 0 16,-19 18-1,1 18-15,0-18 16</inkml:trace>
  <inkml:trace contextRef="#ctx0" brushRef="#br0" timeOffset="146230.551">6526 10407 0,'18'0'0,"-36"0"0,36-18 31,-36-17-16,1 17-15,-1-17 16,18 17-16,0 1 16,0-18-1,18-1-15,17 19 16,-17 34 0,-1 1-1</inkml:trace>
  <inkml:trace contextRef="#ctx0" brushRef="#br0" timeOffset="146581.3591">6668 10336 0,'0'0'0,"17"-17"31,18-1-31,-35 0 16,18 1-16,0-1 0,-18 1 16,17-1-1,-34 18-15,-1 0 16,0 0 0,1 0-16,-1 18 0,1 17 15,17-18-15,0 1 0,17 17 16,-17-17-16,35 0 15,1-18-15,-1 17 16,-17-17-16,17-17 16,-17-1-1,-18 0-15,17 18 16,-17-17-16</inkml:trace>
  <inkml:trace contextRef="#ctx0" brushRef="#br0" timeOffset="146891.6975">6862 10266 0,'0'0'0,"0"17"15,0 1 1,0 0-16,17-1 16,1 1-1,-1-18-15,1 0 0,17 0 16,-17 0 0,0-18-16,-1 1 15,-17-1 1,-17 0-16,17 1 15,-18-1-15,18 1 16,0-1-16,18 36 31,-1-18-15,1 0-16,17 0 16,-17 0-16,17 0 15,-17-18 1,-1 18-16,-17-18 15</inkml:trace>
  <inkml:trace contextRef="#ctx0" brushRef="#br0" timeOffset="147065.2955">7108 10054 0,'0'53'16,"0"-106"-16,0 141 0,0-17 15,0-36-15,0 0 0,0 1 16,0-1-16,18 18 16,0-35-1,-1-18-15</inkml:trace>
  <inkml:trace contextRef="#ctx0" brushRef="#br0" timeOffset="147537.2047">7214 10319 0,'0'0'16,"18"17"-16,0-17 0,-1 0 15,1 0-15,0 0 0,-1 0 16,1 0-16,-1-17 16,-34 17 15,-1 17-16,18 1-15,0 0 0,-17-1 16,17 36 0,17-35-16,1 17 15,-1-35-15,19 0 16,-19 0-16,19-17 0,-36-1 16,35-35-1,-35 18-15,0-18 16,0 17-16,0 1 15,0 0-15,0 0 0,-18-54 16,1 54-16,-1-35 16,0 52-16,1 18 15,17 53 1,0-18-16,0 18 16,0-18-16,17 18 0,1 0 0,17-18 15,18 36-15,18-18 16,-54-35-16,36-1 15,-35-17-15,-18 18 16</inkml:trace>
  <inkml:trace contextRef="#ctx0" brushRef="#br0" timeOffset="148845.2407">5856 11430 0,'-35'0'15,"70"0"-15,-88 18 0,18 17 16,17-17-16,1 17 16,-1-18-16,18 36 15,0-35-15,35 17 16,-17-35-16,52 0 15,-52 0-15,53-53 16,-54 18-16,19-35 16,-19 34-16,-17-52 15,-17 35-15,-1-35 16,0 35-16,-35-17 16,36 34-16,-1 1 15,0 35-15,18 35 16,0 53-16,0-35 15,36 71 1,-19-71-16,19 0 0,52 17 16,-53-35-16,0-17 15,1 17-15,-1-35 0,18 18 16,-35-18-16,-1-18 16</inkml:trace>
  <inkml:trace contextRef="#ctx0" brushRef="#br0" timeOffset="149217.0384">6244 11307 0,'0'52'16,"18"-34"-16,-1 53 16,1-54-16,0 19 0,17 16 15,-17-34-15,35 0 16,-36-18-16,1 0 15,-1 0-15,-17-18 16,18-17-16,-18 17 16,0-17-16,18 53 31,17-1-15,-17 1-16,17-1 15,18 1 1,17-18-16,-52-18 0,35-17 15,-35 18 1,-18-19-16,-18-34 0,18 52 16,-35-52-1,17 52-15,0 0 0,1-17 16,-1 35-16,18-18 16</inkml:trace>
  <inkml:trace contextRef="#ctx0" brushRef="#br0" timeOffset="150517.4542">7973 10936 0,'35'-18'16,"0"18"-16,36-35 15,-36 18-15,18-1 16,-18 18-16,-17 18 15</inkml:trace>
  <inkml:trace contextRef="#ctx0" brushRef="#br0" timeOffset="150634.9601">8061 11113 0,'18'35'0,"-36"-70"0,71 70 15,-35-35-15,17 0 16,0 0-16,18-18 15</inkml:trace>
  <inkml:trace contextRef="#ctx0" brushRef="#br0" timeOffset="150990.3169">8837 10601 0,'18'71'15,"-36"-142"-15,53 194 0,1 1 0,-19-71 16,36 70 0,-18-70-16,18 35 15,-35-52-15,17-19 16,-17 1-16,-18-36 15,18 1-15,-18-71 16,-18 35-16,18-71 16,-18 54-16,1-54 15,17 54-15,0-19 16,0 72-16,0-1 16,0 0-16,0 36 15,17 0-15</inkml:trace>
  <inkml:trace contextRef="#ctx0" brushRef="#br0" timeOffset="151407.1936">9454 11024 0,'0'0'15,"-17"-17"-15,-1 17 0,1 35 16,-1-17-16,18 17 16,0 0-16,0 0 0,18 18 15,-1-35-15,18 17 16,-17-35-16,0 0 16,-1 0-16,1-17 0,17-36 15,-35 17 1,0-34-16,0 35 15,0-54-15,-17 54 16,-19-35-16,36 52 16,-17 0-16,-1 18 15,18 18 1,0 17-16,18 0 0,-18 1 16,17 17-16,19 35 15,-19-53-15,1 0 0,17 18 16,-17-35-1,-1 0-15,19-1 16</inkml:trace>
  <inkml:trace contextRef="#ctx0" brushRef="#br0" timeOffset="151746.2004">9737 11113 0,'17'17'15,"-17"1"1,0 17-16,18-17 15,0 17-15,-1-35 16,19 18-16,-19-18 16,1-18-16,-18 0 31,17 18-15,1 18-1,-18 0-15,35-1 16,-17 1-16,17 0 15,-17-18-15,0 0 16,-1-18 0,-17-17-16,0 17 15,-17-17 1,17 17-16,0 0 0,0 1 16,-18-1-16,18 1 0,18-1 15,-1 18-15,1-18 16</inkml:trace>
  <inkml:trace contextRef="#ctx0" brushRef="#br0" timeOffset="152124.6243">10830 10089 0,'0'0'15,"-17"0"-15,-1 36 16,-17 52-16,17-18 15,-17 107-15,0-71 16,-54 105-16,54-122 16,-35 87-1,34-88-15,1 18 16,0-53-16,17-18 16,18-17-16,0-1 15,0-34-15,0-1 16</inkml:trace>
  <inkml:trace contextRef="#ctx0" brushRef="#br0" timeOffset="153900.3123">11148 11783 0,'-18'0'16,"1"0"-16,-19 0 16,36-18 15,0 1 0,18-1 1078,0 0-1109</inkml:trace>
  <inkml:trace contextRef="#ctx0" brushRef="#br0" timeOffset="154404.916">11342 11254 0,'0'0'15,"0"-18"-15,0-17 16,0-1-16,0 1 16,0-71-16,-18 53 15,1 0-15,17-17 0,-18-1 16,-17-52-16,35 70 16,-18 18-16,18-1 15,-18 1-15,18 18 0,18-19 16,-18 19-16,18-1 15,-1 0 1</inkml:trace>
  <inkml:trace contextRef="#ctx0" brushRef="#br0" timeOffset="154739.2057">11659 10883 0,'-17'0'16,"34"0"-1,19-17 1,17-19-16,-36 36 16,18-17-16,-17 17 0,17 0 15</inkml:trace>
  <inkml:trace contextRef="#ctx0" brushRef="#br0" timeOffset="155245.1529">12224 11412 0,'0'0'0,"0"-17"16,-18-36 0,18 35-16,-35-35 0,0-35 15,-1 35-15,19-17 16,-19-72-16,19 72 16,17-18-16,0 17 0,0 1 15,0-1-15,17 36 16,54-18-16,-36 53 15,36 18-15,-54 17 16,19 53-16,-36-35 16,0 0-16,-18 0 15,-17 17-15,17-34 0,-17-1 16,17-35 0,18 17-16,18-17 15,70 0-15,-35 18 16,35-18-16,-35 18 15,0-1-15,-35 1 16,-36 0 0,-53-1-1,36 1-15,-18 0 0,0-18 16,-17 17-16,52-17 16,0 18-16,36-18 15,0 0-15,-1 0 16</inkml:trace>
  <inkml:trace contextRef="#ctx0" brushRef="#br0" timeOffset="155444.9378">12577 10989 0,'0'35'16,"0"18"-1,17 0-15,1 0 16,-18-35-16,17 17 16,1-17-1</inkml:trace>
  <inkml:trace contextRef="#ctx0" brushRef="#br0" timeOffset="156106.6921">12594 10372 0,'18'0'16,"35"-18"-1,-36 18 1,19-18-16,-19 1 16,1 17-16,0 0 0</inkml:trace>
  <inkml:trace contextRef="#ctx0" brushRef="#br0" timeOffset="156334.5648">12718 10160 0,'-18'53'0,"18"-18"16,0 53-16,0-52 15,0-1 1,18 0-16,-1-17 0,1 17 0,52 0 16,-52-35-16,53 18 15,-54-18-15,36-18 16,-53 1-16</inkml:trace>
  <inkml:trace contextRef="#ctx0" brushRef="#br0" timeOffset="156642.7911">13194 10142 0,'18'53'16,"-1"-17"-16,18 16 16,36 37-16,-36-36 15,36 70 1,-54-70-16,19 0 0,-36 17 16,0-17-16,-18 53 15,0-35-15,-34 17 16,16-35-16,19-18 15,-19 0-15</inkml:trace>
  <inkml:trace contextRef="#ctx0" brushRef="#br0" timeOffset="157308.2563">11077 10336 0,'0'-17'0,"0"34"0,0-52 31,-17 35-15,-1 0-1,18 35-15,-18-17 16,1 17-16,-19 71 16,1 35-1,17 106-15,18-88 16,0 17 0,18-17-1,17-35-15,-17-72 16,35 37-1,-18-54-15,1-17 0,16-1 16,-16-17-16,-19 0 16</inkml:trace>
  <inkml:trace contextRef="#ctx0" brushRef="#br0" timeOffset="158948.8089">14940 11183 0,'0'18'16,"0"-1"-16,0 19 0,-35 17 15,35-36-15,-35 18 16,17-17-16,0 0 16,1 17-16,-19-35 0,19 18 15,-1-1-15,0-17 0</inkml:trace>
  <inkml:trace contextRef="#ctx0" brushRef="#br0" timeOffset="159583.285">16439 10142 0,'18'-17'0,"-36"34"0,36-17 15,17 106 1,-35-35-16,36 123 16,-19-106-16,1 0 0,17 53 15,-17-70 1,-1-36-16,1 0 0,17 18 16,-17-53-16,17-17 15,-35-19-15,36-69 16,-36 34-16,17-52 15,-17 52 1,0 0-16,0-17 0,0 18 16,-17-71-16,17 88 15,-18-18-15,0 71 16</inkml:trace>
  <inkml:trace contextRef="#ctx0" brushRef="#br0" timeOffset="160100.6005">17198 10989 0,'-35'-18'16,"70"36"-16,-88-36 0,18 36 0,-1 0 16,36 17-16,-17-17 15,17 17-15,0 0 0,0-17 16,17-1-16,19 19 15,-19-36-15,36 0 16,-17-18-16,16-35 16,-34 18-16,0-36 15,-1 36-15,-34-36 16,17 19-16,-36-19 16,36 36-16,-35-18 15,18 53 1,-1 0-16,0 0 0,18 17 0,0 1 15,-17 70 1,34-52-16,19 52 16,-19-35-16,36 35 15,-18-53-15,1 0 0,17 18 16,-18-35-16,0-18 16</inkml:trace>
  <inkml:trace contextRef="#ctx0" brushRef="#br0" timeOffset="160449.51">17498 10777 0,'0'71'16,"17"35"-16,19 0 15,-19-1 1,1-69-16,0 17 15,-18-36-15,17 1 16,-17-36 0,0-17-1,18 0-15,17-1 16,-17 36-16,-1 0 16,19 0-16,-1 18 15,-17 17-15,-18-17 0,0 0 16,0-1-16,0 1 0,-18 0 15,0-1-15,1-17 0,-1 18 16,-52-18-16,34-18 16,1 1-1,17-1-15,-17-17 16</inkml:trace>
  <inkml:trace contextRef="#ctx0" brushRef="#br0" timeOffset="161250.9393">17110 9878 0,'0'-35'16,"0"17"-16,0 0 15,-18 18-15,0 18 16,1 17 0,-1 18-1,18-35-15,18 35 16,-1-36-16,1 1 0,35 0 15,-18-18-15,18 0 16,-35-18-16,17 0 16,-17 1-16,-18-1 15,0 0 1,-18 1-16,0 17 16,1 17-1,17 1-15,-18 0 0,18-1 16,18 1-16,-1 0 0,1-1 15,35 1 1,-35-1-16,35-17 0,-36-17 16,1-1-1,0 18-15,-36-35 16,0 17-16,-17 1 16,17-1-16,1 18 15,-1-18-15</inkml:trace>
  <inkml:trace contextRef="#ctx0" brushRef="#br0" timeOffset="161496.639">17639 10037 0,'0'0'0,"0"17"0,-18-17 16,18 18-1,0-36 32,0 1-31,-17-19-1,17 19-15,0-1 16,0 0-16,0 1 0,17 17 31,1 17-31,0-17 16</inkml:trace>
  <inkml:trace contextRef="#ctx0" brushRef="#br0" timeOffset="162441.1757">17745 10089 0,'17'0'31,"1"-17"-31,-18-1 15,0-17 1,0 17-16,0 1 16,0-1-16,0 0 15,18 36 1,-18 0-16,0-1 16,17-17-1,-17 18-15,18 0 16,0-18-16,-1 0 15,1 0 48,-1 17-47,1-17-16,0 0 15,-1 0 16,-17-17-15,18-1-16,0 0 16,-18 1-16,17-19 15,1-17 1,0 36-16,-18-54 0,0 36 16,0 0-16,-18-1 15,18 19-15,-18-1 16,18 36-16,-17 17 15,17 0-15,17 36 16,-17-36-16,18 0 16,-18 1-16,18-19 0,-18 36 15,0-35 1,0 17-16,0-52 31,-18-1-31,36 0 16,-18 1-1,17 17-15,19 0 16,-19 0-16,1 0 16,-1 17-16,1-17 15,0 0-15,-18-17 47,0-1-31,17 0-1,-17-17-15,18 17 16,0-34 0,-18 34-16,0-17 0,0-18 15,0 35-15,-18 0 16,18 36 0,-18 17-16,18 18 15,0 35-15,0-52 16,18 17-16,35 17 15,-35-52-15,17 17 16,18-17 0,-36-1-16,19 1 0,-19-18 15</inkml:trace>
  <inkml:trace contextRef="#ctx0" brushRef="#br0" timeOffset="163018.9036">18609 10601 0,'18'0'16,"35"0"-1,-36-18-15,54 1 16,-54 17-16,1 0 0,0 0 15</inkml:trace>
  <inkml:trace contextRef="#ctx0" brushRef="#br0" timeOffset="163147.9162">18697 10742 0,'0'0'16,"53"0"-16,-35 0 0,-1 0 0,1 0 15</inkml:trace>
  <inkml:trace contextRef="#ctx0" brushRef="#br0" timeOffset="163828.4875">19703 10354 0,'0'-18'15,"0"36"-15,17-18 0,1 88 16,0-35-16,-1 35 16,1-17-16,-1 17 0,19 53 15,-1-88-15,-17 0 16,17 18 0,18-71-1,-35 0-15,-1-18 0,18-53 16,-17 18-16,-18-52 15,0 34-15,0 18 0,-18-53 16,18 71 0,-17-35-16,17 52 15,-18 18-15,18 18 16</inkml:trace>
  <inkml:trace contextRef="#ctx0" brushRef="#br0" timeOffset="164187.1672">20373 10971 0,'0'0'16,"-35"-17"-16,17 17 0,-17 0 16,17 0-16,18 17 15,0 1-15,0 0 16,35-1-1,-17-17-15,17-17 16,-17 17-16,0-36 16,-1 19-16,-17-19 15,0 19-15,0-18 16,-17 35-16,17 17 47,0 18-47,17 1 15,18-19-15,1 1 16,-1-18-16,-17 0 16,17-18-16,-35 1 15</inkml:trace>
  <inkml:trace contextRef="#ctx0" brushRef="#br0" timeOffset="164467.4967">20620 10830 0,'0'0'0,"0"36"0,18 69 16,-18-69-16,17 17 15,1-36-15,-1-17 16,1 0 0,0 0-16,-1-17 0,1 17 15,17-18-15,1 0 16,-19 18-16,18 0 15,-35 18-15,0 0 16,-17-1-16,-18 1 16,17-18-16,-17 18 15,17-18-15,0-18 16,18 0 0</inkml:trace>
  <inkml:trace contextRef="#ctx0" brushRef="#br0" timeOffset="164698.8921">21484 10089 0,'0'89'15,"0"-36"-15,0 17 0,-53 89 16,36-71-16,-54 88 15,36-87-15,0 69 16,-1-52 0,19-70-16,17-1 15,-18 18-15,0-53 16</inkml:trace>
  <inkml:trace contextRef="#ctx0" brushRef="#br0" timeOffset="165293.8283">22031 10336 0,'0'-35'0,"0"70"16,0-88-16,0 36 0,-18 17 15,1 70 1,-1-17-16,0 0 0,1 106 16,-1-88-16,18 70 15,18-88-15,-1 17 16,19 18-1,-1-52-15,0-1 0,36-17 16,-36-1-16,0-17 16</inkml:trace>
  <inkml:trace contextRef="#ctx0" brushRef="#br0" timeOffset="165499.8727">22419 10407 0,'0'0'16,"18"106"-16,-1-53 15,-17 88-15,18-88 16,-18 17-16,35 36 16,-35-53-16,18-18 0,0 18 15,17-17-15,-18-19 16</inkml:trace>
  <inkml:trace contextRef="#ctx0" brushRef="#br0" timeOffset="165645.2888">22772 10848 0,'35'-18'15,"-70"36"-15,105-36 0,-34 18 16,17-17-16,-18 17 15,-18 0-15</inkml:trace>
  <inkml:trace contextRef="#ctx0" brushRef="#br0" timeOffset="166118.025">23230 11483 0,'18'0'16,"-18"-18"-16,0 1 15,18-19-15,-18 1 0,0-71 16,0 36 0,0-89-16,0 53 15,0 18-15,0-18 0,17-70 16,19 88-1,-1 70-15,18 0 16,-18 36-16,18 17 16,-35-17-16,-1 35 15,-34-18-15,-19 18 16,19-18-16,-19 0 16,19-17-16,17 35 15,0-35-15,53 35 16,-18-36-1,18 36-15,-35-35 16,-1-1-16,1-17 0,-36 18 16,-35-18-1,18 0-15,-18 0 16,18 0-16,0 0 16,17 0-1,36 0-15</inkml:trace>
  <inkml:trace contextRef="#ctx0" brushRef="#br0" timeOffset="166267.6843">23724 11007 0,'18'17'16,"-18"19"-16,0-19 0,0 54 16,0-54-16,0 36 15,18-35-15,-18 17 16</inkml:trace>
  <inkml:trace contextRef="#ctx0" brushRef="#br0" timeOffset="166646.1125">23883 10407 0,'0'-18'16,"35"18"0,-17 0-16,35-17 15,-18 17-15,0-18 16,-17 18-16,0 0 15,-1 0-15</inkml:trace>
  <inkml:trace contextRef="#ctx0" brushRef="#br0" timeOffset="166828.8593">24059 10266 0,'-17'53'16,"17"-36"-16,0 19 0,0 17 15,17 0 1,1-18-16,17 0 16,1-35-16,17 18 15,-18-18 1,0 0-16</inkml:trace>
  <inkml:trace contextRef="#ctx0" brushRef="#br0" timeOffset="167284.78">24465 10160 0,'0'-18'15,"0"36"-15,18 0 16,17 17-16,0 0 0,54 89 16,-37-71-16,37 88 15,-54-53-15,18 35 16,-53-52-16,0 35 16,0-53-1,-35 17-15,17-34 16,-17 16-16,-1-16 15,1-1-15,0-17 16,17-1-16</inkml:trace>
  <inkml:trace contextRef="#ctx0" brushRef="#br0" timeOffset="168792.2377">5539 12788 0,'-18'-17'0,"36"34"0,-54-52 16,-17 0-16,18 35 16,-53 0-16,35 17 15,0 19-15,-35 34 16,70-35-16,18 71 15,18-53-15,52 53 16,-17-53-16,71 17 16,-71-34-16,35 17 15,-53-36-15,-17 36 16,-18-35 0,-53-1-16,18 1 15,-71-18-15,0-18 16,18 1-1,70 17-15,1 0 16,-1 0-16,36 0 16</inkml:trace>
  <inkml:trace contextRef="#ctx0" brushRef="#br0" timeOffset="169265.4643">6138 13600 0,'0'0'15,"-17"-18"-15,-19 0 0,1 18 16,18 18-16,-36 17 15,35-17-15,0 17 0,18 0 16,-17 1-16,17-19 16,17 19-16,1-19 0,0-17 15,17 18-15,0-36 16,0 1-16,-17-1 0,0-17 16,-1-1-16,-17 1 0,18-53 15,-18 53-15,0-54 16,0 37-1,-18 16-15,1-17 16,-1 53-16,0 0 16,18 18-16,0 0 0,0 70 15,0-35-15,0 0 16,18-18-16,0 18 16,17 35-16,-17-53 15,35 18-15,-36-35 16,1 0-16,-1-18 0,1 0 15</inkml:trace>
  <inkml:trace contextRef="#ctx0" brushRef="#br0" timeOffset="169592.8492">6385 13582 0,'0'0'0,"0"18"15,18 17 1,-18-17-16,0 34 15,0-34-15,0 17 16,0-17-16,18-18 16,-1 18-16,1-18 15,-18-18-15,17 18 16,-17-18 0,18 18-1,0 36-15,-18-19 16,35 1-16,-17 0 15,17-18 1,-17-18-16,-1 0 0,-17 1 16,0-36-1,-17 35-15,-36-35 16,35 36-16,0-1 0,1 0 16</inkml:trace>
  <inkml:trace contextRef="#ctx0" brushRef="#br0" timeOffset="170187.5533">5997 12524 0,'-17'-18'16,"-1"36"-16,0-18 15,18 17-15,-17 1 0,-1 17 16,18 0-16,18 18 16,-1-35-16,19 17 15,-19-17 1,36 0-16,-18-18 16,1-18-16,-19 0 15,1 1-15,-18-1 16,0 0-16,-18 1 15,18 34 1,-17 1 0,17 17-16,35 18 15,-17-35-15,35-1 16,-18 1 0,-18-18-16,36 0 15,-53-18-15,18 1 16,-18-1-16,0 1 0,-18-1 15,1-17-15,-1 17 16,0 0-16,-17 1 16</inkml:trace>
  <inkml:trace contextRef="#ctx0" brushRef="#br0" timeOffset="170427.3546">6438 12771 0,'0'0'0,"0"17"16,0 1-16,0-36 15,0 1 1,0-1-16,0-17 16,0 17-16,0-35 15,0 35-15,0 1 16,0-1-1,18 18-15,-1 18 0,1-1 16,0 1-16,-1 17 16</inkml:trace>
  <inkml:trace contextRef="#ctx0" brushRef="#br0" timeOffset="170633.0994">6562 12718 0,'0'0'16,"0"17"-16,17-17 15,-17-17 32,0-1-31,0 0-16,18 1 15,-18-1-15,18-17 16,-1 35-16,1-18 16,-18 36-1,18-1-15,-18 1 16,17 0-16</inkml:trace>
  <inkml:trace contextRef="#ctx0" brushRef="#br0" timeOffset="171439.4351">6685 12700 0,'18'0'32,"17"-18"-17,-17 18-15,-1 0 16,1-17-16,-18-1 31,18 18 0,-1 0-15,1 0 0,0 0-1,-18-18-15,17 18 16,-17-17-16,0-1 15,0 1-15,0-19 0,0 19 16,0-36 0,0 17-16,-17 1 0,17 0 15,-18 0-15,18 17 0,-18 18 16,1 0-16,17 35 16,0 1-16,0-1 15,17 18-15,1-18 0,0 18 16,17 0-1,-18-18-15,1 18 16,-18-35-16,0-1 16,-18-17-16,1 0 15,-1-17-15,18-1 16,-17 0 0,17 1-16,17-1 15,1 18 1,-1 18-16,1-18 15,0 0-15,-1 17 0,1-17 16,0 18 0,-1-18-1,1 0 1,0 0 0,-1 0-16,1 0 15,-1-18 1,-17 1-1,18-1-15,-18 0 16,0-17-16,0 18 16,0-19-16,0 19 0,0-19 15,0 1-15,0 17 16,0 1-16,0-18 16,18 35-16,-18 35 15,0 0-15,17 0 16,-17 18-16,18-17 0,35 34 15,-35-52-15,35 35 16,-36-36-16,18 19 16</inkml:trace>
  <inkml:trace contextRef="#ctx0" brushRef="#br0" timeOffset="171819.6037">8026 12965 0,'53'0'15,"0"-18"-15,-18 18 16,35-35-16,-17 35 16,18 0-16,-54 0 15</inkml:trace>
  <inkml:trace contextRef="#ctx0" brushRef="#br0" timeOffset="171934.71">8149 13176 0,'35'18'15,"-70"-36"-15,106 54 0,17-54 16,-35 18 0,35-35-16,-53 35 15</inkml:trace>
  <inkml:trace contextRef="#ctx0" brushRef="#br0" timeOffset="174047.4871">9719 12965 0,'-35'-18'16,"17"18"-16,-17-18 0,-71 18 16,53 18-16,0 0 15,-17-1-15,17 19 0,-35 34 16,52-35-16,36 36 15,0-36 1,71 36-16,-18-54 16,70 36-16,-52-53 15,17 36-15,-53-36 16,-17 17 0,-18 1-16,-71-1 15,36-17-15,-18 0 16,-35 0-16,53 0 15,17 0-15,0 18 16,71-18 0</inkml:trace>
  <inkml:trace contextRef="#ctx0" brushRef="#br0" timeOffset="174837.5132">10019 13547 0,'-18'0'0,"36"0"0,-53 0 16,-1 0-16,19 0 15,-19 35-15,19-17 16,-1-1-16,18 19 0,-17-19 16,17 1-16,0-1 0,35 19 15,-18-36 1,36 0-16,-17-18 15,17-35-15,-36 18 16,1-36-16,-18 36 16,0 0-16,0-1 15,0 1-15,-18 0 0,1 0 0,17-1 16,-36-34 0,19 35-16,-1 17 15,18 53 1,0 53-16,18-17 15,-1-1-15,36 54 16,-35-89-16,35 53 16,-18-52-16,18-1 15,-18-35-15,0 0 16</inkml:trace>
  <inkml:trace contextRef="#ctx0" brushRef="#br0" timeOffset="175209.9863">10319 13582 0,'0'0'0,"0"35"0,0 1 16,0-1-16,0 35 16,17-52-16,19 0 15,-19-1-15,19-17 16,-36-17-16,17 17 15,-17-18-15,0 0 0,18 1 16,-18-1-16,0 0 16,18 18-16,-1 0 15,1 18-15,17 0 16,-17-1-16,17 1 16,-17-18-16,-1 0 15,1-18 1,-18 1-1,0-1-15,0 0 0,-18-34 16,18 34 0,0 0-16,0 1 0,0-1 0,0-17 15,18 17 1,-18 0-16,18 1 0</inkml:trace>
  <inkml:trace contextRef="#ctx0" brushRef="#br0" timeOffset="175426.8029">11148 12735 0,'0'53'16,"0"0"-16,-35 88 15,17-53-15,0 1 0,-52 105 16,34-89-1,-17 54-15,36-88 16,17 17-16,-18-53 16,18-17-16</inkml:trace>
  <inkml:trace contextRef="#ctx0" brushRef="#br0" timeOffset="176155.588">11553 12718 0,'-17'0'16,"17"35"-16,-18 35 15,18-17-15,-17 71 16,-1-71-16,18 53 16,-18-53-16,18 17 0,36 18 15,-19-35 1,36 18-16,-18-54 15,36 1-15,-53-36 16</inkml:trace>
  <inkml:trace contextRef="#ctx0" brushRef="#br0" timeOffset="176360.7841">11889 12859 0,'0'88'0,"17"-35"16,-17 0-16,0 53 15,18-53-15,-18-1 0,0 1 16,18-17-16,-18-1 0,35 18 16,-18-53-1,1 17-15</inkml:trace>
  <inkml:trace contextRef="#ctx0" brushRef="#br0" timeOffset="176513.2774">12171 13212 0,'35'0'16,"-17"-18"-16,17 18 15,18-18-15,-18 18 16,18 0-1</inkml:trace>
  <inkml:trace contextRef="#ctx0" brushRef="#br0" timeOffset="177073.1233">12929 13970 0,'0'0'15,"0"-35"-15,-17 17 0,17-17 16,-18-36-1,0 18-15,-17-70 16,17 35-16,1-1 0,-18-105 16,17 106-16,0 18 15,18-1-15,0 1 0,36-19 16,-19 54-16,36 17 16,-18 1-1,1 17-15,-19 0 0,19 17 16,-1 1-16,-35 0 15,18-1-15,-18 1 0,-18 35 16,18-35-16,-18 35 16,18-18-1,0 0-15,18-17 16,0-1-16,-1 19 16,18-19-16,-17 1 0,17 35 15,-35-36-15,0 19 16,0-19-16,-17 1 15,-1-18-15,-17 0 16,17 0-16,-17 0 16,17-18-1,1 18-15</inkml:trace>
  <inkml:trace contextRef="#ctx0" brushRef="#br0" timeOffset="177546.3474">13300 13300 0,'17'0'16,"19"0"-1,-19 0 1,19 17-16,34 1 16,-52 0-16,-18-1 15,17 1-15,-17 17 0,-35 0 16,17 1-16,-34-1 16,34 0-16,0-17 15,18 0-15,18-1 16,35-17-1,-18 0-15,36-17 16,-54-1-16,1 18 16</inkml:trace>
  <inkml:trace contextRef="#ctx0" brushRef="#br0" timeOffset="177873.6066">13441 12771 0,'0'-18'15,"35"18"-15,18-18 16,-18 18 0,18-17-16,-17 17 15,-19 0-15,-17-18 16</inkml:trace>
  <inkml:trace contextRef="#ctx0" brushRef="#br0" timeOffset="178056.7775">13564 12612 0,'18'53'15,"-18"-18"-15,0 0 16,0 1-16,0-19 0,0 54 15,18-54-15,17 19 16,0-36-16,0 0 0,36 0 16,-53-18-16</inkml:trace>
  <inkml:trace contextRef="#ctx0" brushRef="#br0" timeOffset="178307.7357">13899 12471 0,'71'70'16,"-142"-140"-16,177 211 0,-53-88 0,-18-18 15,18 18-15,0 17 0,18 19 16,-53-36-16,-18 52 15,0-69-15,-18 17 16,-17 0-16,17-36 16,-17 1-16,-1-1 15</inkml:trace>
  <inkml:trace contextRef="#ctx0" brushRef="#br0" timeOffset="178730.4112">15117 13670 0,'0'0'15,"-18"71"-15,-17-36 0,-18 18 16,17-35-16,-16 34 16,34-52-16,18 18 15</inkml:trace>
  <inkml:trace contextRef="#ctx0" brushRef="#br0" timeOffset="188306.6281">16739 12788 0,'0'0'0,"-17"0"0,-19 0 0,-17 0 15,18 0-15,-18 35 16,18-17-16,17 35 15,18-18-15,18 36 16,17-36-16,53 36 16,-35-54-1,36 36-15,-54-35 16,18 17-16,-36 0 16,-17 1-16,-17-36 15,-1 17-15,1 1 16,-19-18-16,-34 18 15,17-18-15,-18 0 16,54 0-16,-19-18 16</inkml:trace>
  <inkml:trace contextRef="#ctx0" brushRef="#br0" timeOffset="188895.9062">17286 13423 0,'0'-17'16,"-18"17"-16,1 0 15,-1 0-15,1 0 0,-1 17 16,0 1-16,1 17 0,-1 18 15,18-18 1,0 18-16,0-35 16,35 0-16,1-18 15,-1-18-15,18-35 16,-18 0 0,-35 18-16,18-36 15,-18 36-15,-18-36 16,18 36-16,-18 0 15,1-18-15,-1 53 16,0-18-16,18 36 16,0 17-16,0 36 15,0-36 1,36 53-16,-19-53 16,1 18-16,0-17 0,-1-19 15,1 19-15,17-19 0,-17 1 16,0 0-16,-1-18 0,1 17 15</inkml:trace>
  <inkml:trace contextRef="#ctx0" brushRef="#br0" timeOffset="189219.1575">17498 13335 0,'0'0'16,"17"88"-16,-17-53 0,36 54 16,-36-54-16,17 0 15,1-17-15,0 17 16,-1-17-16,1-18 16,0-18-16,-1 1 15,1-1-15,-1 0 0,1 1 16,0 17-16,-1 17 15,-17 1-15,0 17 16,0-17 0,-17-18-16,-1 0 0,0 0 15,1 0-15,-18 0 16,-1-35-16,1 17 16</inkml:trace>
  <inkml:trace contextRef="#ctx0" brushRef="#br0" timeOffset="189721.1988">17198 12524 0,'0'-18'15,"0"36"-15,0-18 16,0 70 0,0-35-16,18 36 15,-18-36-15,17-17 0,18 17 16,1-35 0,-1 0-16,0-17 15,-17-1-15,0-17 16,-18 17-16,0 0 15,-18 18 1,0 18 0,18 0-16,0-1 15,0 1-15,0 0 16,36-18-16,-19 0 16,19 0-16,-1 0 15,-18-18-15,1 0 0,0 1 16,-18-1-16,17 18 0,-34-35 15,-1 35 1,0 0-16,-17-18 16,0 18-16,17 0 15,1 0-15,-1 0 16,36 0 0</inkml:trace>
  <inkml:trace contextRef="#ctx0" brushRef="#br0" timeOffset="190013.8433">17674 12665 0,'0'0'15,"18"17"-15,-18 1 16,17-18-16,-17 18 15,-17-36 17,17 0-32,0 1 15,0-36-15,17 35 16,1-17-16,0 17 16,-1 18-1,1-17-15,0 17 16,-18 35-1</inkml:trace>
  <inkml:trace contextRef="#ctx0" brushRef="#br0" timeOffset="190235.672">17833 12682 0,'-18'0'16,"18"-17"-16,0-1 15,18-17 1,-18 17-16,18 1 16,-18-1-16,17 0 0,1 1 15,-1-1 1,-17 36 0,0 17-1,0-17-15</inkml:trace>
  <inkml:trace contextRef="#ctx0" brushRef="#br0" timeOffset="190830.3127">17939 12629 0,'17'0'16,"19"0"0,-19-17-1,-17-1-15,-17 18 31,-1 18-15,0-18-16,18 17 0,0 1 16,0 0-16,0-1 15,18-17-15,0 0 16,-1 18 0,1-18-16,0-18 15,-1 18 1,1-17-16,-18-1 15,18 0-15,-18 1 16,0-1-16,0-35 16,0 36-1,0-19-15,0 19 0,0-54 16,0 36-16,-18-36 16,0 36-16,1 17 15,-1 18-15,0 18 16,18 17-1,0 36-15,0-36 16,18 36-16,0-36 16,17 18-16,-17-35 15,-18-1-15,0 1 16,-18-36 15,18 1-15,-18-1-16,36 18 15,0 0 1,-1 0 0,1 0-16,17 0 15,-17 0-15,-1 0 16</inkml:trace>
  <inkml:trace contextRef="#ctx0" brushRef="#br0" timeOffset="191547.0245">18239 12612 0,'17'0'16,"19"0"-1,-19 0-15,1 0 16,-1 0-16,-17-18 0,18 1 15,-18-1 1,-18 0 0,1 18-16,-1 0 15,1 18-15,-1-18 16,0 35-16,36-17 16,0 17-1,-1-17-15,1-18 16,-1 17-16,1-17 0,0 0 15,-1 18-15,1-18 0,0-18 16,-18 1 15,17 34-15,1-17 15,0 0-15,-18-17-16,17-19 15,1 1-15,-18 18 0,17-54 16,-17 36-16,-17-1 16,17 1-16,0 0 0,-35 0 15,35 17-15,-18 0 16,18 54 0,0 34-1,0-17-15,35 53 16,-17-71-16,35 36 15,-18-36-15,18 18 16,-18-35-16,36-18 16</inkml:trace>
  <inkml:trace contextRef="#ctx0" brushRef="#br0" timeOffset="191832.6893">19173 12806 0,'18'0'16,"53"-18"-16,17 1 16,-53-1-16,36 18 15,-54 0-15,-34 0 16</inkml:trace>
  <inkml:trace contextRef="#ctx0" brushRef="#br0" timeOffset="191949.9993">19297 13000 0,'0'0'16,"88"0"-16,-35 0 0,0-18 15,-18 18-15,36-35 0</inkml:trace>
  <inkml:trace contextRef="#ctx0" brushRef="#br0" timeOffset="192705.3871">20638 12894 0,'-18'-53'0,"36"106"0,-54-141 16,1 53-16,0 17 15,-54 18 1,37 18-16,-37 52 16,72-35-16,-1 18 0,0-17 15,36 17-15,53 35 16,-18-53-16,52 18 16,-52-18-16,0-17 0,18 17 15,-54-17 1,1-1-16,-36-17 15,-34 18-15,16-18 16,-52 0-16,53 0 16,-53 0-1,70-18-15,-17 18 16</inkml:trace>
  <inkml:trace contextRef="#ctx0" brushRef="#br0" timeOffset="193160.2507">20990 13423 0,'0'0'16,"0"-35"-16,0 17 0,0 1 15,0-1 1,-17 0-16,-1 18 15,-17 36 1,17-1-16,-17 18 16,17-18-16,1 18 15,17-35 1,0-1-16,35-17 16,0 0-16,18-53 15,-35 36-15,-1-19 16,1-16-16,0 16 0,-18-52 15,0 53-15,0-53 16,-18 52-16,0 1 16,1 35-16,17 18 15,0-1-15,0 36 16,0-17-16,17 34 16,1-35-16,35 36 15,-18-36 1,18 0-16,-35-35 15,17 18-15,-17-18 16</inkml:trace>
  <inkml:trace contextRef="#ctx0" brushRef="#br0" timeOffset="193611.5539">21255 13053 0,'0'-18'0,"0"36"0,18-36 15,-18 36 1,17 35-1,-17-18-15,0 0 16,0 1-16,18 16 0,-18 19 16,17 0-1,-17-54-15,0 1 16,18-18-16,0 0 16,35-35-1,-18 35-15,35-18 16,-34 36-16,34-1 15,-34 1-15,-19 35 16,-17-18-16,-17 0 16,-1-17-16,-35 0 15,18-1 1,-1-17-16,-34-17 16,35-1-16,-1-17 15</inkml:trace>
  <inkml:trace contextRef="#ctx0" brushRef="#br0" timeOffset="194957.808">20355 10936 0,'0'-18'0,"-17"1"31,-1 17-15,0 17-1,1-17 1,-1 36-16,0-19 16,18 1-1,18 0-15,0-1 16,-1 1-16,1-18 16,0 0-16,-1-18 15,1 1-15,-18-1 16,0-17-16,0 17 15,0-17-15,0-18 16,0 18-16,0-1 0,-18-17 16,18 18-1,-17 0-15,-1 17 16,18-17-16,-18 35 16,1 35-16,17-17 15,0 52-15,0-34 16,17-1-16,1 0 15,0 1-15,-1-1 0,1 0 16,35 18-16,-18-35 16,0 17-16,-17-35 15,17 18-15</inkml:trace>
  <inkml:trace contextRef="#ctx0" brushRef="#br0" timeOffset="195681.6251">22119 12506 0,'0'0'16,"0"18"-16,0 35 15,0-18 1,-17 88-16,17-52 16,-53 88-16,35-89 15,0 18-15,-17-17 0,0-1 16,17 1-16,-17-18 15,17 17-15,1-34 16,34-19-16,-17 1 16,18-36-16,0 18 0</inkml:trace>
  <inkml:trace contextRef="#ctx0" brushRef="#br0" timeOffset="195976.6529">22648 12506 0,'0'0'0,"-17"18"16,-1 17-16,0 18 0,-17 70 15,18-52-15,17 17 16,-18-17-16,18-1 0,0 54 16,18-71-16,-1-18 15,54 18 1,-1-18-16,-34-35 16,-1-18-16,-18 1 15</inkml:trace>
  <inkml:trace contextRef="#ctx0" brushRef="#br0" timeOffset="196180.7222">22966 12647 0,'0'0'0,"17"71"16,1-18-16,-18-1 15,35 72-15,-35-53 16,18 34-1,-18-52-15,18 18 16,-1-36-16,1-17 16,0-18-16,-1 0 15</inkml:trace>
  <inkml:trace contextRef="#ctx0" brushRef="#br0" timeOffset="196326.3793">23230 13053 0,'53'0'16,"-35"-18"-16,17 18 0,1 0 16,-1-17-16,0 17 15,-17 0-15,17-18 16</inkml:trace>
  <inkml:trace contextRef="#ctx0" brushRef="#br0" timeOffset="197103.3204">23848 13758 0,'0'-17'15,"0"34"-15,0-52 0,0-18 16,0 36-16,0-72 16,-18 54-16,18-18 15,-17-70-15,17 52 16,-18-70-16,18 70 16,18-70-16,-18 88 15,52-17 1,-16 52-16,34 18 15,-52 0-15,35 35 16,-36-17-16,-17 35 16,0-18-16,-17-17 15,-1 17-15,1-17 0,-1 17 16,18-17 0,18-1-16,17 1 15,-18-18-15,19 35 16,-19-17-16,1 35 15,-18-35-15,-35 17 16,17 0 0,-17-17-16,17-1 15,-17-17-15,17 0 16,36-17 0</inkml:trace>
  <inkml:trace contextRef="#ctx0" brushRef="#br0" timeOffset="197394.4251">24359 13176 0,'18'0'15,"0"0"-15,-1 18 16,1 0 0,-18 34-16,-18-16 15,1 17-15,-1-36 16,-17 19-16,35-19 16,0 1-1,17-18-15,1 0 0,0 0 16,35-18-16,-18 1 15,-18-1-15</inkml:trace>
  <inkml:trace contextRef="#ctx0" brushRef="#br0" timeOffset="197749.1646">24624 12647 0,'0'0'0,"18"0"31,34 0-31,-34 0 16,17 0-16,18 0 15,-35 0-15,0 0 0,-18-18 16</inkml:trace>
  <inkml:trace contextRef="#ctx0" brushRef="#br0" timeOffset="197943.7669">24783 12506 0,'0'0'15,"-18"53"-15,0-18 16,18 0-16,-17 36 15,17-36-15,35 1 16,-17-19-16,35 1 16,-18-1-16,35-17 15,-52-17-15</inkml:trace>
  <inkml:trace contextRef="#ctx0" brushRef="#br0" timeOffset="198237.7793">25065 12347 0,'35'-17'0,"-17"34"16,17 1-16,0 17 0,1 0 15,-1 18-15,18 18 0,35 70 16,-53-70-16,1-1 16,-1 71-1,-18-17-15,-34-54 16,17-17-16,-53 53 16,-35-18-1,35-70-15,0 17 0</inkml:trace>
  <inkml:trace contextRef="#ctx0" brushRef="#br0" timeOffset="201314.5981">5539 15487 0,'0'0'16,"0"141"-16,0-70 0,0 17 0,0 106 15,0-106-15,35 53 16,-17-88 0,-1-18-16,18 1 15,1-19-15,34-17 0,-34-17 16,-1-19-16,18-52 16,-36 53-16,19-53 15,-36 35-15,0 35 16,17 0-16,1 1 15,-18 34-15,53 54 16,-35-18-16,52 18 16,-35-36-16,1-18 0,52 19 15,-53-36-15,36-18 16,-36 0-16,-17 1 16,-1-18-16,-17-1 15,-17-52-15,-1 53 16,-17-71-16,-1 53 15,-17-70-15,36 70 16,-36-18-16,35 36 16</inkml:trace>
  <inkml:trace contextRef="#ctx0" brushRef="#br0" timeOffset="201686.6095">6826 15822 0,'36'18'16,"-19"-18"-16,1 0 15,17 0-15,0-18 0,1 18 16,17-18-16,-36 18 16,1 0-16,-36 0 15</inkml:trace>
  <inkml:trace contextRef="#ctx0" brushRef="#br0" timeOffset="201820.0158">6932 16051 0,'0'0'0,"71"0"0,-54 0 0,54-17 16,-54 17-1,1 0-15</inkml:trace>
  <inkml:trace contextRef="#ctx0" brushRef="#br0" timeOffset="203132.5958">6650 15857 0</inkml:trace>
  <inkml:trace contextRef="#ctx0" brushRef="#br0" timeOffset="203255.4199">6703 16069 0,'0'0'0,"17"18"0</inkml:trace>
  <inkml:trace contextRef="#ctx0" brushRef="#br0" timeOffset="204016.9809">7973 15558 0,'0'35'31,"0"0"-31,17 18 0,-17 0 16,18 17-16,0 1 0,-18 17 15,53 36-15,-36-71 16,36 17-1,-35-52-15,35-18 16,-18-18-16,0-35 16,-17 18-16,0 0 15,-18-1-15,0 1 0,17-18 16,1 36-16,-1 34 16,1 1-16,35 35 15,-35-18-15,52 18 16,-52-35-16,52 35 15,-52-53-15,35 17 16,-35-34-16,-1-1 16,-17-17-1,-17-36-15,-1 18 16,-17-53-16,17 36 16,-17-54-16,17 54 15,1 17-15,34 53 31,1 17-31</inkml:trace>
  <inkml:trace contextRef="#ctx0" brushRef="#br0" timeOffset="204188.703">8978 15840 0,'18'17'0,"17"-17"15,18-17 1,-18 17-16,54-36 16,-54 19-16,0-1 15,-17 18-15</inkml:trace>
  <inkml:trace contextRef="#ctx0" brushRef="#br0" timeOffset="205079.0142">10460 15558 0,'18'0'16,"-1"0"-16,-17 17 16,0 18-16,0-17 0,0 17 15,0 1-15,0 17 0,-53 17 16,36-35-16,-54 18 15,36-35-15,-1 0 16,1-1-16,-18 1 16,-17-18-16,34-18 15,-16 1-15,34-1 16,18-17-16,0-1 16,35 1-16,0 17 15,36 18-15,-36 0 16,18 0-1,0 36-15,53 17 0,-71 0 16,53 17-16,-52-52 16,17 35-16,-18-36 15,-35 1-15,18 0 16</inkml:trace>
  <inkml:trace contextRef="#ctx0" brushRef="#br0" timeOffset="213658.9603">12083 14852 0,'0'-18'16,"17"18"31,1 0-47,0 36 15,17 34 1,-18-17-16,36 71 16,-35-54-16,35 89 15,-35-89-15,-1-17 0,19 36 16,-19-54-16,1 0 15,-1-35 1,1 0-16,-18-18 16,35-52-16,-35 17 15,18-71-15,-18 72 16,0-72-16,0 54 16,-18-36-1,18 53-15,0 18 0,-17-1 16,17 19-16,0-19 15,-18 19-15</inkml:trace>
  <inkml:trace contextRef="#ctx0" brushRef="#br0" timeOffset="215466.9963">12894 15558 0,'0'-18'0,"0"0"31,-18 18-31,18-17 16,-17 17-1,-1 17-15,-17 19 16,35-19-16,-35 36 16,35-35-16,-18 17 15,18-17-15,0-1 16,18-17-16,-18 18 0,52-36 16,-34 18-16,17-35 15,-35 0-15,36-1 16,-36 19-1,0-36-15,0 18 16,0-18-16,-18 17 16,18 19-16,0-19 0,-18 19 15,18-18-15,-17-1 16,17 19-16,-18 17 16,18 35-1,-18 0-15,18 36 16,18-36-16,-18 0 15,18 18-15,-1-35 16,19 35 0,-19-36-16,19 19 15,-19-36-15,1 17 0,0-17 16,-1 18-16</inkml:trace>
  <inkml:trace contextRef="#ctx0" brushRef="#br0" timeOffset="216163.8398">13141 15558 0,'0'-18'16,"0"36"-1,0 17 1,0-18 0,-18 1-16,18 35 15,18-35-15,-18-1 0,0 1 16,18-18-16,-1 0 16,-17-18-1,18 18 1,-18-35-16,18 35 15,-18-18-15,17 1 16,1 34-16,17 1 16,-17 0-16,-1-18 15,19 17-15,-19-17 16,36 0-16,-35 0 16,-1 0-16,-17-17 15,0-1 1,0 0-16,0 1 0,-17-19 15,-1 1-15,1 0 16,17 17-16</inkml:trace>
  <inkml:trace contextRef="#ctx0" brushRef="#br0" timeOffset="217080.3726">12859 14658 0,'-18'-18'0,"0"18"32,18 18-17,0 17-15,-17 0 16,17 1-16,0-19 15,0 19-15,0-19 16,35 1-16,-17-18 16,17 0-1,-17 0-15,35-18 16,-36 18-16</inkml:trace>
  <inkml:trace contextRef="#ctx0" brushRef="#br0" timeOffset="217452.4213">13053 14764 0,'0'17'32,"0"19"-17,0-19-15,0 19 16,0-19-16,17 1 16,1-18-16,0 0 15,-1 0-15,1-18 16,-18-17-16,0 0 15,0 17-15,0 0 16,0 1-16,-18-1 0,18 0 16,-17 18-16,-1 0 15</inkml:trace>
  <inkml:trace contextRef="#ctx0" brushRef="#br0" timeOffset="217736.9931">13264 14923 0,'0'0'15,"0"-18"1,18-17-1,-18 17-15,0 0 0,18-17 16,-1-18-16,-17 35 16,18-17-16,0 18 15,-18-1 1,0 36 0,0 17-1</inkml:trace>
  <inkml:trace contextRef="#ctx0" brushRef="#br0" timeOffset="217987.1128">13406 14887 0,'-18'0'15,"18"-17"1,0-1-1,0 0-15,18 1 0,-1-19 16,-17 19-16,18-19 16,-18 19-1,0 34 17,17-17-32,-17 18 15</inkml:trace>
  <inkml:trace contextRef="#ctx0" brushRef="#br0" timeOffset="218774.8845">13511 14887 0,'18'0'15,"0"0"-15,-1 0 16,1-17-16,0 17 16,-18-18-16,0 0 0,0 1 15,0-1-15,-18 0 16,0 18 0,1 0-1,17 18-15,0 0 16,0 17-1,17-17-15,1-1 16,0 1 0,-1-18-16,1 0 15,0 0-15,-18-18 16,0 1 0,17 17 46,1 0-46,-1 17-16,1-17 15,-18 18 1,18-18 0,-18-18 15,0 1-31,0-1 15,0 0 1,17 18 0,1 0 15,0 0-31,-1-17 16,1 17-1,0-18-15,-1 18 16,-17-18-16,-17 1 15,-1-1-15,0 0 16,1 18-16,17-17 16,0-1-16,0 1 15,0 34 1,0 18 0,0 1-16,17-1 15,-17 18-15,0-18 16,18 36-16,-18-54 15,0 19 1</inkml:trace>
  <inkml:trace contextRef="#ctx0" brushRef="#br0" timeOffset="219025.7397">13899 14923 0,'0'0'0,"18"0"31,17 0-31,-17-18 16,17 18-16,-35-18 15,-17 18 17,17 18-17,0 0-15,0-1 16,0 1-16,17-1 15</inkml:trace>
  <inkml:trace contextRef="#ctx0" brushRef="#br0" timeOffset="219333.9961">14058 15011 0,'18'0'16,"-1"-18"-16,1 18 16,-18-18-1,18 18-15,-1-35 16,1 35-16,0-35 15,-18 17-15,17-17 0,-17 17 16,0-17-16,18-36 16,-18 19-16,-18 16 15,18-17-15,-17 18 0,-19-18 16,36 36-16,-17-1 16,-1 18-16,18 18 15,-18-1-15,18 36 0,0-18 16,18 18-16,0 35 15,-1-35-15,36 36 16,-35-54-16,53 0 16,-36-17-16,0-1 15,18 1 1,-35-18-16</inkml:trace>
  <inkml:trace contextRef="#ctx0" brushRef="#br0" timeOffset="220538.8442">11430 16245 0,'-53'0'16,"35"18"-16,-17-18 0,18 0 16,34 0 15,36-18-31,0 18 15,88 0-15,53 18 16,-70-18-16,211 0 16,-141 0-16,247 0 15,-212 0 1,230 0-16,-248 0 16,1-18-16,0 18 0,-36 0 15,0 0-15,-34 0 0,52 0 16,-159 18-16,0 17 15,-52-17 1,-72 17-16</inkml:trace>
  <inkml:trace contextRef="#ctx0" brushRef="#br0" timeOffset="223553.5218">11712 17198 0,'-17'0'47,"17"-18"-47,0 36 63,17 17-48,1-17-15,17 35 16,-17-18-1,35 18-15,-18-18 16,-17 1-16,35-1 16,-36-18-16,1 1 0,-1-18 15,-17 18-15,18-18 16,-18-18-16,0 0 16,0-17-16,0 0 15,-18 0-15,18-1 0,0 1 16,-17-71-16,-1 71 15,1-18-15,-36-53 16,35 71-16,-35-53 16,35 52-16,1 1 15,-1 0-15,1 17 0,-1-35 16,18 36 0,0-1-16,0 0 15,18 18 48,-1 0-63,1-17 15,35 17 1,-18-18-16,0 18 0,18 0 16,0 0-16,0 0 0,0 0 15,88 0-15,-53 0 16,0 0-16,1 0 0,-1 0 15,106-18-15,-88 18 16,-18 0-16,0 0 16,106 0-16,-106 0 15,89 0-15,-89 0 16,71 0-16,-89 0 16,71 0-16,-88 0 15,88-17 1,-88-1-16,0 18 0,18 0 15,35 0-15,-54-17 16,37 17-16,-36 0 16,-18 0-16,-18 0 0,1 0 15,17 0-15,-52 0 47,17 17-31,0 1-16,-18-18 15,18 35 1,-18-17-16,1-1 16,-1 19-16</inkml:trace>
  <inkml:trace contextRef="#ctx0" brushRef="#br0" timeOffset="224215.111">12647 17163 0,'18'0'32,"-1"-36"-32,-17 19 15,0-1 1,-17 0-16,-36 1 15,18 17-15,-54 17 16,54-17-16,-18 18 16,36 0-16,-19-1 0,19 1 15,17 17-15,17-17 16,36 17-16,-18-17 16,18-18-16,-17 17 0,-1 1 15,18 0 1,-36-1-16,1-17 15,-18 18-15,-18 0 0,1-18 0,-1 17 16,-17-17-16,0 18 0,-18-18 16,-18 0-16,36 0 15,0-18 1,35 1 0</inkml:trace>
  <inkml:trace contextRef="#ctx0" brushRef="#br0" timeOffset="224826.7142">12841 17463 0,'0'-18'16,"0"0"-1,-18 18-15,1 0 16,-1 0-1,1 0-15,-19 18 16,36 0-16,-35 34 16,17-16-16,18 17 15,0-36-15,18-17 16,0 18-16,-1-18 0,1 18 16,0-18-16,34-18 15,-34 0-15,0-17 16,-18 0-16,17-1 15,-17 19-15,0-18 0,-17 17 16,-1-35-16,18 35 16,-18-17-16,18 17 0,-17 1 15,17-19 1,-18 36-16,18-17 16,0 34-1,0 19-15,0-1 16,18 18-1,-18-18-15,35 18 16,-35-18-16,35 18 16,-17-35-16,0 0 0,-1-1 15,19-17 1</inkml:trace>
  <inkml:trace contextRef="#ctx0" brushRef="#br0" timeOffset="225205.5478">13018 17498 0,'-18'35'16,"18"-17"-16,0-1 16,18 19-16,-18-1 15,17-17-15,1-1 16,-1-17-1,1 0 1,0-17 15,-1 17-31,1 0 16,-18 17 0,35 1-16,-17-1 0,17-17 15,-35 18 1,35-18-16,-35-18 15,0 1-15,0-18 16,-35-1 0,18 19-16,-1-19 15,0 19-15,-17-19 16,35 19-16</inkml:trace>
  <inkml:trace contextRef="#ctx0" brushRef="#br0" timeOffset="225849.5924">12894 16933 0,'-18'-17'0,"1"34"16,-1 1 0,18 17-16,-18-17 0,18 0 15,0 34 1,36 1 0,17-53-16,-18 0 15,18-17 1,-53-1-1,0 0-15,-18 1 16,18-1 0,0 36 15,0-1-31,0 1 0,0 0 16,36-1-1,-19-17-15,18 0 16,-17 0-16,0 0 15,-1-17-15,-17-1 16,-17 0-16,-1-17 16,0 18-16,1-19 15,-1 36-15,18-17 16</inkml:trace>
  <inkml:trace contextRef="#ctx0" brushRef="#br0" timeOffset="226096.2472">13159 17074 0,'17'0'0,"-34"0"0,52 0 16,-17-17-1,-18-1 1,0 1-1,0-1-15,-18 0 16,18 1-16,0-1 16,18 0-1,-1 18-15,-17 18 16,18 17 0</inkml:trace>
  <inkml:trace contextRef="#ctx0" brushRef="#br0" timeOffset="226511.9356">13264 17074 0,'0'18'0,"18"-18"15,0 0 1,-18-18 0,0 1-1,0-1-15,0 1 16,0-1-16,17 18 15,-17-18 1,18 36 0,0-18-16,-1 18 15,1-18-15,0 17 16,-36-34 31,18 34-16,18-17-15,-18 18-16,17-18 15,1 17-15,-1-17 16,1-17 0,-36-1 15,1 1-31,17-1 15</inkml:trace>
  <inkml:trace contextRef="#ctx0" brushRef="#br0" timeOffset="226651.5636">13388 16810 0,'0'0'0,"0"18"0,0-1 15,0 18-15,18-17 0,-18 0 16,17 17-16,1-17 0,-1 17 15,1-17 1</inkml:trace>
  <inkml:trace contextRef="#ctx0" brushRef="#br0" timeOffset="227027.8176">13441 16969 0,'0'0'0,"35"0"16,-35 17-16,18-17 0,-1 18 15,1-18-15,0 18 16,-1-18 0,-34-18 15,17 0 0,17 18-15,1-17-1,0-1-15,-18 0 16,0 1-16,17-19 0,-17 19 16,0-18-16,0-18 15,-17 53-15,17-18 16,0 36-16,0 17 16,0 0-16,0 18 15,17-18-15,1 18 16,0-35-16,-1 35 15,1-36-15</inkml:trace>
  <inkml:trace contextRef="#ctx0" brushRef="#br0" timeOffset="227468.1867">13741 17286 0,'17'0'0,"19"-18"16,52 18 0,-53-17-16,53-1 15,-52 18-15,-19 0 16,18-17 0</inkml:trace>
  <inkml:trace contextRef="#ctx0" brushRef="#br0" timeOffset="227630.6631">13970 17145 0,'0'0'0,"0"18"16,18 17-1,-18 18-15,0-18 0,0 0 16,0 1-16,0-1 16,17 0-16,-17-17 0,18 35 15,0-53-15,-1 0 16</inkml:trace>
  <inkml:trace contextRef="#ctx0" brushRef="#br0" timeOffset="227984.9343">14411 17127 0,'0'0'16,"35"-17"-16,-35 34 31,-17 36-31,-1-35 16,0 17-16,18-17 0,-17 35 15,17-36 1,17 19-16,1-19 16,17-17-1,1 0 1,-36 18-16,17 0 15,-34-1-15,17 1 16,-18 35-16,18-18 16,0-17-16,0 17 15,70 18-15,-17-35 16,-17-18 0,-1 0-16,18 0 15</inkml:trace>
  <inkml:trace contextRef="#ctx0" brushRef="#br0" timeOffset="229631.2433">17198 15328 0,'18'124'16,"-1"-36"-16,18 106 16,-17-106-16,-18-17 15,18-1-15,-1 1 0,1 17 16,-18-70-16,18 17 16,-1-35-1,36-18 1,-17 1-16,-1 17 0,18 0 15,35 53-15,-35-36 16,0 36 0,-36 0-16,-17-35 15,0-1-15,-53 1 16,-52-18 0,34-18-1,18-35-15,36 0 16,17 18-16</inkml:trace>
  <inkml:trace contextRef="#ctx0" brushRef="#br0" timeOffset="229765.4607">17992 15840 0,'-18'17'16,"18"1"-1</inkml:trace>
  <inkml:trace contextRef="#ctx0" brushRef="#br0" timeOffset="229885.9583">18062 16140 0,'0'0'0,"0"17"15,18-17 16</inkml:trace>
  <inkml:trace contextRef="#ctx0" brushRef="#br0" timeOffset="230066.4682">18468 16034 0,'0'0'0,"35"-18"16,18 0-16,-18 18 0,54-17 16,-72 17-16,19-18 15</inkml:trace>
  <inkml:trace contextRef="#ctx0" brushRef="#br0" timeOffset="230177.3733">18521 16157 0,'35'18'0,"0"-18"16,54 0-16,-54 0 16,0-18-16</inkml:trace>
  <inkml:trace contextRef="#ctx0" brushRef="#br0" timeOffset="231300.3679">19279 15363 0,'0'0'16,"36"124"-16,-1-36 0,-17 89 15,-1-107-15,1 89 16,-1-106 0,1 17-16,-18-52 15,0 0-15,0-54 16,0-17-1,0 18-15,35-18 16,18 18 0,0 35-16,-18 18 15,18-1-15,-17 1 0,34 52 16,-52-34-16,-1 34 16,-17-34-16,-17-19 15,-18 1-15,-1-1 0,-17 1 16,18-18-1,-35 0-15,52-18 16,0 1-16,18-1 16,18 1-16</inkml:trace>
  <inkml:trace contextRef="#ctx0" brushRef="#br0" timeOffset="231433.5994">20108 16051 0,'106'-17'16,"-212"34"-16,247-52 0,-105 35 0,-1 0 16,-17-18-16,-1 18 15</inkml:trace>
  <inkml:trace contextRef="#ctx0" brushRef="#br0" timeOffset="231890.3109">21220 15681 0,'0'0'0,"17"35"0,1 36 0,0-1 16,-18 1-16,-18 52 16,0-52-16,-35 35 15,18-53-15,-18-36 0,-35 19 16,53-36-16,-36-18 15,36 0 1,17-35-16,18 18 16,0 0-16,35 17 0,1-17 15,-1 35-15,18-18 0,70 18 16,-70 18-16,71 17 16,-71 1-1,35-1-15,-70-18 16,-1 1-16,1 0 15,-1-1-15</inkml:trace>
  <inkml:trace contextRef="#ctx0" brushRef="#br0" timeOffset="256697.8392">22437 14676 0,'0'-36'15,"0"1"-15,17 17 0,1-17 16,-18 17 0,18 18-16,-1 0 15,19 89 1,-19-36-16,36 105 15,-35-87-15,17-1 16,-17-17-16,-1 0 0,19 53 16,-19-71-16,18 1 15,-17-19-15,0-17 16,-1 0-16,-17-17 16,18-1-16,0-53 15,-18 19-15,0-1 16,17-18-16,-17 18 0,-17-17 15,17-1-15,-18-52 16,18 52-16,-18 18 16,1 35-16,17 36 15,0 0 1</inkml:trace>
  <inkml:trace contextRef="#ctx0" brushRef="#br0" timeOffset="257237.5925">23195 15169 0,'0'-17'16,"0"34"-16,0-52 0,-17 35 15,17-17 1,-18 17-16,0 35 16,1 0-16,-1 18 15,0-18-15,18 18 16,0-35-16,0-1 15,18 1-15,0 0 0,17-1 16,-17-17-16,34-35 16,-34 17-16,0-17 15,-1 0-15,-17-36 16,0 36-16,0-53 16,0 35-16,0 18 15,-17-18-15,17 35 0,-18-17 16,0 35-1,18 35 1,0 18-16,0 35 16,18-52-16,0 16 15,35 19-15,-18-36 16,18 18-16,-36-35 16,36-1-16,-35 1 15</inkml:trace>
  <inkml:trace contextRef="#ctx0" brushRef="#br0" timeOffset="257538.0461">23548 15134 0,'0'71'15,"0"-142"-15,18 177 0,-18-71 0,35 36 16,-35-36-1,17 0-15,19-35 16,-1-17 0,0-19-1,1 1 1,-19 35-16,1 0 0,-18 18 16,0-1-16,-35 19 15,-1-19-15,19-17 16,-36 18-16,17-18 15,19-18-15,-1 18 16,1-53-16</inkml:trace>
  <inkml:trace contextRef="#ctx0" brushRef="#br0" timeOffset="258160.3795">23707 14482 0,'0'0'15,"-36"17"1,36 1-16,-35 17 15,35-17-15,-18-1 0,18 19 16,36-19 0,-19-17-16,19 0 15,-1 0 1,0-17-16,1-1 0,-19 0 16,1 18-16,-1-17 0,-17-1 15,0 0 1,-17 18-16,-1 18 15,18 17 1,-17-17-16,34 17 16,-17-17-16,18-18 0,-1 18 15,1-18-15,17 0 16,-17 0-16,0 0 16,-18-18-16,0 0 15,0 1 1,-18-1-16,18 0 0,-18 1 15,1 17 1</inkml:trace>
  <inkml:trace contextRef="#ctx0" brushRef="#br0" timeOffset="258411.7401">24077 14676 0,'18'0'15,"-18"-18"1,17 0-16,1 1 0,-18-19 16,18 19-1,-18-19-15,17 36 16,-17-17-16,0 34 31,0 1-15</inkml:trace>
  <inkml:trace contextRef="#ctx0" brushRef="#br0" timeOffset="258839.6151">24271 14693 0,'0'-17'16,"0"-1"-1,0 0 1,18 1-16,-18-1 0,17 18 16,-17-18-16,18 18 15,0 0 1,-1 18-1,1 0-15,0-18 16,-36 0 31,18 17-31,0 1-16,0 0 15,18-18-15,-1 17 16,1-17-16,0 0 15,-1 18-15,1-18 0,17 0 16,-17-18-16,-1 18 16,-17-17-16,0-1 15,0 0-15,-17-17 16,17 17 0</inkml:trace>
  <inkml:trace contextRef="#ctx0" brushRef="#br0" timeOffset="259316.3178">24536 14464 0,'17'-71'16,"-17"54"-16,-17 105 15,34-212-15,1 107 0,-18-1 16,0 36 0,0 35-16,-18-18 15,18 0-15,0 53 16,0-35-16,18-17 16,-18-1-16,0 0 0,18 0 15,-18-17-15,0-36 31,17 1-15,-17-18-16,0 17 16,0 0-16,18 18 15,0-17 1,-18 34-16,17 1 16,-17 0-16,18-1 15,-1 1-15,1-18 16,0 0-1,17-18 1,-35 1-16,35-19 16,-35 19-16,18-1 15,0-17-15,-18 17 0,0-17 0,17-36 16,-17 36-16,18-36 16,-18 54-16,-18 34 31,18 54-16,0-18-15,0 0 0,18-18 16,17 71-16,-17-71 16,52 36-16,-34-1 15</inkml:trace>
  <inkml:trace contextRef="#ctx0" brushRef="#br0" timeOffset="259828.0585">21837 15963 0,'0'0'0,"0"-17"16,53-19-1,-18 19-15,106-19 16,-53 19-16,177-19 16,-106 19-16,229-18 15,-159 17-15,247-17 16,-229 17-16,265 0 15,-248 1-15,195-1 16,-265 18-16,-18 0 16,-52 0-16,-36 0 0,-17 18 15,-107-1 1</inkml:trace>
  <inkml:trace contextRef="#ctx0" brushRef="#br0" timeOffset="260730.817">22331 16951 0,'0'0'16,"35"71"-16,-17-54 0,35 18 16,-36 1-16,19-36 15,-19 17-15,1 1 0,0-18 16,-1 0-16,1-18 0,-1-17 15,-17-18 1,0 18-16,-17 0 16,-1-71-16,1 53 15,17-18-15,-18-52 16,18 70-16,0-53 16,0 71-16,18-36 15,-1 36-15,1 0 16,17 17-16,36-17 15,-18 35-15,105-35 16,-70 17-16,18 0 16,18 1-16,17-1 0,176-35 15,-140 35 1,193-35-16,-176 18 16,159 0-16,-194 17 15,35 18-15,-106 0 16,-35 0-16,-18 0 15,0 18-15,-17 0 16,-18 17-16,-18-35 16,18 17-16,-17 1 0,17 17 15,-18-17-15,18 0 16,18-1 0,-1 1-16,-17 0 15</inkml:trace>
  <inkml:trace contextRef="#ctx0" brushRef="#br0" timeOffset="261530.3803">23283 16598 0,'-17'-35'15,"-1"35"-15,-35-18 16,36 18-16,-36 18 16,17 0-16,1 17 15,17-18-15,1 19 0,-1-1 16,36 0-16,17 1 15,-17-1 1,17-17-16,36 17 16,-54-18-16,36 19 15,-53-19-15,0 1 16,-18 0-16,-34-1 16,16-17-16,-34 0 15,34 0-15,-17 0 16,36-17-16,-1 17 15,36-36-15</inkml:trace>
  <inkml:trace contextRef="#ctx0" brushRef="#br0" timeOffset="262159.9957">23495 16422 0,'-18'0'15,"36"0"-15,-53 0 16,35 17-16,-18-17 0,0 36 15,18-19-15,0 1 16,18 0 0,0-1-16,17-17 0,-17 0 15,17-17 1,0-1 0,-17-17-1,-36 35 16,18 17-31,0 1 16,0 0-16,0-1 16,18 1-1,17-18 1,-17-18 0,-18 1-16,0-1 15,0 0 1,0 1-1,0-1-15,0 0 16,17 18-16</inkml:trace>
  <inkml:trace contextRef="#ctx0" brushRef="#br0" timeOffset="262427.806">23795 16510 0,'0'-18'15,"0"1"1,0-1-16,18-17 16,-18 17-16,0 1 15,17 17 16,-17 17-31,18 1 16,-18-1-16,17 1 16</inkml:trace>
  <inkml:trace contextRef="#ctx0" brushRef="#br0" timeOffset="262504.088">23883 16457 0,'0'-18'16</inkml:trace>
  <inkml:trace contextRef="#ctx0" brushRef="#br0" timeOffset="263166.8579">24007 16439 0,'0'0'0,"0"-17"16,0-1-1,17 18 1,-17-17-16,18 17 15,-18-18-15,17 0 16,-17 1-16,18-19 16,-18 19-16,0-19 15,-18 1 1,18 18-16,-17-1 16,17 0-16,-18 18 15,18 18 1,0 0-16,-17 17 15,17 0-15,17-17 0,-17 35 16,0-36 0,18 19-16,-18-19 15,0-34 17,0-1-17,17 18 1,1 0-1,0 0-15,-1 0 16,1 18 0,0-18-16,-1 0 15,-17-18 1,0 0 0,0 1-1,0-1-15,18 0 16,-18 1-16,18-1 15,-1-17 1,-17 0-16,0 17 16,0 0-16,0 1 15,-17 17-15,17 17 16,0 54 0,0-54-16,0 19 0,0-1 15,35 18 1,-18-18-16,19 0 15,-19-17-15,1 17 16,0-35-16,-18 18 16</inkml:trace>
  <inkml:trace contextRef="#ctx0" brushRef="#br0" timeOffset="264081.6867">23636 17074 0,'0'-17'0,"-18"-1"16,1 18-16,-1 0 15,1 18-15,-1 17 16,0 0 0,18-17-16,-17 0 0,17 17 15,17-17-15,-17-1 16,18-17-16,0 0 15,-1 0-15,18-35 16,-17 17-16,17-35 0,-35 18 16,18-35-1,-18 52-15,0-17 0,-18-18 16,18 35-16,-17 18 16,17 18-1,0 17 1,0-17-16,0 17 0,17 35 15,-17-52 1,18 17-16,0-17 0,-1 0 16,36 17-16,-35-17 15,17-18-15,-17 0 16</inkml:trace>
  <inkml:trace contextRef="#ctx0" brushRef="#br0" timeOffset="264387.8319">23883 16863 0,'0'35'0,"0"-17"16,0 17-16,0 0 16,0 1-16,18-19 0,-18 36 15,0-35-15,17-1 0,-17 1 16,18-18-1,0 0-15,-1 0 0,19-18 16,-19 18-16,18 0 16,-17 18-1,-36 0 1,18-1-16,-35 1 16,18-18-16,-36 0 15,35-18-15,18 1 16,0-1-1,18-17-15</inkml:trace>
  <inkml:trace contextRef="#ctx0" brushRef="#br0" timeOffset="264632.8986">24571 16775 0,'0'0'16,"53"-18"-16,-35 18 16,52-18-16,-52 1 15,17 17-15,-17 0 16,-18-18-16</inkml:trace>
  <inkml:trace contextRef="#ctx0" brushRef="#br0" timeOffset="264784.1366">24712 16775 0,'0'0'0,"0"53"0,0-1 0,0 19 15,0-53-15,18-1 16,-18 1-16</inkml:trace>
  <inkml:trace contextRef="#ctx0" brushRef="#br0" timeOffset="265156.8024">25030 16651 0,'35'0'16,"-17"0"-16,-1 18 15,-17-1-15,18 19 16,-18-19-16,0 36 16,0-35-16,0 17 15,-18-17 1,1 17-1,-1-35-15,18 18 16,-18-18-16,18 17 0,0 19 31,18-36-31,0 17 0,-1 1 16,1-18 0,35 18-16,-36-1 15,1-17-15,-18 18 16,18-18-16,-1 0 0,-34 17 15</inkml:trace>
  <inkml:trace contextRef="#ctx0" brushRef="#br0" timeOffset="266046.8231">25083 16492 0,'17'0'16,"1"0"0,-1 0-16,1 0 15,0-17 1,-1 17 0,-17-18 15,-17 18-16,-1 0-15,-17 18 16,17-18-16,1 17 16,-1 1-16,0 0 0,1 17 15,-1-17-15,18-1 0,0 1 16,0-1-16,18 1 16,-1 0-1,19-18-15,-19 0 16,18 0-16,-17 0 15,17 0 1,-35 17-16</inkml:trace>
  <inkml:trace contextRef="#ctx0" brushRef="#br0" timeOffset="266564.1675">24694 16581 0,'0'17'16,"0"1"-16,0 35 15,0-36-15,36 36 16,-36-17 0,17-19-16,1 19 0,-18-19 15,0 1-15</inkml:trace>
  <inkml:trace contextRef="#ctx0" brushRef="#br0" timeOffset="268198.1341">25259 16775 0,'-18'0'47,"18"-18"-31,-17 18 31,-1-18-16,18 1 32,18 17 30,-18-18-77,-18 18 15,0 0 47,1 0-46,-1 0-32,18 18 15,-35-1 1,17 1-16,1 17 15,17-17 1,-18 17-16,18-17 16,0-1-1,0 1-15,18 0 0,-1-1 16,1 1 0,-1 0-16,19-18 15,-19 17-15,1-17 16,0 0-16,-1 0 15,19 0-15,-19 0 16,1-17 0,-1 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41:43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6738 3792 0,'35'36'0,"-35"-1"16,18 71-16,-36 70 16,1-105-16,-1 17 15,-17-18-15,-36 72 16,18-72-16,18-35 0,-71 36 16,53-36-16,-35-35 15,35 0 1,-17-35-16,34 0 15,19-71-15,17 71 16,0-1-16,17 1 16,19 17-16,52 18 0,-35 0 15,70 53 1,-70-17-16,-18-1 16,18 0-16,0 18 0,18 18 15,-36-54-15,0 54 16,-35-54-16,0 19 15,0-19-15</inkml:trace>
  <inkml:trace contextRef="#ctx0" brushRef="#br0" timeOffset="1311.7272">7708 4092 0,'0'18'16,"18"-18"-1,-18 35-15</inkml:trace>
  <inkml:trace contextRef="#ctx0" brushRef="#br0" timeOffset="1422.0278">7832 4621 0,'0'0'15</inkml:trace>
  <inkml:trace contextRef="#ctx0" brushRef="#br0" timeOffset="2963.999">8784 3969 0,'18'0'0,"-1"53"15,1 0-15,-18 52 16,0-34-16,0-18 15,0 17-15,0-34 0,0 34 16,0-52-16,0 0 16,0-36-1,0-35 1,0-35-16,0 35 16,18-53-1,-18 53-15,35-17 0,-17 52 16,17 0-1,-17 18-15,17 53 16,-35-35-16,35 70 16,-35-53-16,18 36 15,-1-36-15,1 18 16,-18-35-16,18-1 16,-1-17-16,-17 18 0,18-18 15</inkml:trace>
  <inkml:trace contextRef="#ctx0" brushRef="#br0" timeOffset="3302.3283">9296 4269 0,'0'17'0,"17"1"0,19 0 15,-19-1-15,1-17 16,0 0-16,-1 0 0,36-17 15,-35-1-15,-1-17 16,1-1-16,-18-17 16,-18 36-16,18-18 15,-35 17-15,0-35 16,0 35-16,-18 36 16,35 0-16,18 17 15,-18 0-15,1 18 0,17-18 16,17 18-16,-17 0 0,53 35 15,-17-70-15,52 35 16,-53-35-16,53-18 16,-53 0-1,36-18-15</inkml:trace>
  <inkml:trace contextRef="#ctx0" brushRef="#br0" timeOffset="3652.3137">9790 4339 0,'17'0'0,"1"0"16,0 0-16,17-35 16,-18 17-16,19-17 15,-19 17-15,-17-17 16,0 17-16,-17 1 15,-19 17-15,-16 0 16,16 0-16,-17 35 16,36-17-1,-19 52-15,36-34 16,0 16-16,18-16 16,0-1-16,-1-17 0,54 17 15,-18-17-15,0-18 16,35 0-1,-35-18-15,35-17 16,-70 17-16,35-17 16</inkml:trace>
  <inkml:trace contextRef="#ctx0" brushRef="#br0" timeOffset="4002.5786">10231 4269 0,'0'0'0,"-18"0"15,18 35-15,0 0 16,0 18-16,0-18 15,18 1-15,-1-19 16,1 19-16,35-19 16,-36-17-16,1-17 0,35-19 15,-18-52 1,-17 53-16,-18-18 0,0-71 16,0 72-16,-35-107 15,17 88-15,-53-70 16,36 88-1,-18 18-15,36 35 16,-1 0-16,0 35 0,1 0 16,17 18-16,0 18 0,35 70 15,0-70-15,0-1 16,71 54 0,18-36-1,-71-53-15,53 18 0,-71-35 16,-18-1-16,19-17 0,-19 18 15</inkml:trace>
  <inkml:trace contextRef="#ctx0" brushRef="#br0" timeOffset="4503.0372">11077 4057 0,'0'0'16,"-35"0"-16,0 0 0,-18 18 16,17-18-16,19 53 15,-1-36-15,18 18 16,18 18-16,70 36 15,-17-37 1,-1-34 0,-17 17-1,-53-17 1,-35 0-16,0-18 16,-36 0-16,53 17 15,-17-17-15,17 0 0,-17 0 16,17 0-16,18-17 15</inkml:trace>
  <inkml:trace contextRef="#ctx0" brushRef="#br0" timeOffset="4926.0646">12435 4110 0,'36'-18'16,"-19"18"-16,19 0 15,69-35-15,-69 17 16,70-17 0,-54 35-16,-16-18 0,-1-17 15,-35 17-15</inkml:trace>
  <inkml:trace contextRef="#ctx0" brushRef="#br0" timeOffset="5315.2849">12629 3845 0,'0'0'16,"0"141"-16,0-70 0,18-18 0,17 70 15,-17-70-15,0-17 16,17-1-16,0-18 0,0 1 16,36-18-1,-53-18-15,52-17 16,-52 18-16,0-19 15,-18 19-15,0-1 16,-18 36-16,0 35 16,36-1-1,52 1 1,-17-35 0,-17-18-16,-1-18 0,18-17 15,-18-18 1,-35 0-1,-18 36-15,-17-19 0,-35-17 16,-1 18 0,36 18-16,0-1 0,-18 18 15,53 18-15,0-1 16</inkml:trace>
  <inkml:trace contextRef="#ctx0" brushRef="#br0" timeOffset="5837.3239">14499 3404 0,'71'141'16,"-36"-52"-16,-17-1 15,-1-18-15,19 19 0,-19-19 16,18-17-16,1 0 0,17 18 16,-36-54-1,19 1-15,-1-18 16,-35-18-16,18-17 16,-1 17-16,1 1 15,-1 17-15,36 17 16,-35 1-16,0 17 15,-1 36 1,-17-54-16,0 36 16,0-35-16,-35 0 15,17-1-15,-17-17 16,0 0-16,0-17 16,17-1-16,0 0 15</inkml:trace>
  <inkml:trace contextRef="#ctx0" brushRef="#br0" timeOffset="6144.5016">15258 4128 0,'35'-18'15,"-17"18"-15,-1-35 16,1-1-16,-1 19 0,-17-1 15,0 0-15,-17-17 16,-1 17-16,-17 18 16,17 18-16,-35 17 15,53 1 1,-17 17-16,17-18 0,17 0 16,36 36-16,-17-54 15,69 19-15,-52-19 16,36-17-16,-54 0 15,0-17-15,-17 17 16,-18-18-16,0 0 16</inkml:trace>
  <inkml:trace contextRef="#ctx0" brushRef="#br0" timeOffset="6678.0501">16581 3986 0,'35'-17'0,"-18"17"16,36-18-16,71 0 15,-71 1-15,17-1 16,-17 1-16,-17 17 0,16-18 16,-34 0-16,17 1 0,-17 17 15,-18-36-15,0 19 0</inkml:trace>
  <inkml:trace contextRef="#ctx0" brushRef="#br0" timeOffset="6862.4864">16880 3563 0,'0'0'0,"18"53"16,-18 88-16,18-70 15,-18 52-15,17-52 16,19 35 0,-19-71-16,36 35 15,-18-52-15,1 0 16,-1-18-16,0 0 0</inkml:trace>
  <inkml:trace contextRef="#ctx0" brushRef="#br0" timeOffset="7206.3021">17251 3898 0,'-18'0'16,"18"18"-16,-17 17 15,17-17 1,17 35-16,-17-36 15,35 19-15,-17-19 16,35 1-16,-35-18 16,17 0-16,-17 0 0,35-18 15,-36 1 1,1-36-16,-18 17 16,0-17-16,-18 36 15,1 17 1,17 35-1,17 36 1,18-18-16,-17-36 16,17 36-16,-17-35 15,0-1-15,-1 1 0,1-18 16,0 0 0,-1 0-16,-17-18 0</inkml:trace>
  <inkml:trace contextRef="#ctx0" brushRef="#br0" timeOffset="7506.9053">17762 4075 0,'0'0'16,"0"35"-16,0-17 16,0-1-1,0-34 1,0-1-1,0-17-15,0 17 16,0-17-16,18-1 0,-18 1 16,18 0-16,17-36 15,0 54-15,0-1 16,-17 18-16,0 18 0,-1 35 16,1-18-1,0 35-15,-18-34 0,17-1 16,1 0-16,0-17 15,-18 17-15</inkml:trace>
  <inkml:trace contextRef="#ctx0" brushRef="#br0" timeOffset="7852.551">18115 4075 0,'18'0'0,"-36"0"0,53 0 16,-17 0-16,35 0 16,-18-18-16,36-17 15,-36 17-15,0-17 16,-17 17-16,0-17 0,-18 17 0,0 1 16,0-1-16,-18 18 15,-35-18-15,18 18 16,-18 18-16,18 0 15,-1 34-15,36-16 16,36 17-16,-19-18 16,54 36-16,-18-36 15,35-18 1,-35 1-16,35-18 16,-53 0-16,36-18 15,-36 18-15,-17-17 16</inkml:trace>
  <inkml:trace contextRef="#ctx0" brushRef="#br0" timeOffset="9797.8164">6668 7267 0,'0'0'16,"0"18"-16,0-36 15,0-52-15,0 17 16,-18-35-16,18-1 0,-18-16 15,-17-107 1,0 88-16,-18-123 16,35 124-16,-35-106 15,53 140-15,0-52 16,35 88-16,54-17 16,-36 70-16,0 0 15,-18 18-15,0-1 0,18 71 16,-35-17-16,-18 35 15,0-36-15,0-17 16,-18-17-16,18-1 0,-18 35 16,18-34-16,36 17 15,-19-36-15,19 36 16,-1-35 0,0 17-16,-17-17 15,-1-18-15,-17 17 16,-17-17-16,-1 0 0,-52 18 15,17-18-15,-36 18 16,54-18 0,0 0-16,17 0 15</inkml:trace>
  <inkml:trace contextRef="#ctx0" brushRef="#br0" timeOffset="9987.3589">7338 6438 0,'0'53'16,"0"-35"-16,0-1 0,0 36 16,17-35-1,19 17-15,-19-17 16,1-18-16</inkml:trace>
  <inkml:trace contextRef="#ctx0" brushRef="#br0" timeOffset="10542.3662">7938 5909 0,'17'18'31,"1"-18"-15,-18 17-1</inkml:trace>
  <inkml:trace contextRef="#ctx0" brushRef="#br0" timeOffset="10665.6173">8079 6262 0,'0'0'16,"17"0"-16,-17 17 15</inkml:trace>
  <inkml:trace contextRef="#ctx0" brushRef="#br0" timeOffset="13252.0402">9648 5891 0,'-52'-17'16,"16"34"-16,1 1 16,-53 35-16,70-18 15,1 18-15,-1-18 16,0 54-16,36-54 16,0 18-16,17-36 0,0 19 15,18-19-15,53 1 16,-53-18-16,17-18 0,-17 1 15,35-54 1,-70 36-16,17-36 16,-35 36-16,-53-53 15,18 53-15,-53-18 16,53 35-16,-54 0 16,72 18-16,-36 18 15,53 0 1,18-1-16,17 1 15,18 0-15</inkml:trace>
  <inkml:trace contextRef="#ctx0" brushRef="#br0" timeOffset="13384.428">10231 6191 0,'-18'18'15,"36"-36"-15,-36 54 0</inkml:trace>
  <inkml:trace contextRef="#ctx0" brushRef="#br0" timeOffset="13829.5892">10795 5838 0,'0'0'16,"-53"-17"-16,18-1 0,17 18 0,-52 18 16,34-1-16,-17 36 15,36-35-15,17 35 16,0-18-16,35 1 15,-17-19-15,17 1 16,0-18-16,1 0 16,34 0-16,-35-18 15,36 1-15,-53-19 16,17 1-16,-35 0 16,17-1-1,-34 19-15,-1-19 16,18 19-16,-17 17 15,17 17 1,0 72-16,17-36 16,-17 17-16,35 36 15,-17-35-15,17 34 16,-35-52-16,18 53 16</inkml:trace>
  <inkml:trace contextRef="#ctx0" brushRef="#br0" timeOffset="15771.0817">17074 5450 0,'-17'-17'0,"-1"17"31,1 0-31,-1 17 16,0 19-16,-35 70 15,36-36 1,-1 89-16,0-89 16,18 54-16,18-71 15,17 53 1,1-71-16,-1 0 0,18 36 15,-18-54-15,0 19 16,-17-19-16</inkml:trace>
  <inkml:trace contextRef="#ctx0" brushRef="#br0" timeOffset="18339.2829">17939 5997 0,'-53'0'16,"106"0"-16,-124-17 0,18 17 15,36 0-15,-1 17 0,0 19 16,1 16 0,-1-34-16,36 53 15,-18-36-15,17-17 16,1-1-16,35 1 16,-35-1-16,17-34 0,35-1 15,-52-17-15,35-18 16,-35 18-16,-18-1 15,17-16-15,-17 16 0,0-17 16,-17-35 0,-1 35-16,-17-35 15,17 35-15,0-35 16,1 53-16,-1-1 16,0 36-16,18 36 31,0 52-31,18-35 15,0 0-15,17 70 16,-17-70-16,35 53 16,-36-71-16,19 0 0,16 36 15,-16-53 1,-1 17-16,-17-17 16,-1-18-16,1 0 15</inkml:trace>
  <inkml:trace contextRef="#ctx0" brushRef="#br0" timeOffset="18791.5768">18415 5821 0,'-18'17'16,"18"1"-16,-17 35 15,17-35-15,0 17 16,17 18-16,-17-18 16,36 0-16,-19-17 15,19 0 1,-1-18-16,0 0 16,-17 0-16,-18-18 31,0 36-16,17-18 1,1 17-16,17-17 16,1 18-16,-1-18 15,-17 0-15,17 0 0,-18-18 16,1 1-16,-18-1 16,0 0-16,0-17 15,-18 0 1,1 0-16,-1-1 0,-17-17 15,17 36-15,1-19 16,-1 36-16</inkml:trace>
  <inkml:trace contextRef="#ctx0" brushRef="#br0" timeOffset="19094.8358">18979 5468 0,'53'53'15,"-106"-106"-15,142 141 0,-54-52 16,18 16-16,-18 1 0,0 0 0,1 18 16,-1 70-1,-35-88-15,0 88 16,-18-88-16,1 70 16,-1-52-16,-17-18 0,-18 35 15</inkml:trace>
  <inkml:trace contextRef="#ctx0" brushRef="#br0" timeOffset="22378.6714">6879 9331 0,'-17'-35'16,"17"-1"-16,-36-69 16,19 52-16,-1-18 15,0-17-15,1 0 0,-36-142 16,18 1 0,17 106-16,0 17 0,18-53 15,0 106-15,36 18 16,16-36-1,1 54-15,36-1 0,-37 36 16,-16-1-16,34 36 16,-52 0-16,0 53 15,-18-53-15,-18 53 16,0-53-16,1 0 16,-1-18-16,18-18 15,0 1-15,18 17 16,17-35-16,35 36 15,-34-19 1,34 19-16,-52-19 16,0 19-16,-18-19 15,-18-17-15,-17 18 0,-1-1 16,-52 1-16,35-18 16,-35 0-1,53 0-15,17-18 16,1 18-16,17-17 0,52-1 15,-16 18-15</inkml:trace>
  <inkml:trace contextRef="#ctx0" brushRef="#br0" timeOffset="22722.5531">7497 8520 0,'0'0'16,"17"0"-16,36 0 15,-35 0-15,-1 17 16,1 1-16,-18 0 15,0-1-15,0 1 0,0 35 16,-18-18-16,1 0 16,17 1-1,17-19-15,19-17 16,-19 0-16,36-17 16,-35-1-16,35 18 15</inkml:trace>
  <inkml:trace contextRef="#ctx0" brushRef="#br0" timeOffset="23171.4766">8167 8061 0,'17'18'16,"1"-1"0,-18 1-1</inkml:trace>
  <inkml:trace contextRef="#ctx0" brushRef="#br0" timeOffset="23306.2832">8290 8520 0,'-17'-18'15</inkml:trace>
  <inkml:trace contextRef="#ctx0" brushRef="#br0" timeOffset="26476.5324">9825 8096 0,'-18'-17'0,"1"-1"16,-1-17-16,0 17 15,1 18-15,-19 0 16,19 18-16,-1-1 16,0 89-16,18-53 15,0 0-15,18 0 0,0 0 16,-1 0-16,36 17 16,-17-34-16,69-19 15,-52-17-15,-17-17 16,52-36-16,-71 17 15,1-17-15,-18 1 16,-53-19-16,18 36 16,-36-36-16,18 54 15,-35-19-15,53 19 16,0 17 0,35 17-16,0 19 15,35-19-15,0 1 16</inkml:trace>
  <inkml:trace contextRef="#ctx0" brushRef="#br0" timeOffset="26943.2263">10425 8290 0,'0'-17'31,"-18"17"-15,36 17-1,-18 1 1,17-18-16</inkml:trace>
  <inkml:trace contextRef="#ctx0" brushRef="#br0" timeOffset="27392.0927">10918 8114 0,'0'0'0,"0"-18"0,-35-35 15,18 36-15,-36-1 16,35 0-16,-35 18 15,18 0-15,17 18 0,-17 0 16,17 17-16,1 18 16,17-18-16,17 18 15,1-18-15,17-17 16,36 0-16,-36-18 16,53 0-16,-53-18 15,18-17-15,-35 17 16,17-35-1,-35 18-15,0 17 0,0-17 16,0 0-16,-17-1 16,17 19-16,-18 17 15,0 0-15,18 35 16,0 0-16,0 1 16,0 17-16,0-1 0,0 1 15,18 53-15,0-71 16,17 54-16,-17-54 15,17-17-15,-17-1 0,34 1 16</inkml:trace>
  <inkml:trace contextRef="#ctx0" brushRef="#br0" timeOffset="27833.7764">11465 7938 0,'-53'0'0,"106"0"0,-141 0 15,35 52-15,36-34 16,-1 17-16,18 1 16,-18-1-16,36 18 15,0-18-15,17 0 16,-18-17-16,19-18 0,-19 0 15,36 0-15,-35 0 16,17-18-16,-35 1 16,18-36-1,-18 35-15,0-17 0,0-36 16,-18 18 0,18 18-16,0 18 15,0 34 1,0 54-1,18-18-15,-18-18 16,17 18-16,-17-18 16,18 18-16,-18-18 0,18 1 15,-1-1-15,1 0 0,0 18 16,-1-35-16,19-1 16,-19-17-16</inkml:trace>
  <inkml:trace contextRef="#ctx0" brushRef="#br0" timeOffset="28293.3729">12030 7990 0,'0'0'15,"-36"-17"-15,19 17 0,-1 0 16,-35 0-1,36 17-15,-19 19 16,36-19-16,-17 36 16,17-17-16,0-19 15,17 18-15,1-17 0,35 35 16,-35-53-16,34 18 16,-34-18-16,17-18 15,-17 18-15,0-53 16,-1 35-16,-17-52 15,0 35-15,0-36 16,0 53-16,0-17 16,0 18-1,0 34 1,18 54 0,-18-36-16,35 71 15,-17-36 1,17 36-16,-17-53 15,-1 0-15,1 35 16,0-35-16,-18 18 16,0-54-16,-18 19 15</inkml:trace>
  <inkml:trace contextRef="#ctx0" brushRef="#br0" timeOffset="29579.716">17163 7655 0,'-53'88'16,"106"-176"-16,-142 247 0,54 17 15,18-70-15,17 88 16,0-106-16,17-17 16,36 70-1,-18-88-15,1 0 0,-1-18 16,71 1-16,-71-19 16,0-17-16</inkml:trace>
  <inkml:trace contextRef="#ctx0" brushRef="#br0" timeOffset="30256.2767">18009 8378 0,'0'0'0,"0"-17"0,0-18 16,0 17 0,-17 0-16,-1 1 0,-53-1 15,19 36 1,-1 35 0,35-18-16,-35 35 15,53-34-15,0 17 16,0 17-1,18-52-15,35 35 0,-18-53 16,0 17-16,0-17 0,18-17 16,-17-1-16,-19 0 15,19-17-15,-19 18 0,-17-19 16,18-52-16,-18-18 16,0 53-16,-18-70 15,18 70-15,-17-18 16,-1 18-16,-17-35 15,-1 53 1,19 53 0,17 52-16,0 71 15,0-70-15,35 52 16,-17-52-16,-1-18 16,19 0-16,-1-18 15,-17 18-15,52 0 16,-35-36-16,18 1 15,-35 0-15</inkml:trace>
  <inkml:trace contextRef="#ctx0" brushRef="#br0" timeOffset="30731.2579">18362 8079 0,'0'17'16,"0"36"0,0 18-1,0-36-15,0 0 0,18 53 16,-18-35-16,35 18 16,-17-36-16,-1-17 15,36 0-15,-35-18 16,-1-18-16,1 18 15,0-18-15,-1-35 16,-17 18-16,0 0 0,0 17 16,0 0-1,0 36 1,36 35-16,-1-18 16,0-17-16,1 0 15,-19-1-15,18 1 0,18-18 16,-17 0-16,-1-18 15,-17 18 1,-18-53-16,-18 36 16,-17-54-16,17 18 15,-17-35 1,17 53-16,0-1 0,1 1 16,-1 18-1,18 34 1</inkml:trace>
  <inkml:trace contextRef="#ctx0" brushRef="#br0" timeOffset="31742.9075">18944 7779 0,'-17'0'16,"-1"0"-16,36 0 15,-1 0-15,18 0 16,1 17-16,17 1 16,-18 0-16,-17-1 0,-1 19 15,-17-19 1,0 19-16,-17-19 15,-19 1 1,19-1-16,-1-17 16,36 0-1,-1 0 1,19 0 0,-1 0-16,-18 0 15,1 0-15,0 0 0,-1 0 16,1 18-16</inkml:trace>
  <inkml:trace contextRef="#ctx0" brushRef="#br0" timeOffset="33116.0872">19420 7585 0,'-17'-18'15,"34"18"16,36 35-15,-17-17-16,52 70 16,-35-35-16,-18 0 15,0 18-15,1-1 0,-1 18 0,-18 1 16,19 105-16,-19-106 16,-17 71-1,-17-89-15,-19 54 16,1-89-16,0 18 15</inkml:trace>
  <inkml:trace contextRef="#ctx0" brushRef="#br0" timeOffset="35769.1932">7373 10319 0,'0'0'15,"18"-18"-15,-1 0 0,1-34 16,-18 34-16,-18 0 15,1 18-15,-19 0 16,-16 18-16,-1 0 0,0 17 0,0 0 16,-35 18-16,52-18 15,1 1 1,35-19-16,35 1 16,1 0-16,-1-1 15,18-17-15,53 35 16,-71-17-16,35 17 15,-52-17-15,-18 0 16,-18 35-16,-17-18 16,18-18-16,-19 19 15,1-1-15,0-17 0,-1 35 16,19-36-16,34 18 16,1-35-16,53 18 15,-18-18-15,52 0 16,-69 0-16,-1 0 15,0 0-15,-17 0 0,-18 18 16</inkml:trace>
  <inkml:trace contextRef="#ctx0" brushRef="#br0" timeOffset="38965.962">8378 10319 0,'18'0'31,"-18"-18"-15,0 36 0,-18-1-1</inkml:trace>
  <inkml:trace contextRef="#ctx0" brushRef="#br0" timeOffset="39098.4188">8414 10636 0,'0'18'16,"0"-36"-16</inkml:trace>
  <inkml:trace contextRef="#ctx0" brushRef="#br0" timeOffset="39845.6656">9843 10037 0,'0'0'16,"17"0"-16,1 17 15,-1 18-15,-17 1 0,18-1 16,0 18-16,-18 17 0,17 54 16,-17-71-16,0 70 15,0-87-15,18 52 16,-18-53 0,0-17-16,18 17 0,-18-17 15</inkml:trace>
  <inkml:trace contextRef="#ctx0" brushRef="#br0" timeOffset="40290.3867">10425 10372 0,'0'-36'16,"-18"36"-16,18-17 16,-18 34-16,1 1 15,-1 53-15,0-18 16,18-1-16,0 1 0,36 53 15,-19-53-15,54 18 16,-36-36 0,53-17-16,1-18 15,-37-18-15,-16-17 16,-1-1-16,-17 1 16,-1 0-16,-17-18 0,-17 18 15,-1-18-15,-17 17 0,-18-16 0,18 16 16,-18 1-16,0 0 15,-53-18-15,71 53 16,-18 0-16,35 17 16,36 1-1</inkml:trace>
  <inkml:trace contextRef="#ctx0" brushRef="#br0" timeOffset="41358.4725">10989 10037 0,'18'0'31,"17"-18"-15,-17 18-16,-1-18 16,36 1-1,-35 17-15,17-18 16,-35 0-16</inkml:trace>
  <inkml:trace contextRef="#ctx0" brushRef="#br0" timeOffset="41947.7152">11606 9772 0,'0'0'16,"0"-18"-16,0 1 0,-17-1 15,-1 18-15,0 0 16,1 0-16,-18 0 15,17 0-15,18 18 16,-18-18-16,18 17 16,18 1-16,-18 0 15,35 35-15,0-18 16,-17-18-16,35 54 16,-18-36-16,18 18 15,-35-35-15,0 17 16,-1-17-16,-17-1 0,18-17 15,-18 18-15,0 0 0,-18-18 16,1 0 0,-1 0-16,0 0 0,-17-18 15,0-17-15,-1-1 16,1-16-16,35 34 16,0-17-16,0 17 15,0-17-15,35-18 16,-17 35-16,17-35 0,1 36 15,-19-1-15,1 0 16,0-35-16,-18 36 16,0-1-16,-36 18 15,1 0-15,-18 0 16,35 0-16</inkml:trace>
  <inkml:trace contextRef="#ctx0" brushRef="#br0" timeOffset="55627.9533">4427 6438 0,'18'0'0,"0"0"15,35 0-15,-1 0 16,72 0 0,-71-17-16,70-1 15,-70 18-15,35-18 16,-70 18-16,35 0 15,-35 0-15</inkml:trace>
  <inkml:trace contextRef="#ctx0" brushRef="#br0" timeOffset="55878.5324">4886 6174 0,'18'0'16,"-36"0"-16,53 0 0,-17 17 0,52-17 15,-34 0-15,70 0 16,-54 0-16,19 18 16,-36-18-16,36 35 15,-53-17-15,-1-1 16,1 36-16,-53 0 16,-89 35-1,36-35 1,17 0-1,54-53-15</inkml:trace>
  <inkml:trace contextRef="#ctx0" brushRef="#br0" timeOffset="56484.2882">4657 8678 0,'17'0'16,"36"0"0,-17 0-16,16 18 15,1-18-15,18 0 0,-18 0 16,35 0 0,-35 0-16,17 0 15,-34 0-15,-1 0 0,-17-18 0,-1 18 16</inkml:trace>
  <inkml:trace contextRef="#ctx0" brushRef="#br0" timeOffset="56729.226">5098 8537 0,'17'0'15,"1"18"-15,0-18 16,-1 18-16,18-18 0,1 17 15,52 1-15,-35-1 16,17 1 0,-34-18-16,-1 18 0,18-1 15,-53 1-15,0 17 16,-18 1-16,-52 16 16,17-16-1,-71 52-15,54-35 16</inkml:trace>
  <inkml:trace contextRef="#ctx0" brushRef="#br0" timeOffset="58714.3229">4992 10795 0,'17'0'15,"19"0"1,-19 0-16,19 0 0,17 0 16,-18 0-16,18 0 15,0-18-15,-18 18 0,18-17 0,-18 17 16,53-18 0,-70 0-16,17 18 15</inkml:trace>
  <inkml:trace contextRef="#ctx0" brushRef="#br0" timeOffset="58990.89">5433 10566 0,'17'0'0,"1"0"0,0 0 16,-1 17-16,19-17 0,17 36 15,-18-19-15,0-17 16,36 36 0,-36-19-16,-17-17 0,-1 18 0,1-1 15,-18 36 1,-18-35-16,-17 17 0,-71 36 16,53-36-16,-53 18 15,53-18-15,1 1 16,-54 17-1</inkml:trace>
  <inkml:trace contextRef="#ctx0" brushRef="#br0" timeOffset="62824.1503">3510 4639 0,'0'0'16,"-35"0"-16,17 0 0,36 18 31,52-18-15,-17 0-16,106 0 15,-71 0-15,18 0 16,-18 0-16,18-18 0,0 18 0,0-18 16,0 18-16,-1-17 15,37-1-15,-37 0 16,-69 1-16,-19 17 16</inkml:trace>
  <inkml:trace contextRef="#ctx0" brushRef="#br0" timeOffset="63119.3544">4586 4322 0,'35'35'16,"1"-35"-16,-1 17 15,36 1-15,-19 0 16,54-1-1,-53-17-15,0 18 0,18 0 16,-54-1-16,1 1 16,0 0-16,-18-1 0,0 1 15,-18-1-15,-53 36 16,36-17-16,0-19 16,-18 19-16,18-1 0,-1-17 15,-17 52-15,36-35 16,-18 36-16</inkml:trace>
  <inkml:trace contextRef="#ctx0" brushRef="#br0" timeOffset="76761.2242">3687 12876 0,'0'-35'16,"0"70"-16,17-70 16,1 88-16,17 71 15,-17-36-15,-1 159 16,-17-106-1,0 18-15,-17 105 16,17-176-16,-18 36 16,0-107-16,18 19 15,0-54-15,-17-70 16,17 17 0,0 1-16,0-18 0,0-106 15,17 88-15,1-141 16,0 141-16,35-106 15,-36 159-15,36-17 16,-18 70-16,-17 17 16,0 19-16,-1 34 15,1 1-15,0-1 16,17 142-16,-35-89 16,35 107-16,-17-142 15,17 71-15,0-106 16,1 35-1,-36-71-15,17 1 16</inkml:trace>
  <inkml:trace contextRef="#ctx0" brushRef="#br0" timeOffset="76910.8998">3810 13600 0,'53'0'15,"-18"17"-15,0-17 16,1 18-16,-1 0 0,53 17 16</inkml:trace>
  <inkml:trace contextRef="#ctx0" brushRef="#br0" timeOffset="77350.9276">4480 13653 0,'0'0'15,"-70"52"-15,52-16 0,0-1 0,1 53 16,17-53 0,0 1-16,17-1 0,1 0 15,17-17-15,18 0 16,-17-18-16,-1-18 0,18 0 15,0-52-15,-18 17 16,-17 18-16,-1-36 0,-17 18 16,-17-88-1,-1 70-15,-17 1 0,-1-1 16,1 1-16,0-1 0,0 18 16,-36-53-16,36 71 15,-1 0 1,36 53-16,0 70 15,53 18 1,-35-36-16,35 71 16,-18-70-16,36 52 15,-36-70-15,36 35 16,-18-35-16,-1 18 16,-16-54-16,-1 1 15,-17 0-15,-1-18 0</inkml:trace>
  <inkml:trace contextRef="#ctx0" brushRef="#br0" timeOffset="78100.5895">5098 13582 0,'-18'0'16,"0"18"-16,1-1 15,-1 36 1,0-35-16,1 52 15,17-34-15,17 34 16,1-52-16,0 17 16,-1-17-16,1-18 0,35 17 15,-35-34-15,17-1 16,-18 0-16,-17-52 16,0 35-16,-17-36 15,-1 18-15,1-17 16,-1 52-16,0 0 15,36 18 1,0 53 0,-1-17-16,36 87 15,-18-88-15,-17 1 16,0-19-16,-1 18 0,1-17 16,-18 0-16,0-36 31,0-17-31,0 17 15,18-52-15,-18 52 16,17-35-16,1 53 16,0 0-1,-18 18 1,17-1-16,1 1 16,-18 0-16,17-18 15,1 0-15,0-18 16,-1-17-1,1 17-15,-18 0 0,18 18 16,-18-17-16,17 17 16,-17 17-1,18 1-15,0 0 16,-1 17-16,1-17 16,17-1-16,-17-17 15,17 0 1,-17-17-16,-1-1 15,36-53-15,-35 54 16,-1-18-16,1 35 16,-18 17-16,0 1 15,0 17-15,0 0 0,18 1 16,-1 17 0,19-1-16,-19 1 15,1-35 1</inkml:trace>
  <inkml:trace contextRef="#ctx0" brushRef="#br0" timeOffset="78417.7977">6350 13229 0,'18'-17'0,"-1"17"16,1 35 0,-18 0-1</inkml:trace>
  <inkml:trace contextRef="#ctx0" brushRef="#br0" timeOffset="78533.9432">6456 13670 0,'17'0'16,"-34"0"-16,34 18 0,1-18 16</inkml:trace>
  <inkml:trace contextRef="#ctx0" brushRef="#br0" timeOffset="79663.0624">7938 12894 0,'0'0'0,"0"-35"0,0-1 15,17 36-15,-17-17 0,0 34 16,18 19-16,-1 17 0,1 123 16,0-70-16,-1 17 15,-17 124-15,0-141 16,0 18 0,0-89-16,0-17 15,0-36-15,0-88 16,0 36-16,0-72 15,0 54-15,18-18 16,17-88 0,-17 89-16,17-54 15,-17 106-15,35 0 16,-36 53-16,1 53 16,0 0-16,-1 17 0,1 19 15,0 105 1,17 17-16,-18-140 15,1-1-15,17 1 0,18-1 16,-35-34-16,-18-19 16,0 1-16</inkml:trace>
  <inkml:trace contextRef="#ctx0" brushRef="#br0" timeOffset="79796.2399">8114 13458 0,'35'18'16,"-17"-18"-16,70 18 0,-35-18 16,53 17-1,-53 1-15</inkml:trace>
  <inkml:trace contextRef="#ctx0" brushRef="#br0" timeOffset="80174.5816">8661 13423 0,'-53'71'0,"106"-142"0,-124 195 15,54-18 1,17-71-16,52 35 16,-16-52-16,34 0 15,-34-36-15,34-17 16,-35-1-16,1 1 15,-19 0-15,1-18 0,-18-53 16,0 53-16,-53-70 16,18 52-16,-36-52 15,18 70-15,-17 0 16,52 53-16,0 35 16,18 18-16,0 0 15,18 106 1,53-1-16,-18-87 15,-1-18-15,1 0 0,53 35 16,-53-53-16,-18-17 16,18 0-16,-35-18 0,17 0 15,-17-18-15</inkml:trace>
  <inkml:trace contextRef="#ctx0" brushRef="#br0" timeOffset="80747.4283">9155 13494 0,'-18'17'15,"36"-34"-15,-54 52 0,36-17 16,0 17-16,0 0 0,0 36 16,18-54-16,35 36 15,-35-53-15,17 0 16,-18 0-16,1 0 0,0 0 16,-1-35-16,1 17 15,-18-34-15,-18 34 16,18-35-1,-17 35-15,-1 1 16,18-1-16,0 36 16,18-1-1,-1 1-15,19 0 16,-19-1 0,1 19-16,0-19 15,-1 54-15,-17-36 16,18 71-16,-1-53 15,1 17-15,0-17 0,-1 0 16,1 0-16,-18-18 0,18 1 16,-18-19-16,17 1 15,-17-36 1,-17-70 0,17 53-16,0-36 0,-18-35 15,18 36-15,18-54 16,-1 54-1,36-1-15,-35 54 16,52-1-16,-52 36 16,17 17-16,-35 0 15,-17 36 1,-19-36-16,19-17 0,-36 17 16,18-17-16,17-18 15,0 0-15,18-18 16,18-35-1</inkml:trace>
  <inkml:trace contextRef="#ctx0" brushRef="#br0" timeOffset="81170.7996">9701 13529 0,'18'0'15,"17"0"1,36-18-16,-36 1 15,36-1-15,-54 18 16,19-18-16,-19 18 16,-17-17-16,0-1 15</inkml:trace>
  <inkml:trace contextRef="#ctx0" brushRef="#br0" timeOffset="81348.1369">9860 13212 0,'0'141'16,"0"-282"-16,18 370 0,-18-159 15,-18 1-15,18 0 0,0 34 16,18-69-16,-1-19 0,19 19 16,-19-19-16,36-34 15</inkml:trace>
  <inkml:trace contextRef="#ctx0" brushRef="#br0" timeOffset="81481.872">10072 13511 0,'0'53'16,"0"-106"-16,17 142 0,-17-54 15,18 0-15,0-17 0,-1-1 16,1 1-16</inkml:trace>
  <inkml:trace contextRef="#ctx0" brushRef="#br0" timeOffset="81826.3976">10160 13353 0,'0'35'16,"18"53"-1,17-35-15,0-18 16,-17-17 0,-1 0-1,1-18-15,0-18 16,-18 0-16,0 1 16,17 17-16,-17-18 15,18 18-15,0 0 16,-1 0-1,1 0-15,17 0 16,-17 18-16,0-18 0,-1 0 16,18 0-16,-17 0 15,0 0-15,17 0 16,-17 0-16,-18-18 16</inkml:trace>
  <inkml:trace contextRef="#ctx0" brushRef="#br0" timeOffset="83456.3584">12188 13141 0,'0'18'0,"18"35"16,-18-1-16,18 19 15,-18-18-15,0-18 16,0 53-16,0-70 15,0 0-15,-18-18 16,18-36 0,0 1-16,0 0 15,18-53 1,-1 35-16,1-18 0,0 54 16,-18-1-16,35 18 15,-17 35 1,-1 18-16,19 18 15,-36-36-15,17-17 16,1-1-16,-18 1 0,17-18 16,1-18-16,17-35 15,1 36-15,-19-19 16,19-34 0,-19 52-16,-17 1 15,18 17-15,-18 17 16,17 36-1,-17-18-15,18 18 16,-18-35-16,35 17 16,-35-17-16,36-1 15,-1-17-15,-17 0 16,-1 0-16,18-17 16</inkml:trace>
  <inkml:trace contextRef="#ctx0" brushRef="#br0" timeOffset="83666.3081">12859 13406 0,'0'0'0,"0"17"31,0 18-31,0 1 16,17-19-16,19 19 16,-19-36-16,36 17 15,-17-34-15,16-19 16,-34 1-16,0-18 16,-18 18-16,-18 0 15,-17-36-15,0 36 16,-54 0-16,54 35 15,0 0-15,17 17 16,36 18-16,-1 1 16,54-1-1</inkml:trace>
  <inkml:trace contextRef="#ctx0" brushRef="#br0" timeOffset="84128.832">13317 13247 0,'-17'53'16,"17"-18"-16,0 36 15,0-54 1,17 18-16,-17-17 16,0 0-16,0-36 15,0-17 1,0 17-16,18-35 15,-18 18-15,0 17 16,18-35 0,-1 36-16,1 17 0,0 0 15,-1 35-15,-17 18 16,18-35-16,-18 35 16,0-36-1,0 1-15,17-1 0,-17 1 16,18-36-1,0-17 1,-18 18-16,35-19 16,-35 19-16,18-1 15,-1 0-15,1 18 32,-18 18-32,18 0 15,-1 17-15,-17-17 16,36 34-16,-19-34 15,1-18-15</inkml:trace>
  <inkml:trace contextRef="#ctx0" brushRef="#br0" timeOffset="84740.6443">13776 13388 0,'18'-18'15,"-1"18"1,36-35-16,-35 17 16,-18 1-16,17-19 15,-17 19-15,-17-1 16,-18 18 0,-1 18-16,19-1 15,-1 36 1,18-35-16,0 0 0,18-1 0,-18 1 15,53 17-15,-36-35 16,18 0 0,-17 0-16,0 0 15,-18-17 1,17-1 0,-17 0-1,18 18 1,-18-17-16,18 17 15,-1 0 17,-17 17-32,18-17 0,0 0 15,-1 0 1,1-17 0,-1 17-16,1-18 15,-18 0-15,18 1 16,-18-1-1,17 18 1,1 0 0,0 0-16,35-18 15,-36 18-15,54-17 16,-36 17-16,0-18 16,18-17-16,-17 0 15,-19 35-15,-17-18 16,0 0-16,-17 1 0</inkml:trace>
  <inkml:trace contextRef="#ctx0" brushRef="#br0" timeOffset="84901.0039">14305 12929 0,'0'0'16,"0"106"-16,0-35 0,0 70 15,18-71-15,-18 1 16,17 17-1,-17-53-15,0 18 16,0-35-16,-17 0 16</inkml:trace>
  <inkml:trace contextRef="#ctx0" brushRef="#br0" timeOffset="85654.5656">15875 13317 0,'0'0'0,"35"-35"16,1 17-16,-19-17 15,18 18-15,-17-1 16,0 0-16,-18 1 0,17-19 15,-17 19-15,-17-1 16,-1 0-16,-35 18 16,18 18-16,0 0 0,-36 35 15,36 35 1,35-53-16,0 0 16,35 18-16,18-35 15,-18-18-15,18 0 0,-18 0 16,54-18-16,-54 1 15,18-36-15,-35 35 16,-1 0-16,18-17 16,1 35-1,-36 18-15,35 35 16,-35-18-16,0-17 0,0 35 16,-18-18-16,1-18 15,-1 1-15,0-18 16,-34-18-1,34 1-15,-17-18 16,17-1-16,0 19 0,18-19 16</inkml:trace>
  <inkml:trace contextRef="#ctx0" brushRef="#br0" timeOffset="85809.4702">16492 13141 0,'36'-18'15,"-72"36"-15,160-53 0,-89 17 0,18 0 16,-35 18 0,-18-17-1,-18 17 1</inkml:trace>
  <inkml:trace contextRef="#ctx0" brushRef="#br0" timeOffset="85975.6205">16528 12876 0,'0'0'16,"0"159"-16,17-71 0,-17 1 15,0-19-15,18 54 16,0-72-16,34 19 16,-34-53-16,17-1 15,-17-34-15</inkml:trace>
  <inkml:trace contextRef="#ctx0" brushRef="#br0" timeOffset="86119.5027">16775 13229 0,'0'0'0,"0"53"16,17-18-16,-17-17 15,18 0-15,0-1 0,17 1 16,-18 0-16,1-18 0,0 0 15</inkml:trace>
  <inkml:trace contextRef="#ctx0" brushRef="#br0" timeOffset="86230.1044">16792 12823 0,'0'0'16</inkml:trace>
  <inkml:trace contextRef="#ctx0" brushRef="#br0" timeOffset="86881.4081">17022 13335 0,'0'0'0,"-18"0"16,18-35-1,0-1-15,0-16 16,18 34-16,-1-35 16,1 35-16,-1 18 15,-17 18 1,18 17 0,-18-17-16,0 0 0,0-1 15,18 1-15,-18-1 16,17 1-1,1-18-15,0 0 16,-18-18 0,17 18-1,-17 18 1,18 0-16,0-18 0,17 17 16,-18-17-16,54 0 15,-36 0-15,18-17 16,-35 17-1,0-18-15,-1 18 16,1-18-16,-18 1 0,-18 17 16,-17 17-1,17-17-15,-17 36 16,35-19 0,-18 1-16,36 17 15,17 1 1,-17-36-16,17 0 15,0 0-15,-17 0 0,0 0 16,-18-18-16,17 0 16,-17 1-16,0-1 15,-17-17 1,-1 35-16,18 17 31,35-17-15,-17 0-16,17 0 15,-17 0-15</inkml:trace>
  <inkml:trace contextRef="#ctx0" brushRef="#br0" timeOffset="87026.2251">17639 13282 0,'0'-18'15,"0"36"-15,0-53 16,35 17 0,0 1-16,1-1 15,17 0-15,0 18 0,-1-17 16,1-1-16,-17 0 0,-1 18 0,-17-17 15,-1 17-15,-34 0 16,-19-18 0</inkml:trace>
  <inkml:trace contextRef="#ctx0" brushRef="#br0" timeOffset="87198.7387">17886 12965 0,'0'141'0,"0"-282"0,0 352 16,0-140-16,0-18 0,0 0 16,0-18-16,0 0 15,17 36 1,1-71 0</inkml:trace>
  <inkml:trace contextRef="#ctx0" brushRef="#br0" timeOffset="87337.6333">18115 13300 0,'0'35'0,"0"-70"16,0 141-16,0-89 0,18 1 16,-1 17-16</inkml:trace>
  <inkml:trace contextRef="#ctx0" brushRef="#br0" timeOffset="87494.5535">18203 13123 0,'0'0'16,"18"0"-1,-18 18-15,18 0 16,-18-1-16,0 1 15</inkml:trace>
  <inkml:trace contextRef="#ctx0" brushRef="#br0" timeOffset="87861.5692">18344 13335 0,'-17'53'0,"34"-106"0,-34 141 16,17-70-16,0 35 15,0-36-15,35 1 16,-17-18-16,-1-18 16,1-17-1,-18 17-15,0 1 16,18-36-16,-1 18 16,1-1-16,0 36 15,-18 18 1,17 0-16,-17-1 15,0 1-15,18 17 0,-18-17 16,35 17-16,-17-17 16,17-1-16,0-17 15,1 0-15,-19-17 16,19 17-16,-19 0 16,1 17-1,-18 1-15,0 0 16</inkml:trace>
  <inkml:trace contextRef="#ctx0" brushRef="#br0" timeOffset="89839.4354">13899 6156 0,'-17'0'0,"17"-18"15,17 18 17,54 0-17,-36 0-15,18 0 16,0 0-16,18 0 0,-1-17 15,89 17-15,-71-18 16,106 0-16,-88 18 16,88-35-1,-18 18-15,-105-1 16,-18 18-16,53-18 16,-71 18-16,0 0 15</inkml:trace>
  <inkml:trace contextRef="#ctx0" brushRef="#br0" timeOffset="90113.2019">15187 5838 0,'35'18'16,"1"0"-16,34-1 15,-17 1-15,71 17 16,-54-17-16,89 17 16,-89 1-16,-17-19 0,0 1 15,-17-1 1,-36 19-16,0-19 0,-36 1 16,1 0-16,-106 17 15,70 0-15,-17-17 16,-53 52-16</inkml:trace>
  <inkml:trace contextRef="#ctx0" brushRef="#br0" timeOffset="91237.372">17868 6615 0,'53'0'15,"-18"-18"-15,18 18 16,71-18 0,-54 18-16,89-17 15,-35 17-15,-72 0 16,1 0-16</inkml:trace>
  <inkml:trace contextRef="#ctx0" brushRef="#br0" timeOffset="92842.7364">14640 8361 0,'-17'0'15,"34"0"-15,-52 17 0</inkml:trace>
  <inkml:trace contextRef="#ctx0" brushRef="#br0" timeOffset="93072.2943">14534 8378 0,'36'0'15,"-72"0"-15,19 0 0,-1 0 0,1 0 16,-1 0-16,0 0 16,36 0 31,0 18-47,17-18 15,53 0-15,-35 0 16,88 0-16,-53-18 15,0 1-15,18-1 16,-18 1-16,89-19 16,-89 36-16,36-17 15,-72 17-15,-16 0 0,17 0 16,-36 0 0</inkml:trace>
  <inkml:trace contextRef="#ctx0" brushRef="#br0" timeOffset="93332.242">15416 8114 0,'18'0'16,"0"0"-16,35 18 15,-18-1-15,0 1 0,71 17 16,-35-17-16,-1-1 15,1-17-15,-1 18 16,18-18-16,-35 0 16,18 0-16,-36 0 0,-17 18 15,-53-1-15,-54 19 16,36-19-16,-88 54 16</inkml:trace>
  <inkml:trace contextRef="#ctx0" brushRef="#br0" timeOffset="96297.3526">17745 9049 0,'17'0'16,"1"0"0,70 17-1,-17-17-15,17 0 0,18-17 16,105 17-16,-87 0 15,-1 0-15,-17 0 0,0 0 16,106 17-16,-142 1 16,-17-18-16,-18 18 15,1-18-15</inkml:trace>
  <inkml:trace contextRef="#ctx0" brushRef="#br0" timeOffset="102608.4448">5327 13758 0,'0'-17'16,"18"-1"-1,-18 0-15,17 18 16,-17 18 15,18 17-31,-18-17 16,0 35-16,0-35 15,0 17-15,0 0 16,18-17-16,-18-1 16,0 1-16,0 0 15,0-36 1,0-17-1,17 17-15,1-52 16,-18 34-16,35-17 16,-17 36-1,-1-19-15,1 36 16,17-17-16,-17 17 16,0 35-1,-18-17-15,0 35 16,0-18-1,-18 18-15,18-36 16,0 1-16,18 0 16,-18-1-16,17-34 15,-17-19 1,0 19-16,18-54 16,-1 54-16,-17-19 15,36 1 1,-36 17-16,35-17 0,-17 35 15,-1 0-15,1 0 0,0 0 16,-1 18-16,18-1 16,-17 1-16,0 17 15,-18-17-15,17 17 16,1 18-16,-18-18 16,35 18-16,-17-35 15,-18 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Adam optimization</a:t>
            </a:r>
          </a:p>
          <a:p>
            <a:pPr algn="ctr"/>
            <a:r>
              <a:rPr lang="en-US" sz="6600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28299C00-3CCC-40E8-99C8-B6D5585933C2}"/>
                  </a:ext>
                </a:extLst>
              </p14:cNvPr>
              <p14:cNvContentPartPr/>
              <p14:nvPr/>
            </p14:nvContentPartPr>
            <p14:xfrm>
              <a:off x="768240" y="952560"/>
              <a:ext cx="11093760" cy="542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943200"/>
                <a:ext cx="11112480" cy="5448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3F7D1E7-D0D3-45E5-B73E-55EC6F9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55" y="3539176"/>
            <a:ext cx="2431801" cy="2431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86C950-1612-49D4-9BEF-0FBC74637242}"/>
              </a:ext>
            </a:extLst>
          </p:cNvPr>
          <p:cNvSpPr/>
          <p:nvPr/>
        </p:nvSpPr>
        <p:spPr>
          <a:xfrm>
            <a:off x="8708052" y="5891954"/>
            <a:ext cx="198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Adam Coates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B3A8DAEB-6BA3-46D0-972A-8CE9BD208D81}"/>
                  </a:ext>
                </a:extLst>
              </p14:cNvPr>
              <p14:cNvContentPartPr/>
              <p14:nvPr/>
            </p14:nvContentPartPr>
            <p14:xfrm>
              <a:off x="1244520" y="1225440"/>
              <a:ext cx="5905800" cy="39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160" y="1216080"/>
                <a:ext cx="592452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2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14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Optimization Algorithms</vt:lpstr>
      <vt:lpstr>Adam optimization algorithm</vt:lpstr>
      <vt:lpstr>Hyperparameters choice: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kyle.huang168@outlook.com</cp:lastModifiedBy>
  <cp:revision>77</cp:revision>
  <dcterms:created xsi:type="dcterms:W3CDTF">2017-07-10T20:19:53Z</dcterms:created>
  <dcterms:modified xsi:type="dcterms:W3CDTF">2019-09-16T03:39:18Z</dcterms:modified>
</cp:coreProperties>
</file>