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801" r:id="rId5"/>
    <p:sldId id="813" r:id="rId6"/>
    <p:sldId id="816" r:id="rId7"/>
    <p:sldId id="817" r:id="rId8"/>
    <p:sldId id="815" r:id="rId9"/>
    <p:sldId id="8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C9"/>
    <a:srgbClr val="FF7700"/>
    <a:srgbClr val="FF6600"/>
    <a:srgbClr val="0000FF"/>
    <a:srgbClr val="F8F9FA"/>
    <a:srgbClr val="EAECF0"/>
    <a:srgbClr val="C65D09"/>
    <a:srgbClr val="B0BAD7"/>
    <a:srgbClr val="FC5D0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5" autoAdjust="0"/>
    <p:restoredTop sz="84152" autoAdjust="0"/>
  </p:normalViewPr>
  <p:slideViewPr>
    <p:cSldViewPr>
      <p:cViewPr varScale="1">
        <p:scale>
          <a:sx n="90" d="100"/>
          <a:sy n="90" d="100"/>
        </p:scale>
        <p:origin x="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5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PITCH KUPTAVANICH" userId="6ae1b99e-e24d-40be-a4d8-7dda164b2028" providerId="ADAL" clId="{D1D565DB-B6E4-439A-949B-931765BA1CA6}"/>
  </pc:docChgLst>
  <pc:docChgLst>
    <pc:chgData name="KITTIPITCH KUPTAVANICH" userId="6ae1b99e-e24d-40be-a4d8-7dda164b2028" providerId="ADAL" clId="{6C4560C9-0A68-41D5-BFFE-B88E9BF8CF63}"/>
  </pc:docChgLst>
  <pc:docChgLst>
    <pc:chgData name="KITTIPITCH KUPTAVANICH" userId="6ae1b99e-e24d-40be-a4d8-7dda164b2028" providerId="ADAL" clId="{709E4559-505E-4830-A077-BEE5864F60BA}"/>
  </pc:docChgLst>
  <pc:docChgLst>
    <pc:chgData name="KITTIPITCH KUPTAVANICH" userId="6ae1b99e-e24d-40be-a4d8-7dda164b2028" providerId="ADAL" clId="{F06B42D2-73EB-4D11-BBB4-15FCDD8D576F}"/>
    <pc:docChg chg="undo custSel addSld delSld modSld sldOrd">
      <pc:chgData name="KITTIPITCH KUPTAVANICH" userId="6ae1b99e-e24d-40be-a4d8-7dda164b2028" providerId="ADAL" clId="{F06B42D2-73EB-4D11-BBB4-15FCDD8D576F}" dt="2022-11-23T06:20:42.723" v="1354" actId="2696"/>
      <pc:docMkLst>
        <pc:docMk/>
      </pc:docMkLst>
      <pc:sldChg chg="del">
        <pc:chgData name="KITTIPITCH KUPTAVANICH" userId="6ae1b99e-e24d-40be-a4d8-7dda164b2028" providerId="ADAL" clId="{F06B42D2-73EB-4D11-BBB4-15FCDD8D576F}" dt="2022-11-23T06:20:42.523" v="1345" actId="2696"/>
        <pc:sldMkLst>
          <pc:docMk/>
          <pc:sldMk cId="1574271021" sldId="720"/>
        </pc:sldMkLst>
      </pc:sldChg>
      <pc:sldChg chg="del">
        <pc:chgData name="KITTIPITCH KUPTAVANICH" userId="6ae1b99e-e24d-40be-a4d8-7dda164b2028" providerId="ADAL" clId="{F06B42D2-73EB-4D11-BBB4-15FCDD8D576F}" dt="2022-11-23T06:20:42.305" v="1334" actId="2696"/>
        <pc:sldMkLst>
          <pc:docMk/>
          <pc:sldMk cId="3413210074" sldId="722"/>
        </pc:sldMkLst>
      </pc:sldChg>
      <pc:sldChg chg="del">
        <pc:chgData name="KITTIPITCH KUPTAVANICH" userId="6ae1b99e-e24d-40be-a4d8-7dda164b2028" providerId="ADAL" clId="{F06B42D2-73EB-4D11-BBB4-15FCDD8D576F}" dt="2022-11-23T06:20:42.545" v="1346" actId="2696"/>
        <pc:sldMkLst>
          <pc:docMk/>
          <pc:sldMk cId="1257200557" sldId="791"/>
        </pc:sldMkLst>
      </pc:sldChg>
      <pc:sldChg chg="del">
        <pc:chgData name="KITTIPITCH KUPTAVANICH" userId="6ae1b99e-e24d-40be-a4d8-7dda164b2028" providerId="ADAL" clId="{F06B42D2-73EB-4D11-BBB4-15FCDD8D576F}" dt="2022-11-23T06:20:42.569" v="1347" actId="2696"/>
        <pc:sldMkLst>
          <pc:docMk/>
          <pc:sldMk cId="3014183882" sldId="792"/>
        </pc:sldMkLst>
      </pc:sldChg>
      <pc:sldChg chg="del">
        <pc:chgData name="KITTIPITCH KUPTAVANICH" userId="6ae1b99e-e24d-40be-a4d8-7dda164b2028" providerId="ADAL" clId="{F06B42D2-73EB-4D11-BBB4-15FCDD8D576F}" dt="2022-11-23T06:20:42.594" v="1348" actId="2696"/>
        <pc:sldMkLst>
          <pc:docMk/>
          <pc:sldMk cId="3191930948" sldId="793"/>
        </pc:sldMkLst>
      </pc:sldChg>
      <pc:sldChg chg="del">
        <pc:chgData name="KITTIPITCH KUPTAVANICH" userId="6ae1b99e-e24d-40be-a4d8-7dda164b2028" providerId="ADAL" clId="{F06B42D2-73EB-4D11-BBB4-15FCDD8D576F}" dt="2022-11-23T06:20:42.621" v="1349" actId="2696"/>
        <pc:sldMkLst>
          <pc:docMk/>
          <pc:sldMk cId="3874578165" sldId="794"/>
        </pc:sldMkLst>
      </pc:sldChg>
      <pc:sldChg chg="del">
        <pc:chgData name="KITTIPITCH KUPTAVANICH" userId="6ae1b99e-e24d-40be-a4d8-7dda164b2028" providerId="ADAL" clId="{F06B42D2-73EB-4D11-BBB4-15FCDD8D576F}" dt="2022-11-23T06:20:42.627" v="1350" actId="2696"/>
        <pc:sldMkLst>
          <pc:docMk/>
          <pc:sldMk cId="3262699113" sldId="795"/>
        </pc:sldMkLst>
      </pc:sldChg>
      <pc:sldChg chg="del">
        <pc:chgData name="KITTIPITCH KUPTAVANICH" userId="6ae1b99e-e24d-40be-a4d8-7dda164b2028" providerId="ADAL" clId="{F06B42D2-73EB-4D11-BBB4-15FCDD8D576F}" dt="2022-11-23T06:20:42.650" v="1351" actId="2696"/>
        <pc:sldMkLst>
          <pc:docMk/>
          <pc:sldMk cId="2423192723" sldId="796"/>
        </pc:sldMkLst>
      </pc:sldChg>
      <pc:sldChg chg="del">
        <pc:chgData name="KITTIPITCH KUPTAVANICH" userId="6ae1b99e-e24d-40be-a4d8-7dda164b2028" providerId="ADAL" clId="{F06B42D2-73EB-4D11-BBB4-15FCDD8D576F}" dt="2022-11-23T06:20:42.679" v="1352" actId="2696"/>
        <pc:sldMkLst>
          <pc:docMk/>
          <pc:sldMk cId="899359449" sldId="797"/>
        </pc:sldMkLst>
      </pc:sldChg>
      <pc:sldChg chg="del">
        <pc:chgData name="KITTIPITCH KUPTAVANICH" userId="6ae1b99e-e24d-40be-a4d8-7dda164b2028" providerId="ADAL" clId="{F06B42D2-73EB-4D11-BBB4-15FCDD8D576F}" dt="2022-11-23T06:20:42.706" v="1353" actId="2696"/>
        <pc:sldMkLst>
          <pc:docMk/>
          <pc:sldMk cId="4133870277" sldId="798"/>
        </pc:sldMkLst>
      </pc:sldChg>
      <pc:sldChg chg="del">
        <pc:chgData name="KITTIPITCH KUPTAVANICH" userId="6ae1b99e-e24d-40be-a4d8-7dda164b2028" providerId="ADAL" clId="{F06B42D2-73EB-4D11-BBB4-15FCDD8D576F}" dt="2022-11-23T06:20:42.723" v="1354" actId="2696"/>
        <pc:sldMkLst>
          <pc:docMk/>
          <pc:sldMk cId="4066378997" sldId="799"/>
        </pc:sldMkLst>
      </pc:sldChg>
      <pc:sldChg chg="del">
        <pc:chgData name="KITTIPITCH KUPTAVANICH" userId="6ae1b99e-e24d-40be-a4d8-7dda164b2028" providerId="ADAL" clId="{F06B42D2-73EB-4D11-BBB4-15FCDD8D576F}" dt="2022-11-23T06:20:42.318" v="1335" actId="2696"/>
        <pc:sldMkLst>
          <pc:docMk/>
          <pc:sldMk cId="2819425310" sldId="800"/>
        </pc:sldMkLst>
      </pc:sldChg>
      <pc:sldChg chg="modSp">
        <pc:chgData name="KITTIPITCH KUPTAVANICH" userId="6ae1b99e-e24d-40be-a4d8-7dda164b2028" providerId="ADAL" clId="{F06B42D2-73EB-4D11-BBB4-15FCDD8D576F}" dt="2022-11-23T04:07:00.656" v="68" actId="27636"/>
        <pc:sldMkLst>
          <pc:docMk/>
          <pc:sldMk cId="3203151446" sldId="801"/>
        </pc:sldMkLst>
        <pc:spChg chg="mod">
          <ac:chgData name="KITTIPITCH KUPTAVANICH" userId="6ae1b99e-e24d-40be-a4d8-7dda164b2028" providerId="ADAL" clId="{F06B42D2-73EB-4D11-BBB4-15FCDD8D576F}" dt="2022-11-23T04:06:51.908" v="60" actId="108"/>
          <ac:spMkLst>
            <pc:docMk/>
            <pc:sldMk cId="3203151446" sldId="801"/>
            <ac:spMk id="2" creationId="{00000000-0000-0000-0000-000000000000}"/>
          </ac:spMkLst>
        </pc:spChg>
        <pc:spChg chg="mod">
          <ac:chgData name="KITTIPITCH KUPTAVANICH" userId="6ae1b99e-e24d-40be-a4d8-7dda164b2028" providerId="ADAL" clId="{F06B42D2-73EB-4D11-BBB4-15FCDD8D576F}" dt="2022-11-23T04:07:00.656" v="68" actId="27636"/>
          <ac:spMkLst>
            <pc:docMk/>
            <pc:sldMk cId="3203151446" sldId="801"/>
            <ac:spMk id="3" creationId="{00000000-0000-0000-0000-000000000000}"/>
          </ac:spMkLst>
        </pc:spChg>
      </pc:sldChg>
      <pc:sldChg chg="del">
        <pc:chgData name="KITTIPITCH KUPTAVANICH" userId="6ae1b99e-e24d-40be-a4d8-7dda164b2028" providerId="ADAL" clId="{F06B42D2-73EB-4D11-BBB4-15FCDD8D576F}" dt="2022-11-23T06:20:42.361" v="1337" actId="2696"/>
        <pc:sldMkLst>
          <pc:docMk/>
          <pc:sldMk cId="2999694478" sldId="802"/>
        </pc:sldMkLst>
      </pc:sldChg>
      <pc:sldChg chg="del">
        <pc:chgData name="KITTIPITCH KUPTAVANICH" userId="6ae1b99e-e24d-40be-a4d8-7dda164b2028" providerId="ADAL" clId="{F06B42D2-73EB-4D11-BBB4-15FCDD8D576F}" dt="2022-11-23T06:20:42.411" v="1339" actId="2696"/>
        <pc:sldMkLst>
          <pc:docMk/>
          <pc:sldMk cId="2826954597" sldId="804"/>
        </pc:sldMkLst>
      </pc:sldChg>
      <pc:sldChg chg="del">
        <pc:chgData name="KITTIPITCH KUPTAVANICH" userId="6ae1b99e-e24d-40be-a4d8-7dda164b2028" providerId="ADAL" clId="{F06B42D2-73EB-4D11-BBB4-15FCDD8D576F}" dt="2022-11-23T06:20:42.439" v="1340" actId="2696"/>
        <pc:sldMkLst>
          <pc:docMk/>
          <pc:sldMk cId="3526642588" sldId="805"/>
        </pc:sldMkLst>
      </pc:sldChg>
      <pc:sldChg chg="del">
        <pc:chgData name="KITTIPITCH KUPTAVANICH" userId="6ae1b99e-e24d-40be-a4d8-7dda164b2028" providerId="ADAL" clId="{F06B42D2-73EB-4D11-BBB4-15FCDD8D576F}" dt="2022-11-23T06:20:42.468" v="1341" actId="2696"/>
        <pc:sldMkLst>
          <pc:docMk/>
          <pc:sldMk cId="3157366951" sldId="806"/>
        </pc:sldMkLst>
      </pc:sldChg>
      <pc:sldChg chg="del">
        <pc:chgData name="KITTIPITCH KUPTAVANICH" userId="6ae1b99e-e24d-40be-a4d8-7dda164b2028" providerId="ADAL" clId="{F06B42D2-73EB-4D11-BBB4-15FCDD8D576F}" dt="2022-11-23T06:20:42.481" v="1342" actId="2696"/>
        <pc:sldMkLst>
          <pc:docMk/>
          <pc:sldMk cId="3360706201" sldId="807"/>
        </pc:sldMkLst>
      </pc:sldChg>
      <pc:sldChg chg="del">
        <pc:chgData name="KITTIPITCH KUPTAVANICH" userId="6ae1b99e-e24d-40be-a4d8-7dda164b2028" providerId="ADAL" clId="{F06B42D2-73EB-4D11-BBB4-15FCDD8D576F}" dt="2022-11-23T06:20:42.498" v="1343" actId="2696"/>
        <pc:sldMkLst>
          <pc:docMk/>
          <pc:sldMk cId="3688364489" sldId="808"/>
        </pc:sldMkLst>
      </pc:sldChg>
      <pc:sldChg chg="del">
        <pc:chgData name="KITTIPITCH KUPTAVANICH" userId="6ae1b99e-e24d-40be-a4d8-7dda164b2028" providerId="ADAL" clId="{F06B42D2-73EB-4D11-BBB4-15FCDD8D576F}" dt="2022-11-23T06:20:42.512" v="1344" actId="2696"/>
        <pc:sldMkLst>
          <pc:docMk/>
          <pc:sldMk cId="4056689814" sldId="809"/>
        </pc:sldMkLst>
      </pc:sldChg>
      <pc:sldChg chg="del">
        <pc:chgData name="KITTIPITCH KUPTAVANICH" userId="6ae1b99e-e24d-40be-a4d8-7dda164b2028" providerId="ADAL" clId="{F06B42D2-73EB-4D11-BBB4-15FCDD8D576F}" dt="2022-11-23T06:20:42.338" v="1336" actId="2696"/>
        <pc:sldMkLst>
          <pc:docMk/>
          <pc:sldMk cId="2681462017" sldId="810"/>
        </pc:sldMkLst>
      </pc:sldChg>
      <pc:sldChg chg="del">
        <pc:chgData name="KITTIPITCH KUPTAVANICH" userId="6ae1b99e-e24d-40be-a4d8-7dda164b2028" providerId="ADAL" clId="{F06B42D2-73EB-4D11-BBB4-15FCDD8D576F}" dt="2022-11-23T06:20:42.386" v="1338" actId="2696"/>
        <pc:sldMkLst>
          <pc:docMk/>
          <pc:sldMk cId="4150470727" sldId="812"/>
        </pc:sldMkLst>
      </pc:sldChg>
      <pc:sldChg chg="modSp add">
        <pc:chgData name="KITTIPITCH KUPTAVANICH" userId="6ae1b99e-e24d-40be-a4d8-7dda164b2028" providerId="ADAL" clId="{F06B42D2-73EB-4D11-BBB4-15FCDD8D576F}" dt="2022-11-23T04:11:31.356" v="435" actId="115"/>
        <pc:sldMkLst>
          <pc:docMk/>
          <pc:sldMk cId="1956544210" sldId="813"/>
        </pc:sldMkLst>
        <pc:spChg chg="mod">
          <ac:chgData name="KITTIPITCH KUPTAVANICH" userId="6ae1b99e-e24d-40be-a4d8-7dda164b2028" providerId="ADAL" clId="{F06B42D2-73EB-4D11-BBB4-15FCDD8D576F}" dt="2022-11-23T04:11:06.576" v="425" actId="20577"/>
          <ac:spMkLst>
            <pc:docMk/>
            <pc:sldMk cId="1956544210" sldId="813"/>
            <ac:spMk id="2" creationId="{AEA4BB1F-19E5-426E-B2F0-24D102E1BD97}"/>
          </ac:spMkLst>
        </pc:spChg>
        <pc:spChg chg="mod">
          <ac:chgData name="KITTIPITCH KUPTAVANICH" userId="6ae1b99e-e24d-40be-a4d8-7dda164b2028" providerId="ADAL" clId="{F06B42D2-73EB-4D11-BBB4-15FCDD8D576F}" dt="2022-11-23T04:11:31.356" v="435" actId="115"/>
          <ac:spMkLst>
            <pc:docMk/>
            <pc:sldMk cId="1956544210" sldId="813"/>
            <ac:spMk id="3" creationId="{5E155B09-0A46-4D07-99B1-56DCC6BE7233}"/>
          </ac:spMkLst>
        </pc:spChg>
      </pc:sldChg>
      <pc:sldChg chg="modSp add del">
        <pc:chgData name="KITTIPITCH KUPTAVANICH" userId="6ae1b99e-e24d-40be-a4d8-7dda164b2028" providerId="ADAL" clId="{F06B42D2-73EB-4D11-BBB4-15FCDD8D576F}" dt="2022-11-23T04:40:35.476" v="967" actId="2696"/>
        <pc:sldMkLst>
          <pc:docMk/>
          <pc:sldMk cId="4057176782" sldId="814"/>
        </pc:sldMkLst>
        <pc:spChg chg="mod">
          <ac:chgData name="KITTIPITCH KUPTAVANICH" userId="6ae1b99e-e24d-40be-a4d8-7dda164b2028" providerId="ADAL" clId="{F06B42D2-73EB-4D11-BBB4-15FCDD8D576F}" dt="2022-11-23T04:09:10.538" v="349" actId="20577"/>
          <ac:spMkLst>
            <pc:docMk/>
            <pc:sldMk cId="4057176782" sldId="814"/>
            <ac:spMk id="2" creationId="{E8DCCC47-C290-4185-81A6-E4963BD43035}"/>
          </ac:spMkLst>
        </pc:spChg>
        <pc:spChg chg="mod">
          <ac:chgData name="KITTIPITCH KUPTAVANICH" userId="6ae1b99e-e24d-40be-a4d8-7dda164b2028" providerId="ADAL" clId="{F06B42D2-73EB-4D11-BBB4-15FCDD8D576F}" dt="2022-11-23T04:09:19.296" v="351"/>
          <ac:spMkLst>
            <pc:docMk/>
            <pc:sldMk cId="4057176782" sldId="814"/>
            <ac:spMk id="3" creationId="{86F0139E-7A74-4C43-B6E5-569AF693FEB3}"/>
          </ac:spMkLst>
        </pc:spChg>
      </pc:sldChg>
      <pc:sldChg chg="addSp modSp add ord">
        <pc:chgData name="KITTIPITCH KUPTAVANICH" userId="6ae1b99e-e24d-40be-a4d8-7dda164b2028" providerId="ADAL" clId="{F06B42D2-73EB-4D11-BBB4-15FCDD8D576F}" dt="2022-11-23T04:43:23.744" v="983"/>
        <pc:sldMkLst>
          <pc:docMk/>
          <pc:sldMk cId="3264669256" sldId="815"/>
        </pc:sldMkLst>
        <pc:spChg chg="mod">
          <ac:chgData name="KITTIPITCH KUPTAVANICH" userId="6ae1b99e-e24d-40be-a4d8-7dda164b2028" providerId="ADAL" clId="{F06B42D2-73EB-4D11-BBB4-15FCDD8D576F}" dt="2022-11-23T04:11:52.540" v="465" actId="20577"/>
          <ac:spMkLst>
            <pc:docMk/>
            <pc:sldMk cId="3264669256" sldId="815"/>
            <ac:spMk id="2" creationId="{A78421F2-44EB-4200-8CA7-CA9EAA96943B}"/>
          </ac:spMkLst>
        </pc:spChg>
        <pc:spChg chg="mod">
          <ac:chgData name="KITTIPITCH KUPTAVANICH" userId="6ae1b99e-e24d-40be-a4d8-7dda164b2028" providerId="ADAL" clId="{F06B42D2-73EB-4D11-BBB4-15FCDD8D576F}" dt="2022-11-23T04:40:17.046" v="966" actId="20577"/>
          <ac:spMkLst>
            <pc:docMk/>
            <pc:sldMk cId="3264669256" sldId="815"/>
            <ac:spMk id="3" creationId="{6282F1F5-66E1-4683-88E3-60808AB29A6D}"/>
          </ac:spMkLst>
        </pc:spChg>
        <pc:picChg chg="add mod ord">
          <ac:chgData name="KITTIPITCH KUPTAVANICH" userId="6ae1b99e-e24d-40be-a4d8-7dda164b2028" providerId="ADAL" clId="{F06B42D2-73EB-4D11-BBB4-15FCDD8D576F}" dt="2022-11-23T04:37:38.613" v="955" actId="1076"/>
          <ac:picMkLst>
            <pc:docMk/>
            <pc:sldMk cId="3264669256" sldId="815"/>
            <ac:picMk id="7" creationId="{72FE966B-BAD1-4497-A0DF-2D7ECDAD94A8}"/>
          </ac:picMkLst>
        </pc:picChg>
      </pc:sldChg>
      <pc:sldChg chg="modSp add ord">
        <pc:chgData name="KITTIPITCH KUPTAVANICH" userId="6ae1b99e-e24d-40be-a4d8-7dda164b2028" providerId="ADAL" clId="{F06B42D2-73EB-4D11-BBB4-15FCDD8D576F}" dt="2022-11-23T04:40:44.077" v="969"/>
        <pc:sldMkLst>
          <pc:docMk/>
          <pc:sldMk cId="4276653620" sldId="816"/>
        </pc:sldMkLst>
        <pc:spChg chg="mod">
          <ac:chgData name="KITTIPITCH KUPTAVANICH" userId="6ae1b99e-e24d-40be-a4d8-7dda164b2028" providerId="ADAL" clId="{F06B42D2-73EB-4D11-BBB4-15FCDD8D576F}" dt="2022-11-23T04:32:40.475" v="696" actId="20577"/>
          <ac:spMkLst>
            <pc:docMk/>
            <pc:sldMk cId="4276653620" sldId="816"/>
            <ac:spMk id="2" creationId="{A78421F2-44EB-4200-8CA7-CA9EAA96943B}"/>
          </ac:spMkLst>
        </pc:spChg>
        <pc:spChg chg="mod">
          <ac:chgData name="KITTIPITCH KUPTAVANICH" userId="6ae1b99e-e24d-40be-a4d8-7dda164b2028" providerId="ADAL" clId="{F06B42D2-73EB-4D11-BBB4-15FCDD8D576F}" dt="2022-11-23T04:36:38.046" v="952" actId="20577"/>
          <ac:spMkLst>
            <pc:docMk/>
            <pc:sldMk cId="4276653620" sldId="816"/>
            <ac:spMk id="3" creationId="{6282F1F5-66E1-4683-88E3-60808AB29A6D}"/>
          </ac:spMkLst>
        </pc:spChg>
        <pc:picChg chg="mod">
          <ac:chgData name="KITTIPITCH KUPTAVANICH" userId="6ae1b99e-e24d-40be-a4d8-7dda164b2028" providerId="ADAL" clId="{F06B42D2-73EB-4D11-BBB4-15FCDD8D576F}" dt="2022-11-23T04:39:49.397" v="960" actId="14100"/>
          <ac:picMkLst>
            <pc:docMk/>
            <pc:sldMk cId="4276653620" sldId="816"/>
            <ac:picMk id="7" creationId="{72FE966B-BAD1-4497-A0DF-2D7ECDAD94A8}"/>
          </ac:picMkLst>
        </pc:picChg>
      </pc:sldChg>
      <pc:sldChg chg="modSp add">
        <pc:chgData name="KITTIPITCH KUPTAVANICH" userId="6ae1b99e-e24d-40be-a4d8-7dda164b2028" providerId="ADAL" clId="{F06B42D2-73EB-4D11-BBB4-15FCDD8D576F}" dt="2022-11-23T06:20:27.839" v="1333" actId="20577"/>
        <pc:sldMkLst>
          <pc:docMk/>
          <pc:sldMk cId="2532415785" sldId="817"/>
        </pc:sldMkLst>
        <pc:spChg chg="mod">
          <ac:chgData name="KITTIPITCH KUPTAVANICH" userId="6ae1b99e-e24d-40be-a4d8-7dda164b2028" providerId="ADAL" clId="{F06B42D2-73EB-4D11-BBB4-15FCDD8D576F}" dt="2022-11-23T04:41:08.132" v="978" actId="20577"/>
          <ac:spMkLst>
            <pc:docMk/>
            <pc:sldMk cId="2532415785" sldId="817"/>
            <ac:spMk id="2" creationId="{D88DE6A0-2AC1-4D0A-B968-176CBB4636AA}"/>
          </ac:spMkLst>
        </pc:spChg>
        <pc:spChg chg="mod">
          <ac:chgData name="KITTIPITCH KUPTAVANICH" userId="6ae1b99e-e24d-40be-a4d8-7dda164b2028" providerId="ADAL" clId="{F06B42D2-73EB-4D11-BBB4-15FCDD8D576F}" dt="2022-11-23T06:20:27.839" v="1333" actId="20577"/>
          <ac:spMkLst>
            <pc:docMk/>
            <pc:sldMk cId="2532415785" sldId="817"/>
            <ac:spMk id="3" creationId="{BF7D2D05-53D5-40BA-888E-42690CB96363}"/>
          </ac:spMkLst>
        </pc:spChg>
      </pc:sldChg>
      <pc:sldChg chg="modSp add">
        <pc:chgData name="KITTIPITCH KUPTAVANICH" userId="6ae1b99e-e24d-40be-a4d8-7dda164b2028" providerId="ADAL" clId="{F06B42D2-73EB-4D11-BBB4-15FCDD8D576F}" dt="2022-11-23T06:16:33.946" v="1041" actId="20577"/>
        <pc:sldMkLst>
          <pc:docMk/>
          <pc:sldMk cId="2897504548" sldId="818"/>
        </pc:sldMkLst>
        <pc:spChg chg="mod">
          <ac:chgData name="KITTIPITCH KUPTAVANICH" userId="6ae1b99e-e24d-40be-a4d8-7dda164b2028" providerId="ADAL" clId="{F06B42D2-73EB-4D11-BBB4-15FCDD8D576F}" dt="2022-11-23T04:43:38.662" v="994" actId="20577"/>
          <ac:spMkLst>
            <pc:docMk/>
            <pc:sldMk cId="2897504548" sldId="818"/>
            <ac:spMk id="2" creationId="{967CE958-9F20-4111-8289-A42F35C3361A}"/>
          </ac:spMkLst>
        </pc:spChg>
        <pc:spChg chg="mod">
          <ac:chgData name="KITTIPITCH KUPTAVANICH" userId="6ae1b99e-e24d-40be-a4d8-7dda164b2028" providerId="ADAL" clId="{F06B42D2-73EB-4D11-BBB4-15FCDD8D576F}" dt="2022-11-23T06:16:33.946" v="1041" actId="20577"/>
          <ac:spMkLst>
            <pc:docMk/>
            <pc:sldMk cId="2897504548" sldId="818"/>
            <ac:spMk id="3" creationId="{45E33748-AD45-4151-9FF8-39493FF9B836}"/>
          </ac:spMkLst>
        </pc:spChg>
      </pc:sldChg>
    </pc:docChg>
  </pc:docChgLst>
  <pc:docChgLst>
    <pc:chgData name="KITTIPITCH KUPTAVANICH" userId="6ae1b99e-e24d-40be-a4d8-7dda164b2028" providerId="ADAL" clId="{6C1D6FF3-453F-4E00-8F0E-4E9AB4314F0D}"/>
  </pc:docChgLst>
  <pc:docChgLst>
    <pc:chgData name="KITTIPITCH KUPTAVANICH" userId="6ae1b99e-e24d-40be-a4d8-7dda164b2028" providerId="ADAL" clId="{BD901674-CEFB-4440-9AF0-E94E269D8D76}"/>
  </pc:docChgLst>
  <pc:docChgLst>
    <pc:chgData name="KITTIPITCH KUPTAVANICH" userId="6ae1b99e-e24d-40be-a4d8-7dda164b2028" providerId="ADAL" clId="{5B96026A-AD2C-4495-8355-36F6D1AFFC8B}"/>
  </pc:docChgLst>
  <pc:docChgLst>
    <pc:chgData name="KITTIPITCH KUPTAVANICH" userId="6ae1b99e-e24d-40be-a4d8-7dda164b2028" providerId="ADAL" clId="{3539B771-C406-4B4E-8FEE-2532C7839BA9}"/>
    <pc:docChg chg="modMainMaster">
      <pc:chgData name="KITTIPITCH KUPTAVANICH" userId="6ae1b99e-e24d-40be-a4d8-7dda164b2028" providerId="ADAL" clId="{3539B771-C406-4B4E-8FEE-2532C7839BA9}" dt="2022-11-17T11:34:31.310" v="4"/>
      <pc:docMkLst>
        <pc:docMk/>
      </pc:docMkLst>
      <pc:sldMasterChg chg="modSp">
        <pc:chgData name="KITTIPITCH KUPTAVANICH" userId="6ae1b99e-e24d-40be-a4d8-7dda164b2028" providerId="ADAL" clId="{3539B771-C406-4B4E-8FEE-2532C7839BA9}" dt="2022-11-17T11:34:31.310" v="4"/>
        <pc:sldMasterMkLst>
          <pc:docMk/>
          <pc:sldMasterMk cId="0" sldId="2147483708"/>
        </pc:sldMasterMkLst>
        <pc:spChg chg="mod">
          <ac:chgData name="KITTIPITCH KUPTAVANICH" userId="6ae1b99e-e24d-40be-a4d8-7dda164b2028" providerId="ADAL" clId="{3539B771-C406-4B4E-8FEE-2532C7839BA9}" dt="2022-11-17T11:34:31.310" v="4"/>
          <ac:spMkLst>
            <pc:docMk/>
            <pc:sldMasterMk cId="0" sldId="2147483708"/>
            <ac:spMk id="9" creationId="{00000000-0000-0000-0000-000000000000}"/>
          </ac:spMkLst>
        </pc:spChg>
      </pc:sldMasterChg>
    </pc:docChg>
  </pc:docChgLst>
  <pc:docChgLst>
    <pc:chgData name="RATSAMEETIP WITA" userId="fc4b616b-d44d-48c8-9c5d-ecc02b118990" providerId="ADAL" clId="{F05A304B-1209-46E0-B435-CD942822CB4F}"/>
  </pc:docChgLst>
  <pc:docChgLst>
    <pc:chgData name="KITTIPITCH KUPTAVANICH" userId="6ae1b99e-e24d-40be-a4d8-7dda164b2028" providerId="ADAL" clId="{F1D7123C-C704-49B6-8721-964699B71DCA}"/>
  </pc:docChgLst>
  <pc:docChgLst>
    <pc:chgData name="KITTIPITCH KUPTAVANICH" userId="6ae1b99e-e24d-40be-a4d8-7dda164b2028" providerId="ADAL" clId="{F81CD39C-1898-4990-B70C-173E62DB1516}"/>
    <pc:docChg chg="modMainMaster">
      <pc:chgData name="KITTIPITCH KUPTAVANICH" userId="6ae1b99e-e24d-40be-a4d8-7dda164b2028" providerId="ADAL" clId="{F81CD39C-1898-4990-B70C-173E62DB1516}" dt="2022-11-17T13:00:23.437" v="0"/>
      <pc:docMkLst>
        <pc:docMk/>
      </pc:docMkLst>
      <pc:sldMasterChg chg="modAnim">
        <pc:chgData name="KITTIPITCH KUPTAVANICH" userId="6ae1b99e-e24d-40be-a4d8-7dda164b2028" providerId="ADAL" clId="{F81CD39C-1898-4990-B70C-173E62DB1516}" dt="2022-11-17T13:00:23.437" v="0"/>
        <pc:sldMasterMkLst>
          <pc:docMk/>
          <pc:sldMasterMk cId="0" sldId="2147483708"/>
        </pc:sldMasterMkLst>
      </pc:sldMasterChg>
    </pc:docChg>
  </pc:docChgLst>
  <pc:docChgLst>
    <pc:chgData name="KITTIPITCH KUPTAVANICH" userId="6ae1b99e-e24d-40be-a4d8-7dda164b2028" providerId="ADAL" clId="{2925A91E-3611-4BAC-B9A7-6848AD6F7194}"/>
  </pc:docChgLst>
  <pc:docChgLst>
    <pc:chgData name="RATSAMEETIP WITA" userId="S::ratsameetip.w@cmu.ac.th::fc4b616b-d44d-48c8-9c5d-ecc02b118990" providerId="AD" clId="Web-{61BFF922-633B-A4CF-6B95-A30995F3CF9F}"/>
  </pc:docChgLst>
  <pc:docChgLst>
    <pc:chgData name="KITTIPITCH KUPTAVANICH" userId="6ae1b99e-e24d-40be-a4d8-7dda164b2028" providerId="ADAL" clId="{5F3E9582-5FDA-4E5A-B1DA-8365FEFBE4D5}"/>
  </pc:docChgLst>
  <pc:docChgLst>
    <pc:chgData name="KITTIPITCH KUPTAVANICH" userId="6ae1b99e-e24d-40be-a4d8-7dda164b2028" providerId="ADAL" clId="{66C98903-F409-4A8D-B069-BD908CB7998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F437BF-766A-43F7-96C6-27F835D5F9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1F262-4CE5-4937-B629-5E4FD4899E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4F67-D12B-4892-B5A7-ECDDC43E341A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76284-D921-4253-8E57-7F3EE8682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8F1C0-38FF-49C8-BC21-9547C52EFB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AE4F-0420-42A2-8362-C97760003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1029D-3C85-4673-A865-D890332FC676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68A41-79C9-4486-BE30-27B82C44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68A41-79C9-4486-BE30-27B82C445A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 algn="r"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A638AD-BA05-411F-BF8B-4DE6C9658072}" type="datetime1">
              <a:rPr lang="en-US" smtClean="0"/>
              <a:t>11/23/2022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82D6-5B5F-4045-BEB0-33859A5109C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3F20-A0B6-4392-B1DB-0DC82DDC7C3B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normalizeH="0" baseline="0">
                <a:cs typeface="BrowalliaUPC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 b="1">
                <a:latin typeface="BrowalliaUPC" pitchFamily="34" charset="-34"/>
                <a:cs typeface="BrowalliaUPC" pitchFamily="34" charset="-34"/>
              </a:defRPr>
            </a:lvl1pPr>
            <a:lvl2pPr>
              <a:defRPr sz="3600" b="1">
                <a:latin typeface="BrowalliaUPC" pitchFamily="34" charset="-34"/>
                <a:cs typeface="BrowalliaUPC" pitchFamily="34" charset="-34"/>
              </a:defRPr>
            </a:lvl2pPr>
            <a:lvl3pPr>
              <a:defRPr sz="3200" b="1">
                <a:latin typeface="BrowalliaUPC" pitchFamily="34" charset="-34"/>
                <a:cs typeface="BrowalliaUPC" pitchFamily="34" charset="-34"/>
              </a:defRPr>
            </a:lvl3pPr>
            <a:lvl4pPr>
              <a:defRPr sz="2800" b="1">
                <a:latin typeface="BrowalliaUPC" pitchFamily="34" charset="-34"/>
                <a:cs typeface="BrowalliaUPC" pitchFamily="34" charset="-34"/>
              </a:defRPr>
            </a:lvl4pPr>
            <a:lvl5pPr>
              <a:defRPr sz="2400" b="1">
                <a:latin typeface="BrowalliaUPC" pitchFamily="34" charset="-34"/>
                <a:cs typeface="BrowalliaUPC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83362"/>
            <a:ext cx="1371600" cy="270518"/>
          </a:xfrm>
        </p:spPr>
        <p:txBody>
          <a:bodyPr/>
          <a:lstStyle/>
          <a:p>
            <a:fld id="{049E29A1-2F63-48C1-8C0D-C7F6020B029F}" type="datetime1">
              <a:rPr lang="en-US" smtClean="0"/>
              <a:t>11/23/2022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453080"/>
          </a:xfrm>
        </p:spPr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91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57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5F02-0124-4248-82BC-213BE2B135CC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BFCF-EDE6-4624-8CCD-B86D9EE5E070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BrowalliaUPC" panose="020B06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CB16-5A9D-4D1A-8E4B-0D91AD603668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2DD5-9556-44F9-90E0-E7E0337BBF89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3F1C-24FB-4C45-8D8B-2B0010526C73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0EB8-30D7-43C1-BC8D-2B24B05BACE4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76726"/>
            <a:ext cx="9144000" cy="49048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2F02-F783-4EB9-B1F0-337AF0C122D3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https://www.cs.cmu.edu/afs/cs.cmu.edu/academic/class/15440-f11/go/doc/GoCourseDay1.pdf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334000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934456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13937"/>
            <a:ext cx="9144000" cy="2885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-13936"/>
            <a:ext cx="685800" cy="284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400800"/>
            <a:ext cx="762000" cy="4530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743B0E95-D48F-424C-BF34-E2C3A05F0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583362"/>
            <a:ext cx="7010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583362"/>
            <a:ext cx="1371600" cy="270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1BF9F84-AD84-42F3-B879-FEA7490DF23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1" y="1"/>
            <a:ext cx="8077199" cy="2746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200" b="0" dirty="0">
                <a:solidFill>
                  <a:schemeClr val="bg2"/>
                </a:solidFill>
              </a:rPr>
              <a:t>204212: Modern Application Development</a:t>
            </a:r>
            <a:endParaRPr lang="th-TH" sz="1200" b="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6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b="1" kern="1200" baseline="0">
          <a:solidFill>
            <a:schemeClr val="tx1"/>
          </a:solidFill>
          <a:latin typeface="BrowalliaUPC" panose="020B0604020202020204" pitchFamily="34" charset="-34"/>
          <a:ea typeface="+mn-ea"/>
          <a:cs typeface="BrowalliaUPC" panose="020B0604020202020204" pitchFamily="34" charset="-34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keeping-your-account-and-data-secure/creating-a-personal-access-tok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connecting-to-github-with-ssh/adding-a-new-ssh-key-to-your-github-accou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w01-Lab2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/>
              <a:t>itHub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uthentication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204212</a:t>
            </a:r>
          </a:p>
          <a:p>
            <a:r>
              <a:rPr lang="en-US" dirty="0" err="1"/>
              <a:t>Kittipitch</a:t>
            </a:r>
            <a:r>
              <a:rPr lang="en-US" dirty="0"/>
              <a:t> </a:t>
            </a:r>
            <a:r>
              <a:rPr lang="en-US" dirty="0" err="1"/>
              <a:t>Kuptavanich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BB1F-19E5-426E-B2F0-24D102E1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5B09-0A46-4D07-99B1-56DCC6BE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โดยปกติแล้ว </a:t>
            </a:r>
            <a:r>
              <a:rPr lang="en-US" dirty="0"/>
              <a:t>GitHub Access (push, pull, clone,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th-TH" dirty="0"/>
              <a:t>จะใช้ </a:t>
            </a:r>
            <a:r>
              <a:rPr lang="en-US" dirty="0"/>
              <a:t>3 Mode </a:t>
            </a:r>
            <a:r>
              <a:rPr lang="th-TH" dirty="0"/>
              <a:t>หลักๆ คือ</a:t>
            </a:r>
          </a:p>
          <a:p>
            <a:pPr lvl="1"/>
            <a:r>
              <a:rPr lang="en-US" dirty="0"/>
              <a:t>Username and password with two-factor authentication</a:t>
            </a:r>
          </a:p>
          <a:p>
            <a:pPr lvl="1"/>
            <a:r>
              <a:rPr lang="en-US" u="sng" dirty="0"/>
              <a:t>Personal access token</a:t>
            </a:r>
          </a:p>
          <a:p>
            <a:pPr lvl="1"/>
            <a:r>
              <a:rPr lang="en-US" u="sng" dirty="0"/>
              <a:t>SSH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354-EB06-4D3A-A7A6-997A2F8B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36FD3-7F47-4F9D-88F0-94467F8B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FE966B-BAD1-4497-A0DF-2D7ECDAD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537565"/>
            <a:ext cx="7616952" cy="330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421F2-44EB-4200-8CA7-CA9EAA96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GitHub – Personal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F1F5-66E1-4683-88E3-60808AB2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514600"/>
          </a:xfrm>
          <a:solidFill>
            <a:schemeClr val="bg1"/>
          </a:solidFill>
        </p:spPr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Access Token</a:t>
            </a:r>
            <a:r>
              <a:rPr lang="th-TH" dirty="0"/>
              <a:t> บน </a:t>
            </a:r>
            <a:r>
              <a:rPr lang="en-US" dirty="0"/>
              <a:t>GitHub Server </a:t>
            </a:r>
            <a:r>
              <a:rPr lang="th-TH" dirty="0"/>
              <a:t>และจำกัดขอบเขตการเข้าถึง</a:t>
            </a:r>
            <a:r>
              <a:rPr lang="en-US" dirty="0"/>
              <a:t> </a:t>
            </a:r>
            <a:r>
              <a:rPr lang="th-TH" dirty="0"/>
              <a:t>เป็นราย </a:t>
            </a:r>
            <a:r>
              <a:rPr lang="en-US" dirty="0"/>
              <a:t>Token</a:t>
            </a:r>
          </a:p>
          <a:p>
            <a:r>
              <a:rPr lang="en-US" dirty="0"/>
              <a:t>Access Token </a:t>
            </a:r>
            <a:r>
              <a:rPr lang="th-TH" dirty="0"/>
              <a:t>ทำงานเหมือน </a:t>
            </a:r>
            <a:r>
              <a:rPr lang="en-US" dirty="0"/>
              <a:t>Password</a:t>
            </a:r>
            <a:endParaRPr lang="th-TH" dirty="0"/>
          </a:p>
          <a:p>
            <a:r>
              <a:rPr lang="th-TH" dirty="0"/>
              <a:t>ใช้ </a:t>
            </a:r>
            <a:r>
              <a:rPr lang="en-US" dirty="0"/>
              <a:t>GitHub server </a:t>
            </a:r>
            <a:r>
              <a:rPr lang="th-TH" dirty="0"/>
              <a:t>ผ่าน </a:t>
            </a:r>
            <a:r>
              <a:rPr lang="en-US" dirty="0"/>
              <a:t>HTTPS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5326-DCB3-4739-9EC9-2E0F22D37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B8D53-295D-4504-9A51-69E7131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E6A0-2AC1-4D0A-B968-176CBB46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1143000"/>
          </a:xfrm>
        </p:spPr>
        <p:txBody>
          <a:bodyPr/>
          <a:lstStyle/>
          <a:p>
            <a:r>
              <a:rPr lang="en-US" dirty="0"/>
              <a:t>GitHub – PAT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2D05-53D5-40BA-888E-42690CB9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https://docs.github.com/en/authentication/keeping-your-account-and-data-secure/creating-a-personal-access-token</a:t>
            </a:r>
            <a:endParaRPr lang="th-TH" dirty="0"/>
          </a:p>
          <a:p>
            <a:r>
              <a:rPr lang="th-TH" dirty="0"/>
              <a:t>ทำครั้งเดียว ใช้ได้</a:t>
            </a:r>
            <a:r>
              <a:rPr lang="th-TH" dirty="0" err="1"/>
              <a:t>เรื่อยๆ</a:t>
            </a:r>
            <a:r>
              <a:rPr lang="th-TH" dirty="0"/>
              <a:t> จนหมดอายุ</a:t>
            </a:r>
          </a:p>
          <a:p>
            <a:r>
              <a:rPr lang="th-TH" dirty="0"/>
              <a:t>มีสองแบบ คือ </a:t>
            </a:r>
          </a:p>
          <a:p>
            <a:pPr lvl="1"/>
            <a:r>
              <a:rPr lang="en-US" dirty="0"/>
              <a:t>fine-grained personal access token</a:t>
            </a:r>
            <a:endParaRPr lang="th-TH" dirty="0"/>
          </a:p>
          <a:p>
            <a:pPr lvl="2"/>
            <a:r>
              <a:rPr lang="th-TH" dirty="0"/>
              <a:t>จำกัดการเข้าถึงได้มากกว่า ว่าต้องการแค่เฉพาะ </a:t>
            </a:r>
            <a:r>
              <a:rPr lang="en-US" dirty="0"/>
              <a:t>repo </a:t>
            </a:r>
            <a:r>
              <a:rPr lang="th-TH" dirty="0"/>
              <a:t>ไหน</a:t>
            </a:r>
          </a:p>
          <a:p>
            <a:pPr lvl="1"/>
            <a:r>
              <a:rPr lang="en-US" dirty="0"/>
              <a:t>Classic personal access token</a:t>
            </a:r>
          </a:p>
          <a:p>
            <a:pPr lvl="2"/>
            <a:r>
              <a:rPr lang="en-US" dirty="0"/>
              <a:t>Token </a:t>
            </a:r>
            <a:r>
              <a:rPr lang="th-TH" dirty="0"/>
              <a:t>เดียว ได้ทุก </a:t>
            </a:r>
            <a:r>
              <a:rPr lang="en-US" dirty="0"/>
              <a:t>repo</a:t>
            </a:r>
          </a:p>
          <a:p>
            <a:r>
              <a:rPr lang="th-TH" dirty="0"/>
              <a:t>แบบ </a:t>
            </a:r>
            <a:r>
              <a:rPr lang="en-US" dirty="0"/>
              <a:t>fined-grained </a:t>
            </a:r>
            <a:r>
              <a:rPr lang="th-TH" dirty="0"/>
              <a:t>จะปลอดภัยกว่า แต่ก็ต้องทำทุก </a:t>
            </a:r>
            <a:r>
              <a:rPr lang="en-US" dirty="0"/>
              <a:t>repo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CC608-7557-44D5-8B39-3BCCCC344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571F6-480B-455A-9B8A-E8099477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FE966B-BAD1-4497-A0DF-2D7ECDAD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537565"/>
            <a:ext cx="7616952" cy="3291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421F2-44EB-4200-8CA7-CA9EAA96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SSH key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F1F5-66E1-4683-88E3-60808AB2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2514600"/>
          </a:xfrm>
          <a:solidFill>
            <a:schemeClr val="bg1"/>
          </a:solidFill>
        </p:spPr>
        <p:txBody>
          <a:bodyPr/>
          <a:lstStyle/>
          <a:p>
            <a:r>
              <a:rPr lang="th-TH" dirty="0"/>
              <a:t>นำ </a:t>
            </a:r>
            <a:r>
              <a:rPr lang="en-US" dirty="0"/>
              <a:t>public key </a:t>
            </a:r>
            <a:r>
              <a:rPr lang="th-TH" dirty="0"/>
              <a:t>จากเครื่องที่ใช้ทำงาน</a:t>
            </a:r>
            <a:r>
              <a:rPr lang="en-US" dirty="0"/>
              <a:t> </a:t>
            </a:r>
            <a:r>
              <a:rPr lang="th-TH" dirty="0"/>
              <a:t>ไปใส่ไว้ที่ </a:t>
            </a:r>
            <a:r>
              <a:rPr lang="en-US" dirty="0"/>
              <a:t>GitHub server</a:t>
            </a:r>
          </a:p>
          <a:p>
            <a:r>
              <a:rPr lang="th-TH" dirty="0"/>
              <a:t>เหมาะกับการทำงานที่เครื่องส่วนตัว</a:t>
            </a:r>
          </a:p>
          <a:p>
            <a:r>
              <a:rPr lang="th-TH" dirty="0"/>
              <a:t>ใช้ </a:t>
            </a:r>
            <a:r>
              <a:rPr lang="en-US" dirty="0"/>
              <a:t>GitHub server </a:t>
            </a:r>
            <a:r>
              <a:rPr lang="th-TH" dirty="0"/>
              <a:t>ผ่าน </a:t>
            </a:r>
            <a:r>
              <a:rPr lang="en-US" dirty="0"/>
              <a:t>SSH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5326-DCB3-4739-9EC9-2E0F22D37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B8D53-295D-4504-9A51-69E7131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E958-9F20-4111-8289-A42F35C3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SSH key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3748-AD45-4151-9FF8-39493FF9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https://docs.github.com/en/authentication/connecting-to-github-with-ssh/adding-a-new-ssh-key-to-your-github-account</a:t>
            </a:r>
            <a:endParaRPr lang="en-US" dirty="0"/>
          </a:p>
          <a:p>
            <a:r>
              <a:rPr lang="th-TH" dirty="0"/>
              <a:t>ทำครั้งเดียว ใช้ได้</a:t>
            </a:r>
            <a:r>
              <a:rPr lang="th-TH" dirty="0" err="1"/>
              <a:t>เรื่อยๆ</a:t>
            </a:r>
            <a:r>
              <a:rPr lang="th-TH" dirty="0"/>
              <a:t> จนหมดอายุ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20F5-8533-493E-9712-828219139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1F501-93CC-4BCE-BAFC-76D8F586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0E95-D48F-424C-BF34-E2C3A05F04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17FA17A3F734FBFE404FB4BE87A68" ma:contentTypeVersion="12" ma:contentTypeDescription="Create a new document." ma:contentTypeScope="" ma:versionID="fc63f347ab7eb338357e95d1ba61e6d2">
  <xsd:schema xmlns:xsd="http://www.w3.org/2001/XMLSchema" xmlns:xs="http://www.w3.org/2001/XMLSchema" xmlns:p="http://schemas.microsoft.com/office/2006/metadata/properties" xmlns:ns2="c6926652-3c52-4265-b059-df8a8a5c2a24" xmlns:ns3="dd91d864-2dc0-4d0d-849d-d0a2874bc181" targetNamespace="http://schemas.microsoft.com/office/2006/metadata/properties" ma:root="true" ma:fieldsID="69f5409a34ebb2463d82b6038dc5df09" ns2:_="" ns3:_="">
    <xsd:import namespace="c6926652-3c52-4265-b059-df8a8a5c2a24"/>
    <xsd:import namespace="dd91d864-2dc0-4d0d-849d-d0a2874bc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26652-3c52-4265-b059-df8a8a5c2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c93ee74-b7c0-43f6-95d6-fcd5838c20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1d864-2dc0-4d0d-849d-d0a2874bc18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65d9dee-143c-4703-ba10-9affe32f1a97}" ma:internalName="TaxCatchAll" ma:showField="CatchAllData" ma:web="dd91d864-2dc0-4d0d-849d-d0a2874bc1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926652-3c52-4265-b059-df8a8a5c2a24">
      <Terms xmlns="http://schemas.microsoft.com/office/infopath/2007/PartnerControls"/>
    </lcf76f155ced4ddcb4097134ff3c332f>
    <TaxCatchAll xmlns="dd91d864-2dc0-4d0d-849d-d0a2874bc181" xsi:nil="true"/>
  </documentManagement>
</p:properties>
</file>

<file path=customXml/itemProps1.xml><?xml version="1.0" encoding="utf-8"?>
<ds:datastoreItem xmlns:ds="http://schemas.openxmlformats.org/officeDocument/2006/customXml" ds:itemID="{EAB88B77-948A-4324-806E-425D2CE00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DB8D59-9BF6-472C-A90B-995E7204D346}"/>
</file>

<file path=customXml/itemProps3.xml><?xml version="1.0" encoding="utf-8"?>
<ds:datastoreItem xmlns:ds="http://schemas.openxmlformats.org/officeDocument/2006/customXml" ds:itemID="{4B9047EA-60EB-4AFC-B49C-4AE79D321201}">
  <ds:schemaRefs>
    <ds:schemaRef ds:uri="89ae4559-6152-4b5b-8acf-0d83a0fe34b6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64bf247a-06af-442e-b7ca-624148679f4b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13545</TotalTime>
  <Words>205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BrowalliaUPC</vt:lpstr>
      <vt:lpstr>Calibri</vt:lpstr>
      <vt:lpstr>Cambria</vt:lpstr>
      <vt:lpstr>Cordia New</vt:lpstr>
      <vt:lpstr>Adjacency</vt:lpstr>
      <vt:lpstr>w01-Lab2 GitHub  Authentication </vt:lpstr>
      <vt:lpstr>GitHub Access</vt:lpstr>
      <vt:lpstr>GitHub – Personal Access Token</vt:lpstr>
      <vt:lpstr>GitHub – PAT [2]</vt:lpstr>
      <vt:lpstr>GitHub – SSH key  </vt:lpstr>
      <vt:lpstr>GitHub – SSH key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w02-Lab1 Programming with Python</dc:title>
  <dc:creator>kk</dc:creator>
  <cp:lastModifiedBy>KITTIPITCH KUPTAVANICH</cp:lastModifiedBy>
  <cp:revision>1965</cp:revision>
  <dcterms:created xsi:type="dcterms:W3CDTF">2013-07-14T05:50:03Z</dcterms:created>
  <dcterms:modified xsi:type="dcterms:W3CDTF">2022-11-23T06:20:47Z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0x010100CB417FA17A3F734FBFE404FB4BE87A68</vt:lpwstr>
  </property>
  <property fmtid="{D5CDD505-2E9C-101B-9397-08002B2CF9AE}" pid="3" name="Order">
    <vt:r8>2921100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