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68" r:id="rId2"/>
    <p:sldMasterId id="2147483780" r:id="rId3"/>
  </p:sldMasterIdLst>
  <p:sldIdLst>
    <p:sldId id="256" r:id="rId4"/>
    <p:sldId id="257" r:id="rId5"/>
    <p:sldId id="264" r:id="rId6"/>
    <p:sldId id="258" r:id="rId7"/>
    <p:sldId id="260" r:id="rId8"/>
    <p:sldId id="263" r:id="rId9"/>
    <p:sldId id="270" r:id="rId10"/>
    <p:sldId id="269" r:id="rId11"/>
    <p:sldId id="266" r:id="rId12"/>
    <p:sldId id="267" r:id="rId13"/>
    <p:sldId id="268" r:id="rId14"/>
    <p:sldId id="262" r:id="rId15"/>
    <p:sldId id="259"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75" autoAdjust="0"/>
  </p:normalViewPr>
  <p:slideViewPr>
    <p:cSldViewPr showGuides="1">
      <p:cViewPr varScale="1">
        <p:scale>
          <a:sx n="76" d="100"/>
          <a:sy n="76" d="100"/>
        </p:scale>
        <p:origin x="-996" y="-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743200" y="1752600"/>
            <a:ext cx="5486400" cy="838200"/>
          </a:xfrm>
        </p:spPr>
        <p:txBody>
          <a:bodyPr/>
          <a:lstStyle>
            <a:lvl1pPr>
              <a:defRPr/>
            </a:lvl1pPr>
          </a:lstStyle>
          <a:p>
            <a:pPr lvl="0"/>
            <a:r>
              <a:rPr lang="zh-TW" altLang="en-US" noProof="0" smtClean="0"/>
              <a:t>按一下以編輯母片標題樣式</a:t>
            </a:r>
          </a:p>
        </p:txBody>
      </p:sp>
      <p:sp>
        <p:nvSpPr>
          <p:cNvPr id="3075" name="Rectangle 3"/>
          <p:cNvSpPr>
            <a:spLocks noGrp="1" noChangeArrowheads="1"/>
          </p:cNvSpPr>
          <p:nvPr>
            <p:ph type="subTitle" idx="1"/>
          </p:nvPr>
        </p:nvSpPr>
        <p:spPr>
          <a:xfrm>
            <a:off x="2743200" y="2743200"/>
            <a:ext cx="5486400" cy="457200"/>
          </a:xfrm>
        </p:spPr>
        <p:txBody>
          <a:bodyPr/>
          <a:lstStyle>
            <a:lvl1pPr marL="0" indent="0">
              <a:buFontTx/>
              <a:buNone/>
              <a:defRPr sz="2000"/>
            </a:lvl1pPr>
          </a:lstStyle>
          <a:p>
            <a:pPr lvl="0"/>
            <a:r>
              <a:rPr lang="zh-TW" altLang="en-US" noProof="0" smtClean="0"/>
              <a:t>按一下以編輯母片副標題樣式</a:t>
            </a:r>
          </a:p>
        </p:txBody>
      </p:sp>
      <p:sp>
        <p:nvSpPr>
          <p:cNvPr id="3076" name="Rectangle 4"/>
          <p:cNvSpPr>
            <a:spLocks noGrp="1" noChangeArrowheads="1"/>
          </p:cNvSpPr>
          <p:nvPr>
            <p:ph type="dt" sz="half" idx="2"/>
          </p:nvPr>
        </p:nvSpPr>
        <p:spPr/>
        <p:txBody>
          <a:bodyPr/>
          <a:lstStyle>
            <a:lvl1pPr>
              <a:defRPr/>
            </a:lvl1pPr>
          </a:lstStyle>
          <a:p>
            <a:fld id="{786B98D7-9D74-4942-996A-F07C1C083E41}" type="datetimeFigureOut">
              <a:rPr lang="zh-TW" altLang="en-US" smtClean="0"/>
              <a:t>2021/1/21</a:t>
            </a:fld>
            <a:endParaRPr lang="zh-TW" altLang="en-US"/>
          </a:p>
        </p:txBody>
      </p:sp>
      <p:sp>
        <p:nvSpPr>
          <p:cNvPr id="3077" name="Rectangle 5"/>
          <p:cNvSpPr>
            <a:spLocks noGrp="1" noChangeArrowheads="1"/>
          </p:cNvSpPr>
          <p:nvPr>
            <p:ph type="ftr" sz="quarter" idx="3"/>
          </p:nvPr>
        </p:nvSpPr>
        <p:spPr/>
        <p:txBody>
          <a:bodyPr/>
          <a:lstStyle>
            <a:lvl1pPr>
              <a:defRPr/>
            </a:lvl1pPr>
          </a:lstStyle>
          <a:p>
            <a:endParaRPr lang="zh-TW" altLang="en-US"/>
          </a:p>
        </p:txBody>
      </p:sp>
      <p:sp>
        <p:nvSpPr>
          <p:cNvPr id="3078" name="Rectangle 6"/>
          <p:cNvSpPr>
            <a:spLocks noGrp="1" noChangeArrowheads="1"/>
          </p:cNvSpPr>
          <p:nvPr>
            <p:ph type="sldNum" sz="quarter" idx="4"/>
          </p:nvPr>
        </p:nvSpPr>
        <p:spPr/>
        <p:txBody>
          <a:bodyPr/>
          <a:lstStyle>
            <a:lvl1pPr>
              <a:defRPr/>
            </a:lvl1pPr>
          </a:lstStyle>
          <a:p>
            <a:fld id="{C3C5E5FE-0A50-481A-8D13-7C1D050CCF8E}"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131090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6413" y="762000"/>
            <a:ext cx="1370012" cy="49530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2741613" y="762000"/>
            <a:ext cx="3962400" cy="49530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3183726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743200" y="1752600"/>
            <a:ext cx="5486400" cy="838200"/>
          </a:xfrm>
        </p:spPr>
        <p:txBody>
          <a:bodyPr/>
          <a:lstStyle>
            <a:lvl1pPr>
              <a:defRPr/>
            </a:lvl1pPr>
          </a:lstStyle>
          <a:p>
            <a:pPr lvl="0"/>
            <a:r>
              <a:rPr lang="zh-TW" altLang="en-US" noProof="0" smtClean="0"/>
              <a:t>按一下以編輯母片標題樣式</a:t>
            </a:r>
          </a:p>
        </p:txBody>
      </p:sp>
      <p:sp>
        <p:nvSpPr>
          <p:cNvPr id="3075" name="Rectangle 3"/>
          <p:cNvSpPr>
            <a:spLocks noGrp="1" noChangeArrowheads="1"/>
          </p:cNvSpPr>
          <p:nvPr>
            <p:ph type="subTitle" idx="1"/>
          </p:nvPr>
        </p:nvSpPr>
        <p:spPr>
          <a:xfrm>
            <a:off x="2743200" y="2743200"/>
            <a:ext cx="5486400" cy="457200"/>
          </a:xfrm>
        </p:spPr>
        <p:txBody>
          <a:bodyPr/>
          <a:lstStyle>
            <a:lvl1pPr marL="0" indent="0">
              <a:buFontTx/>
              <a:buNone/>
              <a:defRPr sz="2000"/>
            </a:lvl1pPr>
          </a:lstStyle>
          <a:p>
            <a:pPr lvl="0"/>
            <a:r>
              <a:rPr lang="zh-TW" altLang="en-US" noProof="0" smtClean="0"/>
              <a:t>按一下以編輯母片副標題樣式</a:t>
            </a:r>
          </a:p>
        </p:txBody>
      </p:sp>
      <p:sp>
        <p:nvSpPr>
          <p:cNvPr id="3076" name="Rectangle 4"/>
          <p:cNvSpPr>
            <a:spLocks noGrp="1" noChangeArrowheads="1"/>
          </p:cNvSpPr>
          <p:nvPr>
            <p:ph type="dt" sz="half" idx="2"/>
          </p:nvPr>
        </p:nvSpPr>
        <p:spPr/>
        <p:txBody>
          <a:bodyPr/>
          <a:lstStyle>
            <a:lvl1pPr>
              <a:defRPr/>
            </a:lvl1pPr>
          </a:lstStyle>
          <a:p>
            <a:fld id="{786B98D7-9D74-4942-996A-F07C1C083E41}" type="datetimeFigureOut">
              <a:rPr lang="zh-TW" altLang="en-US" smtClean="0"/>
              <a:t>2021/1/21</a:t>
            </a:fld>
            <a:endParaRPr lang="zh-TW" altLang="en-US"/>
          </a:p>
        </p:txBody>
      </p:sp>
      <p:sp>
        <p:nvSpPr>
          <p:cNvPr id="3077" name="Rectangle 5"/>
          <p:cNvSpPr>
            <a:spLocks noGrp="1" noChangeArrowheads="1"/>
          </p:cNvSpPr>
          <p:nvPr>
            <p:ph type="ftr" sz="quarter" idx="3"/>
          </p:nvPr>
        </p:nvSpPr>
        <p:spPr/>
        <p:txBody>
          <a:bodyPr/>
          <a:lstStyle>
            <a:lvl1pPr>
              <a:defRPr/>
            </a:lvl1pPr>
          </a:lstStyle>
          <a:p>
            <a:endParaRPr lang="zh-TW" altLang="en-US"/>
          </a:p>
        </p:txBody>
      </p:sp>
      <p:sp>
        <p:nvSpPr>
          <p:cNvPr id="3078" name="Rectangle 6"/>
          <p:cNvSpPr>
            <a:spLocks noGrp="1" noChangeArrowheads="1"/>
          </p:cNvSpPr>
          <p:nvPr>
            <p:ph type="sldNum" sz="quarter" idx="4"/>
          </p:nvPr>
        </p:nvSpPr>
        <p:spPr/>
        <p:txBody>
          <a:bodyPr/>
          <a:lstStyle>
            <a:lvl1pPr>
              <a:defRPr/>
            </a:lvl1pPr>
          </a:lstStyle>
          <a:p>
            <a:fld id="{C3C5E5FE-0A50-481A-8D13-7C1D050CCF8E}" type="slidenum">
              <a:rPr lang="zh-TW" altLang="en-US" smtClean="0"/>
              <a:t>‹#›</a:t>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62688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510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2741613" y="1828800"/>
            <a:ext cx="2665412"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559425" y="1828800"/>
            <a:ext cx="2667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3605080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8" name="頁尾版面配置區 7"/>
          <p:cNvSpPr>
            <a:spLocks noGrp="1"/>
          </p:cNvSpPr>
          <p:nvPr>
            <p:ph type="ftr" sz="quarter" idx="11"/>
          </p:nvPr>
        </p:nvSpPr>
        <p:spPr/>
        <p:txBody>
          <a:bodyPr/>
          <a:lstStyle>
            <a:lvl1pPr>
              <a:defRPr/>
            </a:lvl1pPr>
          </a:lstStyle>
          <a:p>
            <a:endParaRPr lang="zh-TW" altLang="en-US"/>
          </a:p>
        </p:txBody>
      </p:sp>
      <p:sp>
        <p:nvSpPr>
          <p:cNvPr id="9" name="投影片編號版面配置區 8"/>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725322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4" name="頁尾版面配置區 3"/>
          <p:cNvSpPr>
            <a:spLocks noGrp="1"/>
          </p:cNvSpPr>
          <p:nvPr>
            <p:ph type="ftr" sz="quarter" idx="11"/>
          </p:nvPr>
        </p:nvSpPr>
        <p:spPr/>
        <p:txBody>
          <a:bodyPr/>
          <a:lstStyle>
            <a:lvl1pPr>
              <a:defRPr/>
            </a:lvl1pPr>
          </a:lstStyle>
          <a:p>
            <a:endParaRPr lang="zh-TW" altLang="en-US"/>
          </a:p>
        </p:txBody>
      </p:sp>
      <p:sp>
        <p:nvSpPr>
          <p:cNvPr id="5" name="投影片編號版面配置區 4"/>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1907229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3" name="頁尾版面配置區 2"/>
          <p:cNvSpPr>
            <a:spLocks noGrp="1"/>
          </p:cNvSpPr>
          <p:nvPr>
            <p:ph type="ftr" sz="quarter" idx="11"/>
          </p:nvPr>
        </p:nvSpPr>
        <p:spPr/>
        <p:txBody>
          <a:bodyPr/>
          <a:lstStyle>
            <a:lvl1pPr>
              <a:defRPr/>
            </a:lvl1pPr>
          </a:lstStyle>
          <a:p>
            <a:endParaRPr lang="zh-TW" altLang="en-US"/>
          </a:p>
        </p:txBody>
      </p:sp>
      <p:sp>
        <p:nvSpPr>
          <p:cNvPr id="4" name="投影片編號版面配置區 3"/>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8338658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3570434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2846496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22950486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22565239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6413" y="762000"/>
            <a:ext cx="1370012" cy="49530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2741613" y="762000"/>
            <a:ext cx="3962400" cy="49530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34103202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743200" y="1752600"/>
            <a:ext cx="5486400" cy="838200"/>
          </a:xfrm>
        </p:spPr>
        <p:txBody>
          <a:bodyPr/>
          <a:lstStyle>
            <a:lvl1pPr>
              <a:defRPr/>
            </a:lvl1pPr>
          </a:lstStyle>
          <a:p>
            <a:pPr lvl="0"/>
            <a:r>
              <a:rPr lang="zh-TW" altLang="en-US" noProof="0" smtClean="0"/>
              <a:t>按一下以編輯母片標題樣式</a:t>
            </a:r>
          </a:p>
        </p:txBody>
      </p:sp>
      <p:sp>
        <p:nvSpPr>
          <p:cNvPr id="3075" name="Rectangle 3"/>
          <p:cNvSpPr>
            <a:spLocks noGrp="1" noChangeArrowheads="1"/>
          </p:cNvSpPr>
          <p:nvPr>
            <p:ph type="subTitle" idx="1"/>
          </p:nvPr>
        </p:nvSpPr>
        <p:spPr>
          <a:xfrm>
            <a:off x="2743200" y="2743200"/>
            <a:ext cx="5486400" cy="457200"/>
          </a:xfrm>
        </p:spPr>
        <p:txBody>
          <a:bodyPr/>
          <a:lstStyle>
            <a:lvl1pPr marL="0" indent="0">
              <a:buFontTx/>
              <a:buNone/>
              <a:defRPr sz="2000"/>
            </a:lvl1pPr>
          </a:lstStyle>
          <a:p>
            <a:pPr lvl="0"/>
            <a:r>
              <a:rPr lang="zh-TW" altLang="en-US" noProof="0" smtClean="0"/>
              <a:t>按一下以編輯母片副標題樣式</a:t>
            </a:r>
          </a:p>
        </p:txBody>
      </p:sp>
      <p:sp>
        <p:nvSpPr>
          <p:cNvPr id="3076" name="Rectangle 4"/>
          <p:cNvSpPr>
            <a:spLocks noGrp="1" noChangeArrowheads="1"/>
          </p:cNvSpPr>
          <p:nvPr>
            <p:ph type="dt" sz="half" idx="2"/>
          </p:nvPr>
        </p:nvSpPr>
        <p:spPr/>
        <p:txBody>
          <a:bodyPr/>
          <a:lstStyle>
            <a:lvl1pPr>
              <a:defRPr/>
            </a:lvl1pPr>
          </a:lstStyle>
          <a:p>
            <a:fld id="{786B98D7-9D74-4942-996A-F07C1C083E41}" type="datetimeFigureOut">
              <a:rPr lang="zh-TW" altLang="en-US" smtClean="0"/>
              <a:t>2021/1/21</a:t>
            </a:fld>
            <a:endParaRPr lang="zh-TW" altLang="en-US"/>
          </a:p>
        </p:txBody>
      </p:sp>
      <p:sp>
        <p:nvSpPr>
          <p:cNvPr id="3077" name="Rectangle 5"/>
          <p:cNvSpPr>
            <a:spLocks noGrp="1" noChangeArrowheads="1"/>
          </p:cNvSpPr>
          <p:nvPr>
            <p:ph type="ftr" sz="quarter" idx="3"/>
          </p:nvPr>
        </p:nvSpPr>
        <p:spPr/>
        <p:txBody>
          <a:bodyPr/>
          <a:lstStyle>
            <a:lvl1pPr>
              <a:defRPr/>
            </a:lvl1pPr>
          </a:lstStyle>
          <a:p>
            <a:endParaRPr lang="zh-TW" altLang="en-US"/>
          </a:p>
        </p:txBody>
      </p:sp>
      <p:sp>
        <p:nvSpPr>
          <p:cNvPr id="3078" name="Rectangle 6"/>
          <p:cNvSpPr>
            <a:spLocks noGrp="1" noChangeArrowheads="1"/>
          </p:cNvSpPr>
          <p:nvPr>
            <p:ph type="sldNum" sz="quarter" idx="4"/>
          </p:nvPr>
        </p:nvSpPr>
        <p:spPr/>
        <p:txBody>
          <a:bodyPr/>
          <a:lstStyle>
            <a:lvl1pPr>
              <a:defRPr/>
            </a:lvl1pPr>
          </a:lstStyle>
          <a:p>
            <a:fld id="{C3C5E5FE-0A50-481A-8D13-7C1D050CCF8E}" type="slidenum">
              <a:rPr lang="zh-TW" altLang="en-US" smtClean="0"/>
              <a:t>‹#›</a:t>
            </a:fld>
            <a:endParaRPr lang="zh-TW"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2869033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19847148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2741613" y="1828800"/>
            <a:ext cx="2665412"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559425" y="1828800"/>
            <a:ext cx="2667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10087704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8" name="頁尾版面配置區 7"/>
          <p:cNvSpPr>
            <a:spLocks noGrp="1"/>
          </p:cNvSpPr>
          <p:nvPr>
            <p:ph type="ftr" sz="quarter" idx="11"/>
          </p:nvPr>
        </p:nvSpPr>
        <p:spPr/>
        <p:txBody>
          <a:bodyPr/>
          <a:lstStyle>
            <a:lvl1pPr>
              <a:defRPr/>
            </a:lvl1pPr>
          </a:lstStyle>
          <a:p>
            <a:endParaRPr lang="zh-TW" altLang="en-US"/>
          </a:p>
        </p:txBody>
      </p:sp>
      <p:sp>
        <p:nvSpPr>
          <p:cNvPr id="9" name="投影片編號版面配置區 8"/>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37258279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4" name="頁尾版面配置區 3"/>
          <p:cNvSpPr>
            <a:spLocks noGrp="1"/>
          </p:cNvSpPr>
          <p:nvPr>
            <p:ph type="ftr" sz="quarter" idx="11"/>
          </p:nvPr>
        </p:nvSpPr>
        <p:spPr/>
        <p:txBody>
          <a:bodyPr/>
          <a:lstStyle>
            <a:lvl1pPr>
              <a:defRPr/>
            </a:lvl1pPr>
          </a:lstStyle>
          <a:p>
            <a:endParaRPr lang="zh-TW" altLang="en-US"/>
          </a:p>
        </p:txBody>
      </p:sp>
      <p:sp>
        <p:nvSpPr>
          <p:cNvPr id="5" name="投影片編號版面配置區 4"/>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4561795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3" name="頁尾版面配置區 2"/>
          <p:cNvSpPr>
            <a:spLocks noGrp="1"/>
          </p:cNvSpPr>
          <p:nvPr>
            <p:ph type="ftr" sz="quarter" idx="11"/>
          </p:nvPr>
        </p:nvSpPr>
        <p:spPr/>
        <p:txBody>
          <a:bodyPr/>
          <a:lstStyle>
            <a:lvl1pPr>
              <a:defRPr/>
            </a:lvl1pPr>
          </a:lstStyle>
          <a:p>
            <a:endParaRPr lang="zh-TW" altLang="en-US"/>
          </a:p>
        </p:txBody>
      </p:sp>
      <p:sp>
        <p:nvSpPr>
          <p:cNvPr id="4" name="投影片編號版面配置區 3"/>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3348827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31088939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2318600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12833696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30474601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6413" y="762000"/>
            <a:ext cx="1370012" cy="49530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2741613" y="762000"/>
            <a:ext cx="3962400" cy="49530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3903351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2741613" y="1828800"/>
            <a:ext cx="2665412"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559425" y="1828800"/>
            <a:ext cx="2667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2908041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8" name="頁尾版面配置區 7"/>
          <p:cNvSpPr>
            <a:spLocks noGrp="1"/>
          </p:cNvSpPr>
          <p:nvPr>
            <p:ph type="ftr" sz="quarter" idx="11"/>
          </p:nvPr>
        </p:nvSpPr>
        <p:spPr/>
        <p:txBody>
          <a:bodyPr/>
          <a:lstStyle>
            <a:lvl1pPr>
              <a:defRPr/>
            </a:lvl1pPr>
          </a:lstStyle>
          <a:p>
            <a:endParaRPr lang="zh-TW" altLang="en-US"/>
          </a:p>
        </p:txBody>
      </p:sp>
      <p:sp>
        <p:nvSpPr>
          <p:cNvPr id="9" name="投影片編號版面配置區 8"/>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22516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4" name="頁尾版面配置區 3"/>
          <p:cNvSpPr>
            <a:spLocks noGrp="1"/>
          </p:cNvSpPr>
          <p:nvPr>
            <p:ph type="ftr" sz="quarter" idx="11"/>
          </p:nvPr>
        </p:nvSpPr>
        <p:spPr/>
        <p:txBody>
          <a:bodyPr/>
          <a:lstStyle>
            <a:lvl1pPr>
              <a:defRPr/>
            </a:lvl1pPr>
          </a:lstStyle>
          <a:p>
            <a:endParaRPr lang="zh-TW" altLang="en-US"/>
          </a:p>
        </p:txBody>
      </p:sp>
      <p:sp>
        <p:nvSpPr>
          <p:cNvPr id="5" name="投影片編號版面配置區 4"/>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351532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3" name="頁尾版面配置區 2"/>
          <p:cNvSpPr>
            <a:spLocks noGrp="1"/>
          </p:cNvSpPr>
          <p:nvPr>
            <p:ph type="ftr" sz="quarter" idx="11"/>
          </p:nvPr>
        </p:nvSpPr>
        <p:spPr/>
        <p:txBody>
          <a:bodyPr/>
          <a:lstStyle>
            <a:lvl1pPr>
              <a:defRPr/>
            </a:lvl1pPr>
          </a:lstStyle>
          <a:p>
            <a:endParaRPr lang="zh-TW" altLang="en-US"/>
          </a:p>
        </p:txBody>
      </p:sp>
      <p:sp>
        <p:nvSpPr>
          <p:cNvPr id="4" name="投影片編號版面配置區 3"/>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297823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124386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786B98D7-9D74-4942-996A-F07C1C083E41}" type="datetimeFigureOut">
              <a:rPr lang="zh-TW" altLang="en-US" smtClean="0"/>
              <a:t>2021/1/21</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C3C5E5FE-0A50-481A-8D13-7C1D050CCF8E}" type="slidenum">
              <a:rPr lang="zh-TW" altLang="en-US" smtClean="0"/>
              <a:t>‹#›</a:t>
            </a:fld>
            <a:endParaRPr lang="zh-TW" altLang="en-US"/>
          </a:p>
        </p:txBody>
      </p:sp>
    </p:spTree>
    <p:extLst>
      <p:ext uri="{BB962C8B-B14F-4D97-AF65-F5344CB8AC3E}">
        <p14:creationId xmlns:p14="http://schemas.microsoft.com/office/powerpoint/2010/main" val="3615203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55000"/>
            <a:lum/>
          </a:blip>
          <a:srcRect/>
          <a:stretch>
            <a:fillRect l="-6000" r="-6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1613" y="762000"/>
            <a:ext cx="54848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2741613" y="1828800"/>
            <a:ext cx="5484812"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32" name="Rectangle 8"/>
          <p:cNvSpPr>
            <a:spLocks noGrp="1" noChangeArrowheads="1"/>
          </p:cNvSpPr>
          <p:nvPr>
            <p:ph type="dt" sz="half" idx="2"/>
          </p:nvPr>
        </p:nvSpPr>
        <p:spPr bwMode="auto">
          <a:xfrm>
            <a:off x="914400" y="5886450"/>
            <a:ext cx="1752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rgbClr val="79551B"/>
                </a:solidFill>
                <a:latin typeface="+mn-lt"/>
                <a:ea typeface="新細明體" charset="-120"/>
              </a:defRPr>
            </a:lvl1pPr>
          </a:lstStyle>
          <a:p>
            <a:fld id="{786B98D7-9D74-4942-996A-F07C1C083E41}" type="datetimeFigureOut">
              <a:rPr lang="zh-TW" altLang="en-US" smtClean="0"/>
              <a:t>2021/1/21</a:t>
            </a:fld>
            <a:endParaRPr lang="zh-TW" altLang="en-US"/>
          </a:p>
        </p:txBody>
      </p:sp>
      <p:sp>
        <p:nvSpPr>
          <p:cNvPr id="1033" name="Rectangle 9"/>
          <p:cNvSpPr>
            <a:spLocks noGrp="1" noChangeArrowheads="1"/>
          </p:cNvSpPr>
          <p:nvPr>
            <p:ph type="ftr" sz="quarter" idx="3"/>
          </p:nvPr>
        </p:nvSpPr>
        <p:spPr bwMode="auto">
          <a:xfrm>
            <a:off x="3124200" y="5886450"/>
            <a:ext cx="289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solidFill>
                  <a:srgbClr val="79551B"/>
                </a:solidFill>
                <a:latin typeface="+mn-lt"/>
                <a:ea typeface="新細明體" charset="-120"/>
              </a:defRPr>
            </a:lvl1pPr>
          </a:lstStyle>
          <a:p>
            <a:endParaRPr lang="zh-TW" altLang="en-US"/>
          </a:p>
        </p:txBody>
      </p:sp>
      <p:sp>
        <p:nvSpPr>
          <p:cNvPr id="1034" name="Rectangle 10"/>
          <p:cNvSpPr>
            <a:spLocks noGrp="1" noChangeArrowheads="1"/>
          </p:cNvSpPr>
          <p:nvPr>
            <p:ph type="sldNum" sz="quarter" idx="4"/>
          </p:nvPr>
        </p:nvSpPr>
        <p:spPr bwMode="auto">
          <a:xfrm>
            <a:off x="6477000" y="5886450"/>
            <a:ext cx="1752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rgbClr val="79551B"/>
                </a:solidFill>
                <a:latin typeface="+mn-lt"/>
                <a:ea typeface="新細明體" charset="-120"/>
              </a:defRPr>
            </a:lvl1pPr>
          </a:lstStyle>
          <a:p>
            <a:fld id="{C3C5E5FE-0A50-481A-8D13-7C1D050CCF8E}" type="slidenum">
              <a:rPr lang="zh-TW" altLang="en-US" smtClean="0"/>
              <a:t>‹#›</a:t>
            </a:fld>
            <a:endParaRPr lang="zh-TW" altLang="en-US"/>
          </a:p>
        </p:txBody>
      </p:sp>
    </p:spTree>
  </p:cSld>
  <p:clrMap bg1="dk2" tx1="lt1" bg2="dk1"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fontAlgn="base" hangingPunct="1">
        <a:spcBef>
          <a:spcPct val="0"/>
        </a:spcBef>
        <a:spcAft>
          <a:spcPct val="0"/>
        </a:spcAft>
        <a:defRPr sz="3200">
          <a:solidFill>
            <a:srgbClr val="79551B"/>
          </a:solidFill>
          <a:latin typeface="+mj-lt"/>
          <a:ea typeface="+mj-ea"/>
          <a:cs typeface="+mj-cs"/>
        </a:defRPr>
      </a:lvl1pPr>
      <a:lvl2pPr algn="l" rtl="0" eaLnBrk="1" fontAlgn="base" hangingPunct="1">
        <a:spcBef>
          <a:spcPct val="0"/>
        </a:spcBef>
        <a:spcAft>
          <a:spcPct val="0"/>
        </a:spcAft>
        <a:defRPr sz="3200">
          <a:solidFill>
            <a:srgbClr val="79551B"/>
          </a:solidFill>
          <a:latin typeface="Palatino Linotype" pitchFamily="18" charset="0"/>
        </a:defRPr>
      </a:lvl2pPr>
      <a:lvl3pPr algn="l" rtl="0" eaLnBrk="1" fontAlgn="base" hangingPunct="1">
        <a:spcBef>
          <a:spcPct val="0"/>
        </a:spcBef>
        <a:spcAft>
          <a:spcPct val="0"/>
        </a:spcAft>
        <a:defRPr sz="3200">
          <a:solidFill>
            <a:srgbClr val="79551B"/>
          </a:solidFill>
          <a:latin typeface="Palatino Linotype" pitchFamily="18" charset="0"/>
        </a:defRPr>
      </a:lvl3pPr>
      <a:lvl4pPr algn="l" rtl="0" eaLnBrk="1" fontAlgn="base" hangingPunct="1">
        <a:spcBef>
          <a:spcPct val="0"/>
        </a:spcBef>
        <a:spcAft>
          <a:spcPct val="0"/>
        </a:spcAft>
        <a:defRPr sz="3200">
          <a:solidFill>
            <a:srgbClr val="79551B"/>
          </a:solidFill>
          <a:latin typeface="Palatino Linotype" pitchFamily="18" charset="0"/>
        </a:defRPr>
      </a:lvl4pPr>
      <a:lvl5pPr algn="l" rtl="0" eaLnBrk="1" fontAlgn="base" hangingPunct="1">
        <a:spcBef>
          <a:spcPct val="0"/>
        </a:spcBef>
        <a:spcAft>
          <a:spcPct val="0"/>
        </a:spcAft>
        <a:defRPr sz="3200">
          <a:solidFill>
            <a:srgbClr val="79551B"/>
          </a:solidFill>
          <a:latin typeface="Palatino Linotype" pitchFamily="18" charset="0"/>
        </a:defRPr>
      </a:lvl5pPr>
      <a:lvl6pPr marL="457200" algn="l" rtl="0" eaLnBrk="1" fontAlgn="base" hangingPunct="1">
        <a:spcBef>
          <a:spcPct val="0"/>
        </a:spcBef>
        <a:spcAft>
          <a:spcPct val="0"/>
        </a:spcAft>
        <a:defRPr sz="3200">
          <a:solidFill>
            <a:srgbClr val="79551B"/>
          </a:solidFill>
          <a:latin typeface="Palatino Linotype" pitchFamily="18" charset="0"/>
        </a:defRPr>
      </a:lvl6pPr>
      <a:lvl7pPr marL="914400" algn="l" rtl="0" eaLnBrk="1" fontAlgn="base" hangingPunct="1">
        <a:spcBef>
          <a:spcPct val="0"/>
        </a:spcBef>
        <a:spcAft>
          <a:spcPct val="0"/>
        </a:spcAft>
        <a:defRPr sz="3200">
          <a:solidFill>
            <a:srgbClr val="79551B"/>
          </a:solidFill>
          <a:latin typeface="Palatino Linotype" pitchFamily="18" charset="0"/>
        </a:defRPr>
      </a:lvl7pPr>
      <a:lvl8pPr marL="1371600" algn="l" rtl="0" eaLnBrk="1" fontAlgn="base" hangingPunct="1">
        <a:spcBef>
          <a:spcPct val="0"/>
        </a:spcBef>
        <a:spcAft>
          <a:spcPct val="0"/>
        </a:spcAft>
        <a:defRPr sz="3200">
          <a:solidFill>
            <a:srgbClr val="79551B"/>
          </a:solidFill>
          <a:latin typeface="Palatino Linotype" pitchFamily="18" charset="0"/>
        </a:defRPr>
      </a:lvl8pPr>
      <a:lvl9pPr marL="1828800" algn="l" rtl="0" eaLnBrk="1" fontAlgn="base" hangingPunct="1">
        <a:spcBef>
          <a:spcPct val="0"/>
        </a:spcBef>
        <a:spcAft>
          <a:spcPct val="0"/>
        </a:spcAft>
        <a:defRPr sz="3200">
          <a:solidFill>
            <a:srgbClr val="79551B"/>
          </a:solidFill>
          <a:latin typeface="Palatino Linotype" pitchFamily="18" charset="0"/>
        </a:defRPr>
      </a:lvl9pPr>
    </p:titleStyle>
    <p:bodyStyle>
      <a:lvl1pPr marL="342900" indent="-342900" algn="l" rtl="0" eaLnBrk="1" fontAlgn="base" hangingPunct="1">
        <a:spcBef>
          <a:spcPct val="20000"/>
        </a:spcBef>
        <a:spcAft>
          <a:spcPct val="0"/>
        </a:spcAft>
        <a:buChar char="•"/>
        <a:defRPr sz="2800">
          <a:solidFill>
            <a:srgbClr val="79551B"/>
          </a:solidFill>
          <a:latin typeface="+mn-lt"/>
          <a:ea typeface="+mn-ea"/>
          <a:cs typeface="+mn-cs"/>
        </a:defRPr>
      </a:lvl1pPr>
      <a:lvl2pPr marL="742950" indent="-285750" algn="l" rtl="0" eaLnBrk="1" fontAlgn="base" hangingPunct="1">
        <a:spcBef>
          <a:spcPct val="20000"/>
        </a:spcBef>
        <a:spcAft>
          <a:spcPct val="0"/>
        </a:spcAft>
        <a:buChar char="–"/>
        <a:defRPr sz="2400">
          <a:solidFill>
            <a:srgbClr val="79551B"/>
          </a:solidFill>
          <a:latin typeface="+mn-lt"/>
        </a:defRPr>
      </a:lvl2pPr>
      <a:lvl3pPr marL="1143000" indent="-228600" algn="l" rtl="0" eaLnBrk="1" fontAlgn="base" hangingPunct="1">
        <a:spcBef>
          <a:spcPct val="20000"/>
        </a:spcBef>
        <a:spcAft>
          <a:spcPct val="0"/>
        </a:spcAft>
        <a:buChar char="•"/>
        <a:defRPr sz="2000">
          <a:solidFill>
            <a:srgbClr val="79551B"/>
          </a:solidFill>
          <a:latin typeface="+mn-lt"/>
        </a:defRPr>
      </a:lvl3pPr>
      <a:lvl4pPr marL="1600200" indent="-228600" algn="l" rtl="0" eaLnBrk="1" fontAlgn="base" hangingPunct="1">
        <a:spcBef>
          <a:spcPct val="20000"/>
        </a:spcBef>
        <a:spcAft>
          <a:spcPct val="0"/>
        </a:spcAft>
        <a:buChar char="–"/>
        <a:defRPr>
          <a:solidFill>
            <a:srgbClr val="79551B"/>
          </a:solidFill>
          <a:latin typeface="+mn-lt"/>
        </a:defRPr>
      </a:lvl4pPr>
      <a:lvl5pPr marL="2057400" indent="-228600" algn="l" rtl="0" eaLnBrk="1" fontAlgn="base" hangingPunct="1">
        <a:spcBef>
          <a:spcPct val="20000"/>
        </a:spcBef>
        <a:spcAft>
          <a:spcPct val="0"/>
        </a:spcAft>
        <a:buChar char="»"/>
        <a:defRPr sz="1600">
          <a:solidFill>
            <a:srgbClr val="79551B"/>
          </a:solidFill>
          <a:latin typeface="+mn-lt"/>
        </a:defRPr>
      </a:lvl5pPr>
      <a:lvl6pPr marL="2514600" indent="-228600" algn="l" rtl="0" eaLnBrk="1" fontAlgn="base" hangingPunct="1">
        <a:spcBef>
          <a:spcPct val="20000"/>
        </a:spcBef>
        <a:spcAft>
          <a:spcPct val="0"/>
        </a:spcAft>
        <a:buChar char="»"/>
        <a:defRPr sz="1600">
          <a:solidFill>
            <a:srgbClr val="79551B"/>
          </a:solidFill>
          <a:latin typeface="+mn-lt"/>
        </a:defRPr>
      </a:lvl6pPr>
      <a:lvl7pPr marL="2971800" indent="-228600" algn="l" rtl="0" eaLnBrk="1" fontAlgn="base" hangingPunct="1">
        <a:spcBef>
          <a:spcPct val="20000"/>
        </a:spcBef>
        <a:spcAft>
          <a:spcPct val="0"/>
        </a:spcAft>
        <a:buChar char="»"/>
        <a:defRPr sz="1600">
          <a:solidFill>
            <a:srgbClr val="79551B"/>
          </a:solidFill>
          <a:latin typeface="+mn-lt"/>
        </a:defRPr>
      </a:lvl7pPr>
      <a:lvl8pPr marL="3429000" indent="-228600" algn="l" rtl="0" eaLnBrk="1" fontAlgn="base" hangingPunct="1">
        <a:spcBef>
          <a:spcPct val="20000"/>
        </a:spcBef>
        <a:spcAft>
          <a:spcPct val="0"/>
        </a:spcAft>
        <a:buChar char="»"/>
        <a:defRPr sz="1600">
          <a:solidFill>
            <a:srgbClr val="79551B"/>
          </a:solidFill>
          <a:latin typeface="+mn-lt"/>
        </a:defRPr>
      </a:lvl8pPr>
      <a:lvl9pPr marL="3886200" indent="-228600" algn="l" rtl="0" eaLnBrk="1" fontAlgn="base" hangingPunct="1">
        <a:spcBef>
          <a:spcPct val="20000"/>
        </a:spcBef>
        <a:spcAft>
          <a:spcPct val="0"/>
        </a:spcAft>
        <a:buChar char="»"/>
        <a:defRPr sz="1600">
          <a:solidFill>
            <a:srgbClr val="79551B"/>
          </a:solidFill>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55000"/>
            <a:lum/>
          </a:blip>
          <a:srcRect/>
          <a:stretch>
            <a:fillRect l="-6000" r="-6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1613" y="762000"/>
            <a:ext cx="54848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2741613" y="1828800"/>
            <a:ext cx="5484812"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32" name="Rectangle 8"/>
          <p:cNvSpPr>
            <a:spLocks noGrp="1" noChangeArrowheads="1"/>
          </p:cNvSpPr>
          <p:nvPr>
            <p:ph type="dt" sz="half" idx="2"/>
          </p:nvPr>
        </p:nvSpPr>
        <p:spPr bwMode="auto">
          <a:xfrm>
            <a:off x="914400" y="5886450"/>
            <a:ext cx="1752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rgbClr val="79551B"/>
                </a:solidFill>
                <a:latin typeface="+mn-lt"/>
                <a:ea typeface="新細明體" charset="-120"/>
              </a:defRPr>
            </a:lvl1pPr>
          </a:lstStyle>
          <a:p>
            <a:fld id="{786B98D7-9D74-4942-996A-F07C1C083E41}" type="datetimeFigureOut">
              <a:rPr lang="zh-TW" altLang="en-US" smtClean="0"/>
              <a:t>2021/1/21</a:t>
            </a:fld>
            <a:endParaRPr lang="zh-TW" altLang="en-US"/>
          </a:p>
        </p:txBody>
      </p:sp>
      <p:sp>
        <p:nvSpPr>
          <p:cNvPr id="1033" name="Rectangle 9"/>
          <p:cNvSpPr>
            <a:spLocks noGrp="1" noChangeArrowheads="1"/>
          </p:cNvSpPr>
          <p:nvPr>
            <p:ph type="ftr" sz="quarter" idx="3"/>
          </p:nvPr>
        </p:nvSpPr>
        <p:spPr bwMode="auto">
          <a:xfrm>
            <a:off x="3124200" y="5886450"/>
            <a:ext cx="289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solidFill>
                  <a:srgbClr val="79551B"/>
                </a:solidFill>
                <a:latin typeface="+mn-lt"/>
                <a:ea typeface="新細明體" charset="-120"/>
              </a:defRPr>
            </a:lvl1pPr>
          </a:lstStyle>
          <a:p>
            <a:endParaRPr lang="zh-TW" altLang="en-US"/>
          </a:p>
        </p:txBody>
      </p:sp>
      <p:sp>
        <p:nvSpPr>
          <p:cNvPr id="1034" name="Rectangle 10"/>
          <p:cNvSpPr>
            <a:spLocks noGrp="1" noChangeArrowheads="1"/>
          </p:cNvSpPr>
          <p:nvPr>
            <p:ph type="sldNum" sz="quarter" idx="4"/>
          </p:nvPr>
        </p:nvSpPr>
        <p:spPr bwMode="auto">
          <a:xfrm>
            <a:off x="6477000" y="5886450"/>
            <a:ext cx="1752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rgbClr val="79551B"/>
                </a:solidFill>
                <a:latin typeface="+mn-lt"/>
                <a:ea typeface="新細明體" charset="-120"/>
              </a:defRPr>
            </a:lvl1pPr>
          </a:lstStyle>
          <a:p>
            <a:fld id="{C3C5E5FE-0A50-481A-8D13-7C1D050CCF8E}" type="slidenum">
              <a:rPr lang="zh-TW" altLang="en-US" smtClean="0"/>
              <a:t>‹#›</a:t>
            </a:fld>
            <a:endParaRPr lang="zh-TW" altLang="en-US"/>
          </a:p>
        </p:txBody>
      </p:sp>
    </p:spTree>
  </p:cSld>
  <p:clrMap bg1="dk2" tx1="lt1" bg2="dk1"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fontAlgn="base" hangingPunct="1">
        <a:spcBef>
          <a:spcPct val="0"/>
        </a:spcBef>
        <a:spcAft>
          <a:spcPct val="0"/>
        </a:spcAft>
        <a:defRPr sz="3200">
          <a:solidFill>
            <a:srgbClr val="79551B"/>
          </a:solidFill>
          <a:latin typeface="+mj-lt"/>
          <a:ea typeface="+mj-ea"/>
          <a:cs typeface="+mj-cs"/>
        </a:defRPr>
      </a:lvl1pPr>
      <a:lvl2pPr algn="l" rtl="0" eaLnBrk="1" fontAlgn="base" hangingPunct="1">
        <a:spcBef>
          <a:spcPct val="0"/>
        </a:spcBef>
        <a:spcAft>
          <a:spcPct val="0"/>
        </a:spcAft>
        <a:defRPr sz="3200">
          <a:solidFill>
            <a:srgbClr val="79551B"/>
          </a:solidFill>
          <a:latin typeface="Palatino Linotype" pitchFamily="18" charset="0"/>
        </a:defRPr>
      </a:lvl2pPr>
      <a:lvl3pPr algn="l" rtl="0" eaLnBrk="1" fontAlgn="base" hangingPunct="1">
        <a:spcBef>
          <a:spcPct val="0"/>
        </a:spcBef>
        <a:spcAft>
          <a:spcPct val="0"/>
        </a:spcAft>
        <a:defRPr sz="3200">
          <a:solidFill>
            <a:srgbClr val="79551B"/>
          </a:solidFill>
          <a:latin typeface="Palatino Linotype" pitchFamily="18" charset="0"/>
        </a:defRPr>
      </a:lvl3pPr>
      <a:lvl4pPr algn="l" rtl="0" eaLnBrk="1" fontAlgn="base" hangingPunct="1">
        <a:spcBef>
          <a:spcPct val="0"/>
        </a:spcBef>
        <a:spcAft>
          <a:spcPct val="0"/>
        </a:spcAft>
        <a:defRPr sz="3200">
          <a:solidFill>
            <a:srgbClr val="79551B"/>
          </a:solidFill>
          <a:latin typeface="Palatino Linotype" pitchFamily="18" charset="0"/>
        </a:defRPr>
      </a:lvl4pPr>
      <a:lvl5pPr algn="l" rtl="0" eaLnBrk="1" fontAlgn="base" hangingPunct="1">
        <a:spcBef>
          <a:spcPct val="0"/>
        </a:spcBef>
        <a:spcAft>
          <a:spcPct val="0"/>
        </a:spcAft>
        <a:defRPr sz="3200">
          <a:solidFill>
            <a:srgbClr val="79551B"/>
          </a:solidFill>
          <a:latin typeface="Palatino Linotype" pitchFamily="18" charset="0"/>
        </a:defRPr>
      </a:lvl5pPr>
      <a:lvl6pPr marL="457200" algn="l" rtl="0" eaLnBrk="1" fontAlgn="base" hangingPunct="1">
        <a:spcBef>
          <a:spcPct val="0"/>
        </a:spcBef>
        <a:spcAft>
          <a:spcPct val="0"/>
        </a:spcAft>
        <a:defRPr sz="3200">
          <a:solidFill>
            <a:srgbClr val="79551B"/>
          </a:solidFill>
          <a:latin typeface="Palatino Linotype" pitchFamily="18" charset="0"/>
        </a:defRPr>
      </a:lvl6pPr>
      <a:lvl7pPr marL="914400" algn="l" rtl="0" eaLnBrk="1" fontAlgn="base" hangingPunct="1">
        <a:spcBef>
          <a:spcPct val="0"/>
        </a:spcBef>
        <a:spcAft>
          <a:spcPct val="0"/>
        </a:spcAft>
        <a:defRPr sz="3200">
          <a:solidFill>
            <a:srgbClr val="79551B"/>
          </a:solidFill>
          <a:latin typeface="Palatino Linotype" pitchFamily="18" charset="0"/>
        </a:defRPr>
      </a:lvl7pPr>
      <a:lvl8pPr marL="1371600" algn="l" rtl="0" eaLnBrk="1" fontAlgn="base" hangingPunct="1">
        <a:spcBef>
          <a:spcPct val="0"/>
        </a:spcBef>
        <a:spcAft>
          <a:spcPct val="0"/>
        </a:spcAft>
        <a:defRPr sz="3200">
          <a:solidFill>
            <a:srgbClr val="79551B"/>
          </a:solidFill>
          <a:latin typeface="Palatino Linotype" pitchFamily="18" charset="0"/>
        </a:defRPr>
      </a:lvl8pPr>
      <a:lvl9pPr marL="1828800" algn="l" rtl="0" eaLnBrk="1" fontAlgn="base" hangingPunct="1">
        <a:spcBef>
          <a:spcPct val="0"/>
        </a:spcBef>
        <a:spcAft>
          <a:spcPct val="0"/>
        </a:spcAft>
        <a:defRPr sz="3200">
          <a:solidFill>
            <a:srgbClr val="79551B"/>
          </a:solidFill>
          <a:latin typeface="Palatino Linotype" pitchFamily="18" charset="0"/>
        </a:defRPr>
      </a:lvl9pPr>
    </p:titleStyle>
    <p:bodyStyle>
      <a:lvl1pPr marL="342900" indent="-342900" algn="l" rtl="0" eaLnBrk="1" fontAlgn="base" hangingPunct="1">
        <a:spcBef>
          <a:spcPct val="20000"/>
        </a:spcBef>
        <a:spcAft>
          <a:spcPct val="0"/>
        </a:spcAft>
        <a:buChar char="•"/>
        <a:defRPr sz="2800">
          <a:solidFill>
            <a:srgbClr val="79551B"/>
          </a:solidFill>
          <a:latin typeface="+mn-lt"/>
          <a:ea typeface="+mn-ea"/>
          <a:cs typeface="+mn-cs"/>
        </a:defRPr>
      </a:lvl1pPr>
      <a:lvl2pPr marL="742950" indent="-285750" algn="l" rtl="0" eaLnBrk="1" fontAlgn="base" hangingPunct="1">
        <a:spcBef>
          <a:spcPct val="20000"/>
        </a:spcBef>
        <a:spcAft>
          <a:spcPct val="0"/>
        </a:spcAft>
        <a:buChar char="–"/>
        <a:defRPr sz="2400">
          <a:solidFill>
            <a:srgbClr val="79551B"/>
          </a:solidFill>
          <a:latin typeface="+mn-lt"/>
        </a:defRPr>
      </a:lvl2pPr>
      <a:lvl3pPr marL="1143000" indent="-228600" algn="l" rtl="0" eaLnBrk="1" fontAlgn="base" hangingPunct="1">
        <a:spcBef>
          <a:spcPct val="20000"/>
        </a:spcBef>
        <a:spcAft>
          <a:spcPct val="0"/>
        </a:spcAft>
        <a:buChar char="•"/>
        <a:defRPr sz="2000">
          <a:solidFill>
            <a:srgbClr val="79551B"/>
          </a:solidFill>
          <a:latin typeface="+mn-lt"/>
        </a:defRPr>
      </a:lvl3pPr>
      <a:lvl4pPr marL="1600200" indent="-228600" algn="l" rtl="0" eaLnBrk="1" fontAlgn="base" hangingPunct="1">
        <a:spcBef>
          <a:spcPct val="20000"/>
        </a:spcBef>
        <a:spcAft>
          <a:spcPct val="0"/>
        </a:spcAft>
        <a:buChar char="–"/>
        <a:defRPr>
          <a:solidFill>
            <a:srgbClr val="79551B"/>
          </a:solidFill>
          <a:latin typeface="+mn-lt"/>
        </a:defRPr>
      </a:lvl4pPr>
      <a:lvl5pPr marL="2057400" indent="-228600" algn="l" rtl="0" eaLnBrk="1" fontAlgn="base" hangingPunct="1">
        <a:spcBef>
          <a:spcPct val="20000"/>
        </a:spcBef>
        <a:spcAft>
          <a:spcPct val="0"/>
        </a:spcAft>
        <a:buChar char="»"/>
        <a:defRPr sz="1600">
          <a:solidFill>
            <a:srgbClr val="79551B"/>
          </a:solidFill>
          <a:latin typeface="+mn-lt"/>
        </a:defRPr>
      </a:lvl5pPr>
      <a:lvl6pPr marL="2514600" indent="-228600" algn="l" rtl="0" eaLnBrk="1" fontAlgn="base" hangingPunct="1">
        <a:spcBef>
          <a:spcPct val="20000"/>
        </a:spcBef>
        <a:spcAft>
          <a:spcPct val="0"/>
        </a:spcAft>
        <a:buChar char="»"/>
        <a:defRPr sz="1600">
          <a:solidFill>
            <a:srgbClr val="79551B"/>
          </a:solidFill>
          <a:latin typeface="+mn-lt"/>
        </a:defRPr>
      </a:lvl6pPr>
      <a:lvl7pPr marL="2971800" indent="-228600" algn="l" rtl="0" eaLnBrk="1" fontAlgn="base" hangingPunct="1">
        <a:spcBef>
          <a:spcPct val="20000"/>
        </a:spcBef>
        <a:spcAft>
          <a:spcPct val="0"/>
        </a:spcAft>
        <a:buChar char="»"/>
        <a:defRPr sz="1600">
          <a:solidFill>
            <a:srgbClr val="79551B"/>
          </a:solidFill>
          <a:latin typeface="+mn-lt"/>
        </a:defRPr>
      </a:lvl7pPr>
      <a:lvl8pPr marL="3429000" indent="-228600" algn="l" rtl="0" eaLnBrk="1" fontAlgn="base" hangingPunct="1">
        <a:spcBef>
          <a:spcPct val="20000"/>
        </a:spcBef>
        <a:spcAft>
          <a:spcPct val="0"/>
        </a:spcAft>
        <a:buChar char="»"/>
        <a:defRPr sz="1600">
          <a:solidFill>
            <a:srgbClr val="79551B"/>
          </a:solidFill>
          <a:latin typeface="+mn-lt"/>
        </a:defRPr>
      </a:lvl8pPr>
      <a:lvl9pPr marL="3886200" indent="-228600" algn="l" rtl="0" eaLnBrk="1" fontAlgn="base" hangingPunct="1">
        <a:spcBef>
          <a:spcPct val="20000"/>
        </a:spcBef>
        <a:spcAft>
          <a:spcPct val="0"/>
        </a:spcAft>
        <a:buChar char="»"/>
        <a:defRPr sz="1600">
          <a:solidFill>
            <a:srgbClr val="79551B"/>
          </a:solidFill>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55000"/>
            <a:lum/>
          </a:blip>
          <a:srcRect/>
          <a:stretch>
            <a:fillRect l="-6000" r="-6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1613" y="762000"/>
            <a:ext cx="54848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2741613" y="1828800"/>
            <a:ext cx="5484812"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32" name="Rectangle 8"/>
          <p:cNvSpPr>
            <a:spLocks noGrp="1" noChangeArrowheads="1"/>
          </p:cNvSpPr>
          <p:nvPr>
            <p:ph type="dt" sz="half" idx="2"/>
          </p:nvPr>
        </p:nvSpPr>
        <p:spPr bwMode="auto">
          <a:xfrm>
            <a:off x="914400" y="5886450"/>
            <a:ext cx="1752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rgbClr val="79551B"/>
                </a:solidFill>
                <a:latin typeface="+mn-lt"/>
                <a:ea typeface="新細明體" charset="-120"/>
              </a:defRPr>
            </a:lvl1pPr>
          </a:lstStyle>
          <a:p>
            <a:fld id="{786B98D7-9D74-4942-996A-F07C1C083E41}" type="datetimeFigureOut">
              <a:rPr lang="zh-TW" altLang="en-US" smtClean="0"/>
              <a:t>2021/1/21</a:t>
            </a:fld>
            <a:endParaRPr lang="zh-TW" altLang="en-US"/>
          </a:p>
        </p:txBody>
      </p:sp>
      <p:sp>
        <p:nvSpPr>
          <p:cNvPr id="1033" name="Rectangle 9"/>
          <p:cNvSpPr>
            <a:spLocks noGrp="1" noChangeArrowheads="1"/>
          </p:cNvSpPr>
          <p:nvPr>
            <p:ph type="ftr" sz="quarter" idx="3"/>
          </p:nvPr>
        </p:nvSpPr>
        <p:spPr bwMode="auto">
          <a:xfrm>
            <a:off x="3124200" y="5886450"/>
            <a:ext cx="289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solidFill>
                  <a:srgbClr val="79551B"/>
                </a:solidFill>
                <a:latin typeface="+mn-lt"/>
                <a:ea typeface="新細明體" charset="-120"/>
              </a:defRPr>
            </a:lvl1pPr>
          </a:lstStyle>
          <a:p>
            <a:endParaRPr lang="zh-TW" altLang="en-US"/>
          </a:p>
        </p:txBody>
      </p:sp>
      <p:sp>
        <p:nvSpPr>
          <p:cNvPr id="1034" name="Rectangle 10"/>
          <p:cNvSpPr>
            <a:spLocks noGrp="1" noChangeArrowheads="1"/>
          </p:cNvSpPr>
          <p:nvPr>
            <p:ph type="sldNum" sz="quarter" idx="4"/>
          </p:nvPr>
        </p:nvSpPr>
        <p:spPr bwMode="auto">
          <a:xfrm>
            <a:off x="6477000" y="5886450"/>
            <a:ext cx="1752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rgbClr val="79551B"/>
                </a:solidFill>
                <a:latin typeface="+mn-lt"/>
                <a:ea typeface="新細明體" charset="-120"/>
              </a:defRPr>
            </a:lvl1pPr>
          </a:lstStyle>
          <a:p>
            <a:fld id="{C3C5E5FE-0A50-481A-8D13-7C1D050CCF8E}" type="slidenum">
              <a:rPr lang="zh-TW" altLang="en-US" smtClean="0"/>
              <a:t>‹#›</a:t>
            </a:fld>
            <a:endParaRPr lang="zh-TW" altLang="en-US"/>
          </a:p>
        </p:txBody>
      </p:sp>
    </p:spTree>
  </p:cSld>
  <p:clrMap bg1="dk2" tx1="lt1" bg2="dk1"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fontAlgn="base" hangingPunct="1">
        <a:spcBef>
          <a:spcPct val="0"/>
        </a:spcBef>
        <a:spcAft>
          <a:spcPct val="0"/>
        </a:spcAft>
        <a:defRPr sz="3200">
          <a:solidFill>
            <a:srgbClr val="79551B"/>
          </a:solidFill>
          <a:latin typeface="+mj-lt"/>
          <a:ea typeface="+mj-ea"/>
          <a:cs typeface="+mj-cs"/>
        </a:defRPr>
      </a:lvl1pPr>
      <a:lvl2pPr algn="l" rtl="0" eaLnBrk="1" fontAlgn="base" hangingPunct="1">
        <a:spcBef>
          <a:spcPct val="0"/>
        </a:spcBef>
        <a:spcAft>
          <a:spcPct val="0"/>
        </a:spcAft>
        <a:defRPr sz="3200">
          <a:solidFill>
            <a:srgbClr val="79551B"/>
          </a:solidFill>
          <a:latin typeface="Palatino Linotype" pitchFamily="18" charset="0"/>
        </a:defRPr>
      </a:lvl2pPr>
      <a:lvl3pPr algn="l" rtl="0" eaLnBrk="1" fontAlgn="base" hangingPunct="1">
        <a:spcBef>
          <a:spcPct val="0"/>
        </a:spcBef>
        <a:spcAft>
          <a:spcPct val="0"/>
        </a:spcAft>
        <a:defRPr sz="3200">
          <a:solidFill>
            <a:srgbClr val="79551B"/>
          </a:solidFill>
          <a:latin typeface="Palatino Linotype" pitchFamily="18" charset="0"/>
        </a:defRPr>
      </a:lvl3pPr>
      <a:lvl4pPr algn="l" rtl="0" eaLnBrk="1" fontAlgn="base" hangingPunct="1">
        <a:spcBef>
          <a:spcPct val="0"/>
        </a:spcBef>
        <a:spcAft>
          <a:spcPct val="0"/>
        </a:spcAft>
        <a:defRPr sz="3200">
          <a:solidFill>
            <a:srgbClr val="79551B"/>
          </a:solidFill>
          <a:latin typeface="Palatino Linotype" pitchFamily="18" charset="0"/>
        </a:defRPr>
      </a:lvl4pPr>
      <a:lvl5pPr algn="l" rtl="0" eaLnBrk="1" fontAlgn="base" hangingPunct="1">
        <a:spcBef>
          <a:spcPct val="0"/>
        </a:spcBef>
        <a:spcAft>
          <a:spcPct val="0"/>
        </a:spcAft>
        <a:defRPr sz="3200">
          <a:solidFill>
            <a:srgbClr val="79551B"/>
          </a:solidFill>
          <a:latin typeface="Palatino Linotype" pitchFamily="18" charset="0"/>
        </a:defRPr>
      </a:lvl5pPr>
      <a:lvl6pPr marL="457200" algn="l" rtl="0" eaLnBrk="1" fontAlgn="base" hangingPunct="1">
        <a:spcBef>
          <a:spcPct val="0"/>
        </a:spcBef>
        <a:spcAft>
          <a:spcPct val="0"/>
        </a:spcAft>
        <a:defRPr sz="3200">
          <a:solidFill>
            <a:srgbClr val="79551B"/>
          </a:solidFill>
          <a:latin typeface="Palatino Linotype" pitchFamily="18" charset="0"/>
        </a:defRPr>
      </a:lvl6pPr>
      <a:lvl7pPr marL="914400" algn="l" rtl="0" eaLnBrk="1" fontAlgn="base" hangingPunct="1">
        <a:spcBef>
          <a:spcPct val="0"/>
        </a:spcBef>
        <a:spcAft>
          <a:spcPct val="0"/>
        </a:spcAft>
        <a:defRPr sz="3200">
          <a:solidFill>
            <a:srgbClr val="79551B"/>
          </a:solidFill>
          <a:latin typeface="Palatino Linotype" pitchFamily="18" charset="0"/>
        </a:defRPr>
      </a:lvl7pPr>
      <a:lvl8pPr marL="1371600" algn="l" rtl="0" eaLnBrk="1" fontAlgn="base" hangingPunct="1">
        <a:spcBef>
          <a:spcPct val="0"/>
        </a:spcBef>
        <a:spcAft>
          <a:spcPct val="0"/>
        </a:spcAft>
        <a:defRPr sz="3200">
          <a:solidFill>
            <a:srgbClr val="79551B"/>
          </a:solidFill>
          <a:latin typeface="Palatino Linotype" pitchFamily="18" charset="0"/>
        </a:defRPr>
      </a:lvl8pPr>
      <a:lvl9pPr marL="1828800" algn="l" rtl="0" eaLnBrk="1" fontAlgn="base" hangingPunct="1">
        <a:spcBef>
          <a:spcPct val="0"/>
        </a:spcBef>
        <a:spcAft>
          <a:spcPct val="0"/>
        </a:spcAft>
        <a:defRPr sz="3200">
          <a:solidFill>
            <a:srgbClr val="79551B"/>
          </a:solidFill>
          <a:latin typeface="Palatino Linotype" pitchFamily="18" charset="0"/>
        </a:defRPr>
      </a:lvl9pPr>
    </p:titleStyle>
    <p:bodyStyle>
      <a:lvl1pPr marL="342900" indent="-342900" algn="l" rtl="0" eaLnBrk="1" fontAlgn="base" hangingPunct="1">
        <a:spcBef>
          <a:spcPct val="20000"/>
        </a:spcBef>
        <a:spcAft>
          <a:spcPct val="0"/>
        </a:spcAft>
        <a:buChar char="•"/>
        <a:defRPr sz="2800">
          <a:solidFill>
            <a:srgbClr val="79551B"/>
          </a:solidFill>
          <a:latin typeface="+mn-lt"/>
          <a:ea typeface="+mn-ea"/>
          <a:cs typeface="+mn-cs"/>
        </a:defRPr>
      </a:lvl1pPr>
      <a:lvl2pPr marL="742950" indent="-285750" algn="l" rtl="0" eaLnBrk="1" fontAlgn="base" hangingPunct="1">
        <a:spcBef>
          <a:spcPct val="20000"/>
        </a:spcBef>
        <a:spcAft>
          <a:spcPct val="0"/>
        </a:spcAft>
        <a:buChar char="–"/>
        <a:defRPr sz="2400">
          <a:solidFill>
            <a:srgbClr val="79551B"/>
          </a:solidFill>
          <a:latin typeface="+mn-lt"/>
        </a:defRPr>
      </a:lvl2pPr>
      <a:lvl3pPr marL="1143000" indent="-228600" algn="l" rtl="0" eaLnBrk="1" fontAlgn="base" hangingPunct="1">
        <a:spcBef>
          <a:spcPct val="20000"/>
        </a:spcBef>
        <a:spcAft>
          <a:spcPct val="0"/>
        </a:spcAft>
        <a:buChar char="•"/>
        <a:defRPr sz="2000">
          <a:solidFill>
            <a:srgbClr val="79551B"/>
          </a:solidFill>
          <a:latin typeface="+mn-lt"/>
        </a:defRPr>
      </a:lvl3pPr>
      <a:lvl4pPr marL="1600200" indent="-228600" algn="l" rtl="0" eaLnBrk="1" fontAlgn="base" hangingPunct="1">
        <a:spcBef>
          <a:spcPct val="20000"/>
        </a:spcBef>
        <a:spcAft>
          <a:spcPct val="0"/>
        </a:spcAft>
        <a:buChar char="–"/>
        <a:defRPr>
          <a:solidFill>
            <a:srgbClr val="79551B"/>
          </a:solidFill>
          <a:latin typeface="+mn-lt"/>
        </a:defRPr>
      </a:lvl4pPr>
      <a:lvl5pPr marL="2057400" indent="-228600" algn="l" rtl="0" eaLnBrk="1" fontAlgn="base" hangingPunct="1">
        <a:spcBef>
          <a:spcPct val="20000"/>
        </a:spcBef>
        <a:spcAft>
          <a:spcPct val="0"/>
        </a:spcAft>
        <a:buChar char="»"/>
        <a:defRPr sz="1600">
          <a:solidFill>
            <a:srgbClr val="79551B"/>
          </a:solidFill>
          <a:latin typeface="+mn-lt"/>
        </a:defRPr>
      </a:lvl5pPr>
      <a:lvl6pPr marL="2514600" indent="-228600" algn="l" rtl="0" eaLnBrk="1" fontAlgn="base" hangingPunct="1">
        <a:spcBef>
          <a:spcPct val="20000"/>
        </a:spcBef>
        <a:spcAft>
          <a:spcPct val="0"/>
        </a:spcAft>
        <a:buChar char="»"/>
        <a:defRPr sz="1600">
          <a:solidFill>
            <a:srgbClr val="79551B"/>
          </a:solidFill>
          <a:latin typeface="+mn-lt"/>
        </a:defRPr>
      </a:lvl6pPr>
      <a:lvl7pPr marL="2971800" indent="-228600" algn="l" rtl="0" eaLnBrk="1" fontAlgn="base" hangingPunct="1">
        <a:spcBef>
          <a:spcPct val="20000"/>
        </a:spcBef>
        <a:spcAft>
          <a:spcPct val="0"/>
        </a:spcAft>
        <a:buChar char="»"/>
        <a:defRPr sz="1600">
          <a:solidFill>
            <a:srgbClr val="79551B"/>
          </a:solidFill>
          <a:latin typeface="+mn-lt"/>
        </a:defRPr>
      </a:lvl7pPr>
      <a:lvl8pPr marL="3429000" indent="-228600" algn="l" rtl="0" eaLnBrk="1" fontAlgn="base" hangingPunct="1">
        <a:spcBef>
          <a:spcPct val="20000"/>
        </a:spcBef>
        <a:spcAft>
          <a:spcPct val="0"/>
        </a:spcAft>
        <a:buChar char="»"/>
        <a:defRPr sz="1600">
          <a:solidFill>
            <a:srgbClr val="79551B"/>
          </a:solidFill>
          <a:latin typeface="+mn-lt"/>
        </a:defRPr>
      </a:lvl8pPr>
      <a:lvl9pPr marL="3886200" indent="-228600" algn="l" rtl="0" eaLnBrk="1" fontAlgn="base" hangingPunct="1">
        <a:spcBef>
          <a:spcPct val="20000"/>
        </a:spcBef>
        <a:spcAft>
          <a:spcPct val="0"/>
        </a:spcAft>
        <a:buChar char="»"/>
        <a:defRPr sz="1600">
          <a:solidFill>
            <a:srgbClr val="79551B"/>
          </a:solidFill>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hyperlink" Target="https://www.bbc.com/zhongwen/trad/world-47474256" TargetMode="External"/><Relationship Id="rId2" Type="http://schemas.openxmlformats.org/officeDocument/2006/relationships/hyperlink" Target="https://visualizinghealthdata.idv.tw/?route=article/faq&amp;faq_id=128" TargetMode="External"/><Relationship Id="rId1" Type="http://schemas.openxmlformats.org/officeDocument/2006/relationships/slideLayout" Target="../slideLayouts/slideLayout24.xml"/><Relationship Id="rId6" Type="http://schemas.openxmlformats.org/officeDocument/2006/relationships/hyperlink" Target="https://www.dph.illinois.gov/" TargetMode="External"/><Relationship Id="rId5" Type="http://schemas.openxmlformats.org/officeDocument/2006/relationships/hyperlink" Target="https://dep.mohw.gov.tw/dos/np-1775-113.html" TargetMode="External"/><Relationship Id="rId4" Type="http://schemas.openxmlformats.org/officeDocument/2006/relationships/hyperlink" Target="https://www.who.int/zh/news-room/fact-sheets/detail/the-top-10-causes-of-deat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3131840" y="1340768"/>
            <a:ext cx="5673824" cy="1034008"/>
          </a:xfrm>
        </p:spPr>
        <p:txBody>
          <a:bodyPr>
            <a:noAutofit/>
          </a:bodyPr>
          <a:lstStyle/>
          <a:p>
            <a:pPr algn="ctr"/>
            <a:r>
              <a:rPr lang="zh-TW" altLang="en-US" sz="4800" b="1" u="sng" dirty="0" smtClean="0">
                <a:solidFill>
                  <a:srgbClr val="800000"/>
                </a:solidFill>
                <a:latin typeface="標楷體" pitchFamily="65" charset="-120"/>
                <a:ea typeface="標楷體" pitchFamily="65" charset="-120"/>
              </a:rPr>
              <a:t>國人各縣死因剖析</a:t>
            </a:r>
            <a:r>
              <a:rPr lang="en-US" altLang="zh-TW" sz="4800" b="1" u="sng" dirty="0">
                <a:solidFill>
                  <a:srgbClr val="800000"/>
                </a:solidFill>
                <a:latin typeface="標楷體" pitchFamily="65" charset="-120"/>
                <a:ea typeface="標楷體" pitchFamily="65" charset="-120"/>
              </a:rPr>
              <a:t/>
            </a:r>
            <a:br>
              <a:rPr lang="en-US" altLang="zh-TW" sz="4800" b="1" u="sng" dirty="0">
                <a:solidFill>
                  <a:srgbClr val="800000"/>
                </a:solidFill>
                <a:latin typeface="標楷體" pitchFamily="65" charset="-120"/>
                <a:ea typeface="標楷體" pitchFamily="65" charset="-120"/>
              </a:rPr>
            </a:br>
            <a:r>
              <a:rPr lang="zh-TW" altLang="en-US" sz="4800" b="1" u="sng" dirty="0" smtClean="0">
                <a:solidFill>
                  <a:srgbClr val="800000"/>
                </a:solidFill>
                <a:latin typeface="標楷體" pitchFamily="65" charset="-120"/>
                <a:ea typeface="標楷體" pitchFamily="65" charset="-120"/>
              </a:rPr>
              <a:t>暨醫療器材介紹</a:t>
            </a:r>
            <a:r>
              <a:rPr lang="en-US" altLang="zh-TW" sz="4000" b="1" u="sng" dirty="0" smtClean="0">
                <a:solidFill>
                  <a:srgbClr val="990000"/>
                </a:solidFill>
                <a:latin typeface="標楷體" pitchFamily="65" charset="-120"/>
                <a:ea typeface="標楷體" pitchFamily="65" charset="-120"/>
              </a:rPr>
              <a:t/>
            </a:r>
            <a:br>
              <a:rPr lang="en-US" altLang="zh-TW" sz="4000" b="1" u="sng" dirty="0" smtClean="0">
                <a:solidFill>
                  <a:srgbClr val="990000"/>
                </a:solidFill>
                <a:latin typeface="標楷體" pitchFamily="65" charset="-120"/>
                <a:ea typeface="標楷體" pitchFamily="65" charset="-120"/>
              </a:rPr>
            </a:br>
            <a:endParaRPr lang="zh-TW" altLang="en-US" sz="2400" b="1" dirty="0">
              <a:solidFill>
                <a:srgbClr val="990000"/>
              </a:solidFill>
              <a:latin typeface="標楷體" pitchFamily="65" charset="-120"/>
              <a:ea typeface="標楷體" pitchFamily="65" charset="-120"/>
            </a:endParaRPr>
          </a:p>
        </p:txBody>
      </p:sp>
      <p:sp>
        <p:nvSpPr>
          <p:cNvPr id="6" name="矩形 5"/>
          <p:cNvSpPr/>
          <p:nvPr/>
        </p:nvSpPr>
        <p:spPr>
          <a:xfrm>
            <a:off x="4839159" y="2644170"/>
            <a:ext cx="2325129" cy="1569660"/>
          </a:xfrm>
          <a:prstGeom prst="rect">
            <a:avLst/>
          </a:prstGeom>
        </p:spPr>
        <p:txBody>
          <a:bodyPr wrap="square">
            <a:spAutoFit/>
          </a:bodyPr>
          <a:lstStyle/>
          <a:p>
            <a:pPr lvl="0" algn="ctr" fontAlgn="base">
              <a:spcBef>
                <a:spcPct val="0"/>
              </a:spcBef>
              <a:spcAft>
                <a:spcPct val="0"/>
              </a:spcAft>
            </a:pPr>
            <a:r>
              <a:rPr lang="en-US" altLang="zh-TW" sz="2400" b="1" kern="0" dirty="0">
                <a:solidFill>
                  <a:srgbClr val="800000"/>
                </a:solidFill>
                <a:latin typeface="標楷體" pitchFamily="65" charset="-120"/>
                <a:ea typeface="標楷體" pitchFamily="65" charset="-120"/>
                <a:cs typeface="+mj-cs"/>
              </a:rPr>
              <a:t>1080747</a:t>
            </a:r>
            <a:r>
              <a:rPr lang="zh-TW" altLang="en-US" sz="2400" b="1" kern="0" dirty="0" smtClean="0">
                <a:solidFill>
                  <a:srgbClr val="800000"/>
                </a:solidFill>
                <a:latin typeface="標楷體" pitchFamily="65" charset="-120"/>
                <a:ea typeface="標楷體" pitchFamily="65" charset="-120"/>
                <a:cs typeface="+mj-cs"/>
              </a:rPr>
              <a:t>鍾承恩</a:t>
            </a:r>
            <a:endParaRPr lang="en-US" altLang="zh-TW" sz="2400" b="1" kern="0" dirty="0" smtClean="0">
              <a:solidFill>
                <a:srgbClr val="800000"/>
              </a:solidFill>
              <a:latin typeface="標楷體" pitchFamily="65" charset="-120"/>
              <a:ea typeface="標楷體" pitchFamily="65" charset="-120"/>
              <a:cs typeface="+mj-cs"/>
            </a:endParaRPr>
          </a:p>
          <a:p>
            <a:pPr lvl="0" algn="ctr" fontAlgn="base">
              <a:spcBef>
                <a:spcPct val="0"/>
              </a:spcBef>
              <a:spcAft>
                <a:spcPct val="0"/>
              </a:spcAft>
            </a:pPr>
            <a:r>
              <a:rPr lang="en-US" altLang="zh-TW" sz="2400" b="1" kern="0" dirty="0" smtClean="0">
                <a:solidFill>
                  <a:srgbClr val="800000"/>
                </a:solidFill>
                <a:latin typeface="標楷體" pitchFamily="65" charset="-120"/>
                <a:ea typeface="標楷體" pitchFamily="65" charset="-120"/>
                <a:cs typeface="+mj-cs"/>
              </a:rPr>
              <a:t>1091534</a:t>
            </a:r>
            <a:r>
              <a:rPr lang="zh-TW" altLang="en-US" sz="2400" b="1" kern="0" dirty="0" smtClean="0">
                <a:solidFill>
                  <a:srgbClr val="800000"/>
                </a:solidFill>
                <a:latin typeface="標楷體" pitchFamily="65" charset="-120"/>
                <a:ea typeface="標楷體" pitchFamily="65" charset="-120"/>
                <a:cs typeface="+mj-cs"/>
              </a:rPr>
              <a:t>詹雅晴</a:t>
            </a:r>
            <a:endParaRPr lang="en-US" altLang="zh-TW" sz="2400" b="1" kern="0" dirty="0" smtClean="0">
              <a:solidFill>
                <a:srgbClr val="800000"/>
              </a:solidFill>
              <a:latin typeface="標楷體" pitchFamily="65" charset="-120"/>
              <a:ea typeface="標楷體" pitchFamily="65" charset="-120"/>
              <a:cs typeface="+mj-cs"/>
            </a:endParaRPr>
          </a:p>
          <a:p>
            <a:pPr lvl="0" algn="ctr" fontAlgn="base">
              <a:spcBef>
                <a:spcPct val="0"/>
              </a:spcBef>
              <a:spcAft>
                <a:spcPct val="0"/>
              </a:spcAft>
            </a:pPr>
            <a:r>
              <a:rPr lang="en-US" altLang="zh-TW" sz="2400" b="1" kern="0" dirty="0" smtClean="0">
                <a:solidFill>
                  <a:srgbClr val="800000"/>
                </a:solidFill>
                <a:latin typeface="標楷體" pitchFamily="65" charset="-120"/>
                <a:ea typeface="標楷體" pitchFamily="65" charset="-120"/>
                <a:cs typeface="+mj-cs"/>
              </a:rPr>
              <a:t>1091535</a:t>
            </a:r>
            <a:r>
              <a:rPr lang="zh-TW" altLang="en-US" sz="2400" b="1" kern="0" dirty="0" smtClean="0">
                <a:solidFill>
                  <a:srgbClr val="800000"/>
                </a:solidFill>
                <a:latin typeface="標楷體" pitchFamily="65" charset="-120"/>
                <a:ea typeface="標楷體" pitchFamily="65" charset="-120"/>
                <a:cs typeface="+mj-cs"/>
              </a:rPr>
              <a:t>李旻璇</a:t>
            </a:r>
            <a:endParaRPr lang="en-US" altLang="zh-TW" sz="2400" b="1" kern="0" dirty="0" smtClean="0">
              <a:solidFill>
                <a:srgbClr val="800000"/>
              </a:solidFill>
              <a:latin typeface="標楷體" pitchFamily="65" charset="-120"/>
              <a:ea typeface="標楷體" pitchFamily="65" charset="-120"/>
              <a:cs typeface="+mj-cs"/>
            </a:endParaRPr>
          </a:p>
          <a:p>
            <a:pPr lvl="0" algn="ctr" fontAlgn="base">
              <a:spcBef>
                <a:spcPct val="0"/>
              </a:spcBef>
              <a:spcAft>
                <a:spcPct val="0"/>
              </a:spcAft>
            </a:pPr>
            <a:r>
              <a:rPr lang="en-US" altLang="zh-TW" sz="2400" b="1" kern="0" dirty="0" smtClean="0">
                <a:solidFill>
                  <a:srgbClr val="800000"/>
                </a:solidFill>
                <a:latin typeface="標楷體" pitchFamily="65" charset="-120"/>
                <a:ea typeface="標楷體" pitchFamily="65" charset="-120"/>
                <a:cs typeface="+mj-cs"/>
              </a:rPr>
              <a:t>1091551</a:t>
            </a:r>
            <a:r>
              <a:rPr lang="zh-TW" altLang="en-US" sz="2400" b="1" kern="0" dirty="0" smtClean="0">
                <a:solidFill>
                  <a:srgbClr val="800000"/>
                </a:solidFill>
                <a:latin typeface="標楷體" pitchFamily="65" charset="-120"/>
                <a:ea typeface="標楷體" pitchFamily="65" charset="-120"/>
                <a:cs typeface="+mj-cs"/>
              </a:rPr>
              <a:t>簡珮庭</a:t>
            </a:r>
            <a:endParaRPr lang="zh-TW" altLang="en-US" sz="2400" b="1" kern="0" dirty="0">
              <a:solidFill>
                <a:srgbClr val="800000"/>
              </a:solidFill>
              <a:latin typeface="標楷體" pitchFamily="65" charset="-120"/>
              <a:ea typeface="標楷體" pitchFamily="65" charset="-120"/>
              <a:cs typeface="+mj-cs"/>
            </a:endParaRPr>
          </a:p>
        </p:txBody>
      </p:sp>
    </p:spTree>
    <p:extLst>
      <p:ext uri="{BB962C8B-B14F-4D97-AF65-F5344CB8AC3E}">
        <p14:creationId xmlns:p14="http://schemas.microsoft.com/office/powerpoint/2010/main" val="3805446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school_hw\Big1.1\WEB\paiza\螢幕擷取畫面 2021-01-19 1538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570" y="4810859"/>
            <a:ext cx="4464496" cy="2002517"/>
          </a:xfrm>
          <a:prstGeom prst="rect">
            <a:avLst/>
          </a:prstGeom>
          <a:noFill/>
          <a:extLst>
            <a:ext uri="{909E8E84-426E-40DD-AFC4-6F175D3DCCD1}">
              <a14:hiddenFill xmlns:a14="http://schemas.microsoft.com/office/drawing/2010/main">
                <a:solidFill>
                  <a:srgbClr val="FFFFFF"/>
                </a:solidFill>
              </a14:hiddenFill>
            </a:ext>
          </a:extLst>
        </p:spPr>
      </p:pic>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8772" y="1923812"/>
            <a:ext cx="5238463" cy="2801332"/>
          </a:xfrm>
          <a:prstGeom prst="rect">
            <a:avLst/>
          </a:prstGeom>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4503" y="4810859"/>
            <a:ext cx="4539985" cy="2002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內容版面配置區 2"/>
          <p:cNvSpPr txBox="1">
            <a:spLocks/>
          </p:cNvSpPr>
          <p:nvPr/>
        </p:nvSpPr>
        <p:spPr bwMode="auto">
          <a:xfrm>
            <a:off x="611560" y="476672"/>
            <a:ext cx="7992888"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79551B"/>
                </a:solidFill>
                <a:latin typeface="+mn-lt"/>
                <a:ea typeface="+mn-ea"/>
                <a:cs typeface="+mn-cs"/>
              </a:defRPr>
            </a:lvl1pPr>
            <a:lvl2pPr marL="742950" indent="-285750" algn="l" rtl="0" eaLnBrk="1" fontAlgn="base" hangingPunct="1">
              <a:spcBef>
                <a:spcPct val="20000"/>
              </a:spcBef>
              <a:spcAft>
                <a:spcPct val="0"/>
              </a:spcAft>
              <a:buChar char="–"/>
              <a:defRPr sz="2400">
                <a:solidFill>
                  <a:srgbClr val="79551B"/>
                </a:solidFill>
                <a:latin typeface="+mn-lt"/>
              </a:defRPr>
            </a:lvl2pPr>
            <a:lvl3pPr marL="1143000" indent="-228600" algn="l" rtl="0" eaLnBrk="1" fontAlgn="base" hangingPunct="1">
              <a:spcBef>
                <a:spcPct val="20000"/>
              </a:spcBef>
              <a:spcAft>
                <a:spcPct val="0"/>
              </a:spcAft>
              <a:buChar char="•"/>
              <a:defRPr sz="2000">
                <a:solidFill>
                  <a:srgbClr val="79551B"/>
                </a:solidFill>
                <a:latin typeface="+mn-lt"/>
              </a:defRPr>
            </a:lvl3pPr>
            <a:lvl4pPr marL="1600200" indent="-228600" algn="l" rtl="0" eaLnBrk="1" fontAlgn="base" hangingPunct="1">
              <a:spcBef>
                <a:spcPct val="20000"/>
              </a:spcBef>
              <a:spcAft>
                <a:spcPct val="0"/>
              </a:spcAft>
              <a:buChar char="–"/>
              <a:defRPr>
                <a:solidFill>
                  <a:srgbClr val="79551B"/>
                </a:solidFill>
                <a:latin typeface="+mn-lt"/>
              </a:defRPr>
            </a:lvl4pPr>
            <a:lvl5pPr marL="2057400" indent="-228600" algn="l" rtl="0" eaLnBrk="1" fontAlgn="base" hangingPunct="1">
              <a:spcBef>
                <a:spcPct val="20000"/>
              </a:spcBef>
              <a:spcAft>
                <a:spcPct val="0"/>
              </a:spcAft>
              <a:buChar char="»"/>
              <a:defRPr sz="1600">
                <a:solidFill>
                  <a:srgbClr val="79551B"/>
                </a:solidFill>
                <a:latin typeface="+mn-lt"/>
              </a:defRPr>
            </a:lvl5pPr>
            <a:lvl6pPr marL="2514600" indent="-228600" algn="l" rtl="0" eaLnBrk="1" fontAlgn="base" hangingPunct="1">
              <a:spcBef>
                <a:spcPct val="20000"/>
              </a:spcBef>
              <a:spcAft>
                <a:spcPct val="0"/>
              </a:spcAft>
              <a:buChar char="»"/>
              <a:defRPr sz="1600">
                <a:solidFill>
                  <a:srgbClr val="79551B"/>
                </a:solidFill>
                <a:latin typeface="+mn-lt"/>
              </a:defRPr>
            </a:lvl6pPr>
            <a:lvl7pPr marL="2971800" indent="-228600" algn="l" rtl="0" eaLnBrk="1" fontAlgn="base" hangingPunct="1">
              <a:spcBef>
                <a:spcPct val="20000"/>
              </a:spcBef>
              <a:spcAft>
                <a:spcPct val="0"/>
              </a:spcAft>
              <a:buChar char="»"/>
              <a:defRPr sz="1600">
                <a:solidFill>
                  <a:srgbClr val="79551B"/>
                </a:solidFill>
                <a:latin typeface="+mn-lt"/>
              </a:defRPr>
            </a:lvl7pPr>
            <a:lvl8pPr marL="3429000" indent="-228600" algn="l" rtl="0" eaLnBrk="1" fontAlgn="base" hangingPunct="1">
              <a:spcBef>
                <a:spcPct val="20000"/>
              </a:spcBef>
              <a:spcAft>
                <a:spcPct val="0"/>
              </a:spcAft>
              <a:buChar char="»"/>
              <a:defRPr sz="1600">
                <a:solidFill>
                  <a:srgbClr val="79551B"/>
                </a:solidFill>
                <a:latin typeface="+mn-lt"/>
              </a:defRPr>
            </a:lvl8pPr>
            <a:lvl9pPr marL="3886200" indent="-228600" algn="l" rtl="0" eaLnBrk="1" fontAlgn="base" hangingPunct="1">
              <a:spcBef>
                <a:spcPct val="20000"/>
              </a:spcBef>
              <a:spcAft>
                <a:spcPct val="0"/>
              </a:spcAft>
              <a:buChar char="»"/>
              <a:defRPr sz="1600">
                <a:solidFill>
                  <a:srgbClr val="79551B"/>
                </a:solidFill>
                <a:latin typeface="+mn-lt"/>
              </a:defRPr>
            </a:lvl9pPr>
          </a:lstStyle>
          <a:p>
            <a:pPr marL="0" indent="0">
              <a:buNone/>
            </a:pPr>
            <a:r>
              <a:rPr lang="en-US" altLang="zh-TW" b="1" dirty="0">
                <a:solidFill>
                  <a:srgbClr val="800000"/>
                </a:solidFill>
                <a:latin typeface="標楷體" pitchFamily="65" charset="-120"/>
                <a:ea typeface="標楷體" pitchFamily="65" charset="-120"/>
              </a:rPr>
              <a:t>4</a:t>
            </a:r>
            <a:r>
              <a:rPr lang="en-US" altLang="zh-TW" b="1" dirty="0" smtClean="0">
                <a:solidFill>
                  <a:srgbClr val="800000"/>
                </a:solidFill>
                <a:latin typeface="標楷體" pitchFamily="65" charset="-120"/>
                <a:ea typeface="標楷體" pitchFamily="65" charset="-120"/>
              </a:rPr>
              <a:t>.</a:t>
            </a:r>
            <a:r>
              <a:rPr lang="zh-TW" altLang="zh-TW" b="1" dirty="0" smtClean="0">
                <a:solidFill>
                  <a:srgbClr val="800000"/>
                </a:solidFill>
                <a:latin typeface="標楷體" pitchFamily="65" charset="-120"/>
                <a:ea typeface="標楷體" pitchFamily="65" charset="-120"/>
              </a:rPr>
              <a:t>介面</a:t>
            </a:r>
            <a:r>
              <a:rPr lang="zh-TW" altLang="zh-TW" b="1" dirty="0">
                <a:solidFill>
                  <a:srgbClr val="800000"/>
                </a:solidFill>
                <a:latin typeface="標楷體" pitchFamily="65" charset="-120"/>
                <a:ea typeface="標楷體" pitchFamily="65" charset="-120"/>
              </a:rPr>
              <a:t>：</a:t>
            </a:r>
          </a:p>
          <a:p>
            <a:pPr marL="0" indent="0">
              <a:buNone/>
            </a:pPr>
            <a:r>
              <a:rPr lang="en-US" altLang="zh-TW" b="1" dirty="0">
                <a:solidFill>
                  <a:srgbClr val="800000"/>
                </a:solidFill>
                <a:latin typeface="標楷體" pitchFamily="65" charset="-120"/>
                <a:ea typeface="標楷體" pitchFamily="65" charset="-120"/>
              </a:rPr>
              <a:t> </a:t>
            </a:r>
            <a:r>
              <a:rPr lang="en-US" altLang="zh-TW" b="1" dirty="0" smtClean="0">
                <a:solidFill>
                  <a:srgbClr val="800000"/>
                </a:solidFill>
                <a:latin typeface="標楷體" pitchFamily="65" charset="-120"/>
                <a:ea typeface="標楷體" pitchFamily="65" charset="-120"/>
              </a:rPr>
              <a:t>   </a:t>
            </a:r>
            <a:r>
              <a:rPr lang="zh-TW" altLang="zh-TW" b="1" dirty="0" smtClean="0">
                <a:solidFill>
                  <a:srgbClr val="800000"/>
                </a:solidFill>
                <a:latin typeface="標楷體" pitchFamily="65" charset="-120"/>
                <a:ea typeface="標楷體" pitchFamily="65" charset="-120"/>
              </a:rPr>
              <a:t>用</a:t>
            </a:r>
            <a:r>
              <a:rPr lang="en-US" altLang="zh-TW" b="1" dirty="0" err="1">
                <a:solidFill>
                  <a:srgbClr val="FF0000"/>
                </a:solidFill>
                <a:latin typeface="標楷體" pitchFamily="65" charset="-120"/>
                <a:ea typeface="標楷體" pitchFamily="65" charset="-120"/>
              </a:rPr>
              <a:t>Css</a:t>
            </a:r>
            <a:r>
              <a:rPr lang="zh-TW" altLang="zh-TW" b="1" dirty="0">
                <a:solidFill>
                  <a:srgbClr val="800000"/>
                </a:solidFill>
                <a:latin typeface="標楷體" pitchFamily="65" charset="-120"/>
                <a:ea typeface="標楷體" pitchFamily="65" charset="-120"/>
              </a:rPr>
              <a:t>設計出選單，提供使用者跳到該疾病介紹的網頁。</a:t>
            </a:r>
          </a:p>
        </p:txBody>
      </p:sp>
      <p:sp>
        <p:nvSpPr>
          <p:cNvPr id="9" name="文字方塊 8"/>
          <p:cNvSpPr txBox="1"/>
          <p:nvPr/>
        </p:nvSpPr>
        <p:spPr>
          <a:xfrm>
            <a:off x="2297156" y="3059668"/>
            <a:ext cx="2031325" cy="369332"/>
          </a:xfrm>
          <a:prstGeom prst="rect">
            <a:avLst/>
          </a:prstGeom>
          <a:noFill/>
        </p:spPr>
        <p:txBody>
          <a:bodyPr wrap="none" rtlCol="0">
            <a:spAutoFit/>
          </a:bodyPr>
          <a:lstStyle/>
          <a:p>
            <a:r>
              <a:rPr lang="zh-TW" altLang="en-US" b="1" dirty="0" smtClean="0">
                <a:solidFill>
                  <a:srgbClr val="FF0000"/>
                </a:solidFill>
                <a:latin typeface="標楷體" pitchFamily="65" charset="-120"/>
                <a:ea typeface="標楷體" pitchFamily="65" charset="-120"/>
              </a:rPr>
              <a:t>可選擇要選的疾病</a:t>
            </a:r>
            <a:endParaRPr lang="zh-TW" altLang="en-US" b="1" dirty="0">
              <a:solidFill>
                <a:srgbClr val="FF0000"/>
              </a:solidFill>
              <a:latin typeface="標楷體" pitchFamily="65" charset="-120"/>
              <a:ea typeface="標楷體" pitchFamily="65" charset="-120"/>
            </a:endParaRPr>
          </a:p>
        </p:txBody>
      </p:sp>
      <p:sp>
        <p:nvSpPr>
          <p:cNvPr id="12" name="矩形 11"/>
          <p:cNvSpPr/>
          <p:nvPr/>
        </p:nvSpPr>
        <p:spPr bwMode="auto">
          <a:xfrm>
            <a:off x="1988772" y="2420888"/>
            <a:ext cx="2435731" cy="534258"/>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751562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603" y="2420888"/>
            <a:ext cx="7848802" cy="4176464"/>
          </a:xfrm>
          <a:prstGeom prst="rect">
            <a:avLst/>
          </a:prstGeom>
        </p:spPr>
      </p:pic>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360" y="3937113"/>
            <a:ext cx="4245632" cy="2660239"/>
          </a:xfrm>
          <a:prstGeom prst="rect">
            <a:avLst/>
          </a:prstGeom>
        </p:spPr>
      </p:pic>
      <p:sp>
        <p:nvSpPr>
          <p:cNvPr id="4" name="內容版面配置區 2"/>
          <p:cNvSpPr txBox="1">
            <a:spLocks/>
          </p:cNvSpPr>
          <p:nvPr/>
        </p:nvSpPr>
        <p:spPr bwMode="auto">
          <a:xfrm>
            <a:off x="611560" y="476672"/>
            <a:ext cx="7992888"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79551B"/>
                </a:solidFill>
                <a:latin typeface="+mn-lt"/>
                <a:ea typeface="+mn-ea"/>
                <a:cs typeface="+mn-cs"/>
              </a:defRPr>
            </a:lvl1pPr>
            <a:lvl2pPr marL="742950" indent="-285750" algn="l" rtl="0" eaLnBrk="1" fontAlgn="base" hangingPunct="1">
              <a:spcBef>
                <a:spcPct val="20000"/>
              </a:spcBef>
              <a:spcAft>
                <a:spcPct val="0"/>
              </a:spcAft>
              <a:buChar char="–"/>
              <a:defRPr sz="2400">
                <a:solidFill>
                  <a:srgbClr val="79551B"/>
                </a:solidFill>
                <a:latin typeface="+mn-lt"/>
              </a:defRPr>
            </a:lvl2pPr>
            <a:lvl3pPr marL="1143000" indent="-228600" algn="l" rtl="0" eaLnBrk="1" fontAlgn="base" hangingPunct="1">
              <a:spcBef>
                <a:spcPct val="20000"/>
              </a:spcBef>
              <a:spcAft>
                <a:spcPct val="0"/>
              </a:spcAft>
              <a:buChar char="•"/>
              <a:defRPr sz="2000">
                <a:solidFill>
                  <a:srgbClr val="79551B"/>
                </a:solidFill>
                <a:latin typeface="+mn-lt"/>
              </a:defRPr>
            </a:lvl3pPr>
            <a:lvl4pPr marL="1600200" indent="-228600" algn="l" rtl="0" eaLnBrk="1" fontAlgn="base" hangingPunct="1">
              <a:spcBef>
                <a:spcPct val="20000"/>
              </a:spcBef>
              <a:spcAft>
                <a:spcPct val="0"/>
              </a:spcAft>
              <a:buChar char="–"/>
              <a:defRPr>
                <a:solidFill>
                  <a:srgbClr val="79551B"/>
                </a:solidFill>
                <a:latin typeface="+mn-lt"/>
              </a:defRPr>
            </a:lvl4pPr>
            <a:lvl5pPr marL="2057400" indent="-228600" algn="l" rtl="0" eaLnBrk="1" fontAlgn="base" hangingPunct="1">
              <a:spcBef>
                <a:spcPct val="20000"/>
              </a:spcBef>
              <a:spcAft>
                <a:spcPct val="0"/>
              </a:spcAft>
              <a:buChar char="»"/>
              <a:defRPr sz="1600">
                <a:solidFill>
                  <a:srgbClr val="79551B"/>
                </a:solidFill>
                <a:latin typeface="+mn-lt"/>
              </a:defRPr>
            </a:lvl5pPr>
            <a:lvl6pPr marL="2514600" indent="-228600" algn="l" rtl="0" eaLnBrk="1" fontAlgn="base" hangingPunct="1">
              <a:spcBef>
                <a:spcPct val="20000"/>
              </a:spcBef>
              <a:spcAft>
                <a:spcPct val="0"/>
              </a:spcAft>
              <a:buChar char="»"/>
              <a:defRPr sz="1600">
                <a:solidFill>
                  <a:srgbClr val="79551B"/>
                </a:solidFill>
                <a:latin typeface="+mn-lt"/>
              </a:defRPr>
            </a:lvl6pPr>
            <a:lvl7pPr marL="2971800" indent="-228600" algn="l" rtl="0" eaLnBrk="1" fontAlgn="base" hangingPunct="1">
              <a:spcBef>
                <a:spcPct val="20000"/>
              </a:spcBef>
              <a:spcAft>
                <a:spcPct val="0"/>
              </a:spcAft>
              <a:buChar char="»"/>
              <a:defRPr sz="1600">
                <a:solidFill>
                  <a:srgbClr val="79551B"/>
                </a:solidFill>
                <a:latin typeface="+mn-lt"/>
              </a:defRPr>
            </a:lvl7pPr>
            <a:lvl8pPr marL="3429000" indent="-228600" algn="l" rtl="0" eaLnBrk="1" fontAlgn="base" hangingPunct="1">
              <a:spcBef>
                <a:spcPct val="20000"/>
              </a:spcBef>
              <a:spcAft>
                <a:spcPct val="0"/>
              </a:spcAft>
              <a:buChar char="»"/>
              <a:defRPr sz="1600">
                <a:solidFill>
                  <a:srgbClr val="79551B"/>
                </a:solidFill>
                <a:latin typeface="+mn-lt"/>
              </a:defRPr>
            </a:lvl8pPr>
            <a:lvl9pPr marL="3886200" indent="-228600" algn="l" rtl="0" eaLnBrk="1" fontAlgn="base" hangingPunct="1">
              <a:spcBef>
                <a:spcPct val="20000"/>
              </a:spcBef>
              <a:spcAft>
                <a:spcPct val="0"/>
              </a:spcAft>
              <a:buChar char="»"/>
              <a:defRPr sz="1600">
                <a:solidFill>
                  <a:srgbClr val="79551B"/>
                </a:solidFill>
                <a:latin typeface="+mn-lt"/>
              </a:defRPr>
            </a:lvl9pPr>
          </a:lstStyle>
          <a:p>
            <a:pPr marL="0" indent="0">
              <a:buNone/>
            </a:pPr>
            <a:r>
              <a:rPr lang="en-US" altLang="zh-TW" b="1" dirty="0">
                <a:solidFill>
                  <a:srgbClr val="800000"/>
                </a:solidFill>
                <a:latin typeface="標楷體" pitchFamily="65" charset="-120"/>
                <a:ea typeface="標楷體" pitchFamily="65" charset="-120"/>
              </a:rPr>
              <a:t>5</a:t>
            </a:r>
            <a:r>
              <a:rPr lang="en-US" altLang="zh-TW" b="1" dirty="0" smtClean="0">
                <a:solidFill>
                  <a:srgbClr val="800000"/>
                </a:solidFill>
                <a:latin typeface="標楷體" pitchFamily="65" charset="-120"/>
                <a:ea typeface="標楷體" pitchFamily="65" charset="-120"/>
              </a:rPr>
              <a:t>.</a:t>
            </a:r>
            <a:r>
              <a:rPr lang="zh-TW" altLang="zh-TW" b="1" dirty="0" smtClean="0">
                <a:solidFill>
                  <a:srgbClr val="800000"/>
                </a:solidFill>
                <a:latin typeface="標楷體" pitchFamily="65" charset="-120"/>
                <a:ea typeface="標楷體" pitchFamily="65" charset="-120"/>
              </a:rPr>
              <a:t>資料</a:t>
            </a:r>
            <a:r>
              <a:rPr lang="zh-TW" altLang="zh-TW" b="1" dirty="0">
                <a:solidFill>
                  <a:srgbClr val="800000"/>
                </a:solidFill>
                <a:latin typeface="標楷體" pitchFamily="65" charset="-120"/>
                <a:ea typeface="標楷體" pitchFamily="65" charset="-120"/>
              </a:rPr>
              <a:t>視覺化：</a:t>
            </a:r>
          </a:p>
          <a:p>
            <a:pPr marL="0" indent="0">
              <a:buNone/>
            </a:pPr>
            <a:r>
              <a:rPr lang="en-US" altLang="zh-TW" b="1" dirty="0">
                <a:solidFill>
                  <a:srgbClr val="800000"/>
                </a:solidFill>
                <a:latin typeface="標楷體" pitchFamily="65" charset="-120"/>
                <a:ea typeface="標楷體" pitchFamily="65" charset="-120"/>
              </a:rPr>
              <a:t> </a:t>
            </a:r>
            <a:r>
              <a:rPr lang="en-US" altLang="zh-TW" b="1" dirty="0" smtClean="0">
                <a:solidFill>
                  <a:srgbClr val="800000"/>
                </a:solidFill>
                <a:latin typeface="標楷體" pitchFamily="65" charset="-120"/>
                <a:ea typeface="標楷體" pitchFamily="65" charset="-120"/>
              </a:rPr>
              <a:t>   </a:t>
            </a:r>
            <a:r>
              <a:rPr lang="zh-TW" altLang="zh-TW" b="1" dirty="0" smtClean="0">
                <a:solidFill>
                  <a:srgbClr val="800000"/>
                </a:solidFill>
                <a:latin typeface="標楷體" pitchFamily="65" charset="-120"/>
                <a:ea typeface="標楷體" pitchFamily="65" charset="-120"/>
              </a:rPr>
              <a:t>使用者</a:t>
            </a:r>
            <a:r>
              <a:rPr lang="zh-TW" altLang="zh-TW" b="1" dirty="0">
                <a:solidFill>
                  <a:srgbClr val="800000"/>
                </a:solidFill>
                <a:latin typeface="標楷體" pitchFamily="65" charset="-120"/>
                <a:ea typeface="標楷體" pitchFamily="65" charset="-120"/>
              </a:rPr>
              <a:t>可以依照年份去選擇所需資料</a:t>
            </a:r>
            <a:r>
              <a:rPr lang="en-US" altLang="zh-TW" b="1" dirty="0">
                <a:solidFill>
                  <a:srgbClr val="800000"/>
                </a:solidFill>
                <a:latin typeface="標楷體" pitchFamily="65" charset="-120"/>
                <a:ea typeface="標楷體" pitchFamily="65" charset="-120"/>
              </a:rPr>
              <a:t>(</a:t>
            </a:r>
            <a:r>
              <a:rPr lang="zh-TW" altLang="zh-TW" b="1" dirty="0">
                <a:solidFill>
                  <a:srgbClr val="800000"/>
                </a:solidFill>
                <a:latin typeface="標楷體" pitchFamily="65" charset="-120"/>
                <a:ea typeface="標楷體" pitchFamily="65" charset="-120"/>
              </a:rPr>
              <a:t>分析表與死亡人數</a:t>
            </a:r>
            <a:r>
              <a:rPr lang="en-US" altLang="zh-TW" b="1" dirty="0">
                <a:solidFill>
                  <a:srgbClr val="800000"/>
                </a:solidFill>
                <a:latin typeface="標楷體" pitchFamily="65" charset="-120"/>
                <a:ea typeface="標楷體" pitchFamily="65" charset="-120"/>
              </a:rPr>
              <a:t>)</a:t>
            </a:r>
            <a:r>
              <a:rPr lang="zh-TW" altLang="zh-TW" b="1" dirty="0">
                <a:solidFill>
                  <a:srgbClr val="800000"/>
                </a:solidFill>
                <a:latin typeface="標楷體" pitchFamily="65" charset="-120"/>
                <a:ea typeface="標楷體" pitchFamily="65" charset="-120"/>
              </a:rPr>
              <a:t>，此功能利用了</a:t>
            </a:r>
            <a:r>
              <a:rPr lang="en-US" altLang="zh-TW" b="1" dirty="0" err="1">
                <a:solidFill>
                  <a:srgbClr val="FF0000"/>
                </a:solidFill>
                <a:latin typeface="標楷體" pitchFamily="65" charset="-120"/>
                <a:ea typeface="標楷體" pitchFamily="65" charset="-120"/>
              </a:rPr>
              <a:t>javascript</a:t>
            </a:r>
            <a:r>
              <a:rPr lang="zh-TW" altLang="zh-TW" b="1" dirty="0">
                <a:solidFill>
                  <a:srgbClr val="FF0000"/>
                </a:solidFill>
                <a:latin typeface="標楷體" pitchFamily="65" charset="-120"/>
                <a:ea typeface="標楷體" pitchFamily="65" charset="-120"/>
              </a:rPr>
              <a:t>接收到</a:t>
            </a:r>
            <a:r>
              <a:rPr lang="en-US" altLang="zh-TW" b="1" dirty="0">
                <a:solidFill>
                  <a:srgbClr val="FF0000"/>
                </a:solidFill>
                <a:latin typeface="標楷體" pitchFamily="65" charset="-120"/>
                <a:ea typeface="標楷體" pitchFamily="65" charset="-120"/>
              </a:rPr>
              <a:t>html</a:t>
            </a:r>
            <a:r>
              <a:rPr lang="zh-TW" altLang="zh-TW" b="1" dirty="0">
                <a:solidFill>
                  <a:srgbClr val="800000"/>
                </a:solidFill>
                <a:latin typeface="標楷體" pitchFamily="65" charset="-120"/>
                <a:ea typeface="標楷體" pitchFamily="65" charset="-120"/>
              </a:rPr>
              <a:t>傳出來的年份表單。</a:t>
            </a:r>
          </a:p>
        </p:txBody>
      </p:sp>
      <p:sp>
        <p:nvSpPr>
          <p:cNvPr id="9" name="文字方塊 8"/>
          <p:cNvSpPr txBox="1"/>
          <p:nvPr/>
        </p:nvSpPr>
        <p:spPr>
          <a:xfrm>
            <a:off x="5724128" y="3388350"/>
            <a:ext cx="1338828" cy="369332"/>
          </a:xfrm>
          <a:prstGeom prst="rect">
            <a:avLst/>
          </a:prstGeom>
          <a:noFill/>
        </p:spPr>
        <p:txBody>
          <a:bodyPr wrap="none" rtlCol="0">
            <a:spAutoFit/>
          </a:bodyPr>
          <a:lstStyle/>
          <a:p>
            <a:r>
              <a:rPr lang="zh-TW" altLang="en-US" b="1" dirty="0">
                <a:solidFill>
                  <a:srgbClr val="FF0000"/>
                </a:solidFill>
                <a:latin typeface="標楷體" pitchFamily="65" charset="-120"/>
                <a:ea typeface="標楷體" pitchFamily="65" charset="-120"/>
              </a:rPr>
              <a:t>可切換年分</a:t>
            </a:r>
          </a:p>
        </p:txBody>
      </p:sp>
    </p:spTree>
    <p:extLst>
      <p:ext uri="{BB962C8B-B14F-4D97-AF65-F5344CB8AC3E}">
        <p14:creationId xmlns:p14="http://schemas.microsoft.com/office/powerpoint/2010/main" val="1823263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40000" y="331200"/>
            <a:ext cx="5484812" cy="914400"/>
          </a:xfrm>
        </p:spPr>
        <p:txBody>
          <a:bodyPr/>
          <a:lstStyle/>
          <a:p>
            <a:r>
              <a:rPr lang="en-US" altLang="zh-TW" sz="3800" b="1" u="sng" dirty="0" smtClean="0">
                <a:solidFill>
                  <a:srgbClr val="800000"/>
                </a:solidFill>
                <a:latin typeface="標楷體" pitchFamily="65" charset="-120"/>
                <a:ea typeface="標楷體" pitchFamily="65" charset="-120"/>
              </a:rPr>
              <a:t>•</a:t>
            </a:r>
            <a:r>
              <a:rPr lang="zh-TW" altLang="en-US" sz="3800" b="1" u="sng" dirty="0" smtClean="0">
                <a:solidFill>
                  <a:srgbClr val="800000"/>
                </a:solidFill>
                <a:latin typeface="標楷體" pitchFamily="65" charset="-120"/>
                <a:ea typeface="標楷體" pitchFamily="65" charset="-120"/>
              </a:rPr>
              <a:t>結論</a:t>
            </a:r>
            <a:endParaRPr lang="zh-TW" altLang="en-US" sz="3800" b="1" u="sng" dirty="0">
              <a:solidFill>
                <a:srgbClr val="800000"/>
              </a:solidFill>
              <a:latin typeface="標楷體" pitchFamily="65" charset="-120"/>
              <a:ea typeface="標楷體" pitchFamily="65" charset="-120"/>
            </a:endParaRPr>
          </a:p>
        </p:txBody>
      </p:sp>
      <p:sp>
        <p:nvSpPr>
          <p:cNvPr id="3" name="內容版面配置區 2"/>
          <p:cNvSpPr>
            <a:spLocks noGrp="1"/>
          </p:cNvSpPr>
          <p:nvPr>
            <p:ph idx="1"/>
          </p:nvPr>
        </p:nvSpPr>
        <p:spPr>
          <a:xfrm>
            <a:off x="899592" y="1556792"/>
            <a:ext cx="7416824" cy="3886200"/>
          </a:xfrm>
        </p:spPr>
        <p:txBody>
          <a:bodyPr/>
          <a:lstStyle/>
          <a:p>
            <a:pPr marL="0" indent="0">
              <a:buNone/>
            </a:pPr>
            <a:r>
              <a:rPr lang="zh-TW" altLang="en-US" b="1" dirty="0" smtClean="0">
                <a:latin typeface="標楷體" pitchFamily="65" charset="-120"/>
                <a:ea typeface="標楷體" pitchFamily="65" charset="-120"/>
              </a:rPr>
              <a:t>    </a:t>
            </a:r>
            <a:r>
              <a:rPr lang="zh-TW" altLang="en-US" b="1" dirty="0" smtClean="0">
                <a:solidFill>
                  <a:srgbClr val="800000"/>
                </a:solidFill>
                <a:latin typeface="標楷體" pitchFamily="65" charset="-120"/>
                <a:ea typeface="標楷體" pitchFamily="65" charset="-120"/>
              </a:rPr>
              <a:t>使用</a:t>
            </a:r>
            <a:r>
              <a:rPr lang="zh-TW" altLang="en-US" b="1" dirty="0">
                <a:solidFill>
                  <a:srgbClr val="800000"/>
                </a:solidFill>
                <a:latin typeface="標楷體" pitchFamily="65" charset="-120"/>
                <a:ea typeface="標楷體" pitchFamily="65" charset="-120"/>
              </a:rPr>
              <a:t>我們做的</a:t>
            </a:r>
            <a:r>
              <a:rPr lang="zh-TW" altLang="en-US" b="1" dirty="0" smtClean="0">
                <a:solidFill>
                  <a:srgbClr val="800000"/>
                </a:solidFill>
                <a:latin typeface="標楷體" pitchFamily="65" charset="-120"/>
                <a:ea typeface="標楷體" pitchFamily="65" charset="-120"/>
              </a:rPr>
              <a:t>網站</a:t>
            </a:r>
            <a:r>
              <a:rPr lang="zh-TW" altLang="en-US" b="1" dirty="0">
                <a:solidFill>
                  <a:srgbClr val="800000"/>
                </a:solidFill>
                <a:latin typeface="標楷體" pitchFamily="65" charset="-120"/>
                <a:ea typeface="標楷體" pitchFamily="65" charset="-120"/>
              </a:rPr>
              <a:t>，</a:t>
            </a:r>
            <a:r>
              <a:rPr lang="zh-TW" altLang="en-US" b="1" dirty="0" smtClean="0">
                <a:solidFill>
                  <a:srgbClr val="800000"/>
                </a:solidFill>
                <a:latin typeface="標楷體" pitchFamily="65" charset="-120"/>
                <a:ea typeface="標楷體" pitchFamily="65" charset="-120"/>
              </a:rPr>
              <a:t>查詢</a:t>
            </a:r>
            <a:r>
              <a:rPr lang="zh-TW" altLang="en-US" b="1" dirty="0">
                <a:solidFill>
                  <a:srgbClr val="800000"/>
                </a:solidFill>
                <a:latin typeface="標楷體" pitchFamily="65" charset="-120"/>
                <a:ea typeface="標楷體" pitchFamily="65" charset="-120"/>
              </a:rPr>
              <a:t>資料可以</a:t>
            </a:r>
            <a:r>
              <a:rPr lang="zh-TW" altLang="en-US" b="1" dirty="0" smtClean="0">
                <a:solidFill>
                  <a:srgbClr val="800000"/>
                </a:solidFill>
                <a:latin typeface="標楷體" pitchFamily="65" charset="-120"/>
                <a:ea typeface="標楷體" pitchFamily="65" charset="-120"/>
              </a:rPr>
              <a:t>事半功倍，不但</a:t>
            </a:r>
            <a:r>
              <a:rPr lang="zh-TW" altLang="en-US" b="1" dirty="0">
                <a:solidFill>
                  <a:srgbClr val="800000"/>
                </a:solidFill>
                <a:latin typeface="標楷體" pitchFamily="65" charset="-120"/>
                <a:ea typeface="標楷體" pitchFamily="65" charset="-120"/>
              </a:rPr>
              <a:t>操作</a:t>
            </a:r>
            <a:r>
              <a:rPr lang="zh-TW" altLang="en-US" b="1" dirty="0" smtClean="0">
                <a:solidFill>
                  <a:srgbClr val="800000"/>
                </a:solidFill>
                <a:latin typeface="標楷體" pitchFamily="65" charset="-120"/>
                <a:ea typeface="標楷體" pitchFamily="65" charset="-120"/>
              </a:rPr>
              <a:t>簡單</a:t>
            </a:r>
            <a:r>
              <a:rPr lang="zh-TW" altLang="en-US" b="1" dirty="0">
                <a:solidFill>
                  <a:srgbClr val="800000"/>
                </a:solidFill>
                <a:latin typeface="標楷體" pitchFamily="65" charset="-120"/>
                <a:ea typeface="標楷體" pitchFamily="65" charset="-120"/>
              </a:rPr>
              <a:t>，</a:t>
            </a:r>
            <a:r>
              <a:rPr lang="zh-TW" altLang="en-US" b="1" dirty="0" smtClean="0">
                <a:solidFill>
                  <a:srgbClr val="800000"/>
                </a:solidFill>
                <a:latin typeface="標楷體" pitchFamily="65" charset="-120"/>
                <a:ea typeface="標楷體" pitchFamily="65" charset="-120"/>
              </a:rPr>
              <a:t>資料</a:t>
            </a:r>
            <a:r>
              <a:rPr lang="zh-TW" altLang="en-US" b="1" dirty="0">
                <a:solidFill>
                  <a:srgbClr val="800000"/>
                </a:solidFill>
                <a:latin typeface="標楷體" pitchFamily="65" charset="-120"/>
                <a:ea typeface="標楷體" pitchFamily="65" charset="-120"/>
              </a:rPr>
              <a:t>也很豐富</a:t>
            </a:r>
            <a:r>
              <a:rPr lang="zh-TW" altLang="en-US" b="1" dirty="0" smtClean="0">
                <a:solidFill>
                  <a:srgbClr val="800000"/>
                </a:solidFill>
                <a:latin typeface="標楷體" pitchFamily="65" charset="-120"/>
                <a:ea typeface="標楷體" pitchFamily="65" charset="-120"/>
              </a:rPr>
              <a:t>清晰</a:t>
            </a:r>
            <a:r>
              <a:rPr lang="zh-TW" altLang="en-US" b="1" dirty="0">
                <a:solidFill>
                  <a:srgbClr val="800000"/>
                </a:solidFill>
                <a:latin typeface="標楷體" pitchFamily="65" charset="-120"/>
                <a:ea typeface="標楷體" pitchFamily="65" charset="-120"/>
              </a:rPr>
              <a:t>。</a:t>
            </a:r>
          </a:p>
        </p:txBody>
      </p:sp>
    </p:spTree>
    <p:extLst>
      <p:ext uri="{BB962C8B-B14F-4D97-AF65-F5344CB8AC3E}">
        <p14:creationId xmlns:p14="http://schemas.microsoft.com/office/powerpoint/2010/main" val="4125597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40000" y="331200"/>
            <a:ext cx="3054523" cy="914400"/>
          </a:xfrm>
        </p:spPr>
        <p:txBody>
          <a:bodyPr/>
          <a:lstStyle/>
          <a:p>
            <a:r>
              <a:rPr lang="en-US" altLang="zh-TW" sz="3800" b="1" u="sng" dirty="0" smtClean="0">
                <a:solidFill>
                  <a:srgbClr val="800000"/>
                </a:solidFill>
                <a:latin typeface="標楷體" pitchFamily="65" charset="-120"/>
                <a:ea typeface="標楷體" pitchFamily="65" charset="-120"/>
              </a:rPr>
              <a:t>•</a:t>
            </a:r>
            <a:r>
              <a:rPr lang="zh-TW" altLang="en-US" sz="3800" b="1" u="sng" dirty="0" smtClean="0">
                <a:solidFill>
                  <a:srgbClr val="800000"/>
                </a:solidFill>
                <a:latin typeface="標楷體" pitchFamily="65" charset="-120"/>
                <a:ea typeface="標楷體" pitchFamily="65" charset="-120"/>
              </a:rPr>
              <a:t>相關作品</a:t>
            </a:r>
            <a:endParaRPr lang="zh-TW" altLang="en-US" sz="3800" b="1" u="sng" dirty="0">
              <a:solidFill>
                <a:srgbClr val="800000"/>
              </a:solidFill>
              <a:latin typeface="標楷體" pitchFamily="65" charset="-120"/>
              <a:ea typeface="標楷體" pitchFamily="65" charset="-120"/>
            </a:endParaRPr>
          </a:p>
        </p:txBody>
      </p:sp>
      <p:sp>
        <p:nvSpPr>
          <p:cNvPr id="3" name="內容版面配置區 2"/>
          <p:cNvSpPr>
            <a:spLocks noGrp="1"/>
          </p:cNvSpPr>
          <p:nvPr>
            <p:ph idx="1"/>
          </p:nvPr>
        </p:nvSpPr>
        <p:spPr>
          <a:xfrm>
            <a:off x="1115616" y="1484784"/>
            <a:ext cx="7128792" cy="4608512"/>
          </a:xfrm>
        </p:spPr>
        <p:txBody>
          <a:bodyPr/>
          <a:lstStyle/>
          <a:p>
            <a:pPr marL="0" indent="0">
              <a:buNone/>
            </a:pPr>
            <a:r>
              <a:rPr lang="en-US" altLang="zh-TW" b="1" dirty="0" smtClean="0">
                <a:solidFill>
                  <a:schemeClr val="accent2"/>
                </a:solidFill>
                <a:latin typeface="標楷體" pitchFamily="65" charset="-120"/>
                <a:ea typeface="標楷體" pitchFamily="65" charset="-120"/>
                <a:hlinkClick r:id="rId2"/>
              </a:rPr>
              <a:t>https://visualizinghealthdata.idv.tw/?route=article/faq&amp;faq_id=128</a:t>
            </a:r>
            <a:endParaRPr lang="en-US" altLang="zh-TW" b="1" dirty="0" smtClean="0">
              <a:solidFill>
                <a:schemeClr val="accent2"/>
              </a:solidFill>
              <a:latin typeface="標楷體" pitchFamily="65" charset="-120"/>
              <a:ea typeface="標楷體" pitchFamily="65" charset="-120"/>
            </a:endParaRPr>
          </a:p>
          <a:p>
            <a:pPr marL="0" indent="0">
              <a:buNone/>
            </a:pPr>
            <a:r>
              <a:rPr lang="en-US" altLang="zh-TW" b="1" dirty="0" smtClean="0">
                <a:latin typeface="標楷體" pitchFamily="65" charset="-120"/>
                <a:ea typeface="標楷體" pitchFamily="65" charset="-120"/>
                <a:hlinkClick r:id="rId3"/>
              </a:rPr>
              <a:t>https://www.bbc.com/zhongwen/trad/world-47474256</a:t>
            </a:r>
            <a:endParaRPr lang="en-US" altLang="zh-TW" b="1" dirty="0" smtClean="0">
              <a:latin typeface="標楷體" pitchFamily="65" charset="-120"/>
              <a:ea typeface="標楷體" pitchFamily="65" charset="-120"/>
            </a:endParaRPr>
          </a:p>
          <a:p>
            <a:pPr marL="0" indent="0">
              <a:buNone/>
            </a:pPr>
            <a:r>
              <a:rPr lang="en-US" altLang="zh-TW" b="1" dirty="0" smtClean="0">
                <a:latin typeface="標楷體" pitchFamily="65" charset="-120"/>
                <a:ea typeface="標楷體" pitchFamily="65" charset="-120"/>
                <a:hlinkClick r:id="rId4"/>
              </a:rPr>
              <a:t>https://www.who.int/zh/news-room/fact-sheets/detail/the-top-10-causes-of-death</a:t>
            </a:r>
            <a:endParaRPr lang="en-US" altLang="zh-TW" b="1" dirty="0" smtClean="0">
              <a:latin typeface="標楷體" pitchFamily="65" charset="-120"/>
              <a:ea typeface="標楷體" pitchFamily="65" charset="-120"/>
            </a:endParaRPr>
          </a:p>
          <a:p>
            <a:pPr marL="0" indent="0">
              <a:buNone/>
            </a:pPr>
            <a:r>
              <a:rPr lang="en-US" altLang="zh-TW" b="1" dirty="0" smtClean="0">
                <a:latin typeface="標楷體" pitchFamily="65" charset="-120"/>
                <a:ea typeface="標楷體" pitchFamily="65" charset="-120"/>
                <a:hlinkClick r:id="rId5"/>
              </a:rPr>
              <a:t>https://dep.mohw.gov.tw/dos/np-1775-113.html</a:t>
            </a:r>
            <a:endParaRPr lang="en-US" altLang="zh-TW" b="1" dirty="0" smtClean="0">
              <a:latin typeface="標楷體" pitchFamily="65" charset="-120"/>
              <a:ea typeface="標楷體" pitchFamily="65" charset="-120"/>
            </a:endParaRPr>
          </a:p>
          <a:p>
            <a:pPr marL="0" indent="0">
              <a:buNone/>
            </a:pPr>
            <a:r>
              <a:rPr lang="en-US" altLang="zh-TW" b="1" dirty="0" smtClean="0">
                <a:latin typeface="標楷體" pitchFamily="65" charset="-120"/>
                <a:ea typeface="標楷體" pitchFamily="65" charset="-120"/>
                <a:hlinkClick r:id="rId6"/>
              </a:rPr>
              <a:t>https://www.dph.illinois.gov/</a:t>
            </a:r>
            <a:endParaRPr lang="en-US" altLang="zh-TW" b="1" dirty="0" smtClean="0">
              <a:latin typeface="標楷體" pitchFamily="65" charset="-120"/>
              <a:ea typeface="標楷體" pitchFamily="65" charset="-120"/>
            </a:endParaRPr>
          </a:p>
          <a:p>
            <a:pPr marL="0" indent="0">
              <a:buNone/>
            </a:pPr>
            <a:endParaRPr lang="en-US" altLang="zh-TW" dirty="0" smtClean="0"/>
          </a:p>
          <a:p>
            <a:pPr marL="0" indent="0">
              <a:buNone/>
            </a:pPr>
            <a:endParaRPr lang="en-US" altLang="zh-TW" dirty="0"/>
          </a:p>
          <a:p>
            <a:pPr marL="0" indent="0">
              <a:buNone/>
            </a:pPr>
            <a:endParaRPr lang="en-US" altLang="zh-TW" dirty="0" smtClean="0"/>
          </a:p>
        </p:txBody>
      </p:sp>
    </p:spTree>
    <p:extLst>
      <p:ext uri="{BB962C8B-B14F-4D97-AF65-F5344CB8AC3E}">
        <p14:creationId xmlns:p14="http://schemas.microsoft.com/office/powerpoint/2010/main" val="1978734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552" y="332656"/>
            <a:ext cx="2016224" cy="914400"/>
          </a:xfrm>
        </p:spPr>
        <p:txBody>
          <a:bodyPr/>
          <a:lstStyle/>
          <a:p>
            <a:r>
              <a:rPr lang="en-US" altLang="zh-TW" sz="3800" b="1" u="sng" dirty="0">
                <a:solidFill>
                  <a:srgbClr val="800000"/>
                </a:solidFill>
                <a:latin typeface="標楷體" pitchFamily="65" charset="-120"/>
                <a:ea typeface="標楷體" pitchFamily="65" charset="-120"/>
              </a:rPr>
              <a:t>•</a:t>
            </a:r>
            <a:r>
              <a:rPr lang="zh-TW" altLang="en-US" sz="3800" b="1" u="sng" dirty="0" smtClean="0">
                <a:solidFill>
                  <a:srgbClr val="800000"/>
                </a:solidFill>
                <a:latin typeface="標楷體" pitchFamily="65" charset="-120"/>
                <a:ea typeface="標楷體" pitchFamily="65" charset="-120"/>
              </a:rPr>
              <a:t>前言</a:t>
            </a:r>
            <a:endParaRPr lang="zh-TW" altLang="en-US" sz="3800" b="1" u="sng" dirty="0">
              <a:solidFill>
                <a:srgbClr val="800000"/>
              </a:solidFill>
              <a:latin typeface="標楷體" pitchFamily="65" charset="-120"/>
              <a:ea typeface="標楷體" pitchFamily="65" charset="-120"/>
            </a:endParaRPr>
          </a:p>
        </p:txBody>
      </p:sp>
      <p:sp>
        <p:nvSpPr>
          <p:cNvPr id="3" name="內容版面配置區 2"/>
          <p:cNvSpPr>
            <a:spLocks noGrp="1"/>
          </p:cNvSpPr>
          <p:nvPr>
            <p:ph idx="1"/>
          </p:nvPr>
        </p:nvSpPr>
        <p:spPr>
          <a:xfrm>
            <a:off x="971600" y="1484784"/>
            <a:ext cx="7200800" cy="4175348"/>
          </a:xfrm>
        </p:spPr>
        <p:txBody>
          <a:bodyPr/>
          <a:lstStyle/>
          <a:p>
            <a:pPr marL="0" indent="0">
              <a:buNone/>
            </a:pPr>
            <a:r>
              <a:rPr lang="en-US" altLang="zh-TW" sz="2400" dirty="0">
                <a:latin typeface="標楷體" pitchFamily="65" charset="-120"/>
                <a:ea typeface="標楷體" pitchFamily="65" charset="-120"/>
              </a:rPr>
              <a:t> </a:t>
            </a:r>
            <a:r>
              <a:rPr lang="en-US" altLang="zh-TW" sz="2400" dirty="0" smtClean="0">
                <a:latin typeface="標楷體" pitchFamily="65" charset="-120"/>
                <a:ea typeface="標楷體" pitchFamily="65" charset="-120"/>
              </a:rPr>
              <a:t>   </a:t>
            </a:r>
            <a:r>
              <a:rPr lang="zh-TW" altLang="en-US" sz="2400" b="1" dirty="0" smtClean="0">
                <a:solidFill>
                  <a:srgbClr val="800000"/>
                </a:solidFill>
                <a:latin typeface="標楷體" pitchFamily="65" charset="-120"/>
                <a:ea typeface="標楷體" pitchFamily="65" charset="-120"/>
              </a:rPr>
              <a:t>隨著</a:t>
            </a:r>
            <a:r>
              <a:rPr lang="zh-TW" altLang="en-US" sz="2400" b="1" dirty="0">
                <a:solidFill>
                  <a:srgbClr val="800000"/>
                </a:solidFill>
                <a:latin typeface="標楷體" pitchFamily="65" charset="-120"/>
                <a:ea typeface="標楷體" pitchFamily="65" charset="-120"/>
              </a:rPr>
              <a:t>醫療衛生的進步和改善，全球</a:t>
            </a:r>
            <a:r>
              <a:rPr lang="zh-TW" altLang="en-US" sz="2400" b="1" dirty="0" smtClean="0">
                <a:solidFill>
                  <a:srgbClr val="800000"/>
                </a:solidFill>
                <a:latin typeface="標楷體" pitchFamily="65" charset="-120"/>
                <a:ea typeface="標楷體" pitchFamily="65" charset="-120"/>
              </a:rPr>
              <a:t>人口</a:t>
            </a:r>
            <a:r>
              <a:rPr lang="zh-TW" altLang="en-US" sz="2400" b="1" dirty="0">
                <a:solidFill>
                  <a:srgbClr val="800000"/>
                </a:solidFill>
                <a:latin typeface="標楷體" pitchFamily="65" charset="-120"/>
                <a:ea typeface="標楷體" pitchFamily="65" charset="-120"/>
              </a:rPr>
              <a:t>預期壽命</a:t>
            </a:r>
            <a:r>
              <a:rPr lang="zh-TW" altLang="en-US" sz="2400" b="1" dirty="0" smtClean="0">
                <a:solidFill>
                  <a:srgbClr val="800000"/>
                </a:solidFill>
                <a:latin typeface="標楷體" pitchFamily="65" charset="-120"/>
                <a:ea typeface="標楷體" pitchFamily="65" charset="-120"/>
              </a:rPr>
              <a:t>持續</a:t>
            </a:r>
            <a:r>
              <a:rPr lang="zh-TW" altLang="en-US" sz="2400" b="1" dirty="0">
                <a:solidFill>
                  <a:srgbClr val="800000"/>
                </a:solidFill>
                <a:latin typeface="標楷體" pitchFamily="65" charset="-120"/>
                <a:ea typeface="標楷體" pitchFamily="65" charset="-120"/>
              </a:rPr>
              <a:t>提高。例如，</a:t>
            </a:r>
            <a:r>
              <a:rPr lang="en-US" altLang="zh-TW" sz="2400" b="1" dirty="0">
                <a:solidFill>
                  <a:srgbClr val="800000"/>
                </a:solidFill>
                <a:latin typeface="標楷體" pitchFamily="65" charset="-120"/>
                <a:ea typeface="標楷體" pitchFamily="65" charset="-120"/>
              </a:rPr>
              <a:t>1950</a:t>
            </a:r>
            <a:r>
              <a:rPr lang="zh-TW" altLang="en-US" sz="2400" b="1" dirty="0">
                <a:solidFill>
                  <a:srgbClr val="800000"/>
                </a:solidFill>
                <a:latin typeface="標楷體" pitchFamily="65" charset="-120"/>
                <a:ea typeface="標楷體" pitchFamily="65" charset="-120"/>
              </a:rPr>
              <a:t>年代，全球人口出生時的平均預期壽命為</a:t>
            </a:r>
            <a:r>
              <a:rPr lang="en-US" altLang="zh-TW" sz="2400" b="1" dirty="0">
                <a:solidFill>
                  <a:srgbClr val="800000"/>
                </a:solidFill>
                <a:latin typeface="標楷體" pitchFamily="65" charset="-120"/>
                <a:ea typeface="標楷體" pitchFamily="65" charset="-120"/>
              </a:rPr>
              <a:t>46</a:t>
            </a:r>
            <a:r>
              <a:rPr lang="zh-TW" altLang="en-US" sz="2400" b="1" dirty="0">
                <a:solidFill>
                  <a:srgbClr val="800000"/>
                </a:solidFill>
                <a:latin typeface="標楷體" pitchFamily="65" charset="-120"/>
                <a:ea typeface="標楷體" pitchFamily="65" charset="-120"/>
              </a:rPr>
              <a:t>歲。但是到了</a:t>
            </a:r>
            <a:r>
              <a:rPr lang="en-US" altLang="zh-TW" sz="2400" b="1" dirty="0">
                <a:solidFill>
                  <a:srgbClr val="800000"/>
                </a:solidFill>
                <a:latin typeface="標楷體" pitchFamily="65" charset="-120"/>
                <a:ea typeface="標楷體" pitchFamily="65" charset="-120"/>
              </a:rPr>
              <a:t>2015</a:t>
            </a:r>
            <a:r>
              <a:rPr lang="zh-TW" altLang="en-US" sz="2400" b="1" dirty="0">
                <a:solidFill>
                  <a:srgbClr val="800000"/>
                </a:solidFill>
                <a:latin typeface="標楷體" pitchFamily="65" charset="-120"/>
                <a:ea typeface="標楷體" pitchFamily="65" charset="-120"/>
              </a:rPr>
              <a:t>年，</a:t>
            </a:r>
            <a:r>
              <a:rPr lang="zh-TW" altLang="en-US" sz="2400" b="1" dirty="0" smtClean="0">
                <a:solidFill>
                  <a:srgbClr val="800000"/>
                </a:solidFill>
                <a:latin typeface="標楷體" pitchFamily="65" charset="-120"/>
                <a:ea typeface="標楷體" pitchFamily="65" charset="-120"/>
              </a:rPr>
              <a:t>已提高</a:t>
            </a:r>
            <a:r>
              <a:rPr lang="zh-TW" altLang="en-US" sz="2400" b="1" dirty="0">
                <a:solidFill>
                  <a:srgbClr val="800000"/>
                </a:solidFill>
                <a:latin typeface="標楷體" pitchFamily="65" charset="-120"/>
                <a:ea typeface="標楷體" pitchFamily="65" charset="-120"/>
              </a:rPr>
              <a:t>到</a:t>
            </a:r>
            <a:r>
              <a:rPr lang="en-US" altLang="zh-TW" sz="2400" b="1" dirty="0">
                <a:solidFill>
                  <a:srgbClr val="800000"/>
                </a:solidFill>
                <a:latin typeface="標楷體" pitchFamily="65" charset="-120"/>
                <a:ea typeface="標楷體" pitchFamily="65" charset="-120"/>
              </a:rPr>
              <a:t>71</a:t>
            </a:r>
            <a:r>
              <a:rPr lang="zh-TW" altLang="en-US" sz="2400" b="1" dirty="0" smtClean="0">
                <a:solidFill>
                  <a:srgbClr val="800000"/>
                </a:solidFill>
                <a:latin typeface="標楷體" pitchFamily="65" charset="-120"/>
                <a:ea typeface="標楷體" pitchFamily="65" charset="-120"/>
              </a:rPr>
              <a:t>歲。</a:t>
            </a:r>
            <a:endParaRPr lang="zh-TW" altLang="en-US" sz="2400" b="1" dirty="0">
              <a:solidFill>
                <a:srgbClr val="800000"/>
              </a:solidFill>
              <a:latin typeface="標楷體" pitchFamily="65" charset="-120"/>
              <a:ea typeface="標楷體" pitchFamily="65" charset="-120"/>
            </a:endParaRPr>
          </a:p>
          <a:p>
            <a:pPr marL="0" indent="0">
              <a:buNone/>
            </a:pPr>
            <a:r>
              <a:rPr lang="zh-TW" altLang="en-US" sz="2400" b="1" dirty="0" smtClean="0">
                <a:solidFill>
                  <a:srgbClr val="800000"/>
                </a:solidFill>
                <a:latin typeface="標楷體" pitchFamily="65" charset="-120"/>
                <a:ea typeface="標楷體" pitchFamily="65" charset="-120"/>
              </a:rPr>
              <a:t>    儘管如此</a:t>
            </a:r>
            <a:r>
              <a:rPr lang="zh-TW" altLang="en-US" sz="2400" b="1" dirty="0">
                <a:solidFill>
                  <a:srgbClr val="800000"/>
                </a:solidFill>
                <a:latin typeface="標楷體" pitchFamily="65" charset="-120"/>
                <a:ea typeface="標楷體" pitchFamily="65" charset="-120"/>
              </a:rPr>
              <a:t>，在世界範圍內仍有許多人過早夭折，或是死於本來可以預防的疾病</a:t>
            </a:r>
            <a:r>
              <a:rPr lang="zh-TW" altLang="en-US" sz="2400" b="1" dirty="0" smtClean="0">
                <a:solidFill>
                  <a:srgbClr val="800000"/>
                </a:solidFill>
                <a:latin typeface="標楷體" pitchFamily="65" charset="-120"/>
                <a:ea typeface="標楷體" pitchFamily="65" charset="-120"/>
              </a:rPr>
              <a:t>。</a:t>
            </a:r>
            <a:endParaRPr lang="en-US" altLang="zh-TW" sz="2400" b="1" dirty="0" smtClean="0">
              <a:solidFill>
                <a:srgbClr val="800000"/>
              </a:solidFill>
              <a:latin typeface="標楷體" pitchFamily="65" charset="-120"/>
              <a:ea typeface="標楷體" pitchFamily="65" charset="-120"/>
            </a:endParaRPr>
          </a:p>
          <a:p>
            <a:pPr marL="0" indent="0">
              <a:buNone/>
            </a:pPr>
            <a:r>
              <a:rPr lang="zh-TW" altLang="en-US" sz="2400" b="1" dirty="0">
                <a:solidFill>
                  <a:srgbClr val="800000"/>
                </a:solidFill>
                <a:latin typeface="標楷體" pitchFamily="65" charset="-120"/>
                <a:ea typeface="標楷體" pitchFamily="65" charset="-120"/>
              </a:rPr>
              <a:t> </a:t>
            </a:r>
            <a:r>
              <a:rPr lang="zh-TW" altLang="en-US" sz="2400" b="1" dirty="0" smtClean="0">
                <a:solidFill>
                  <a:srgbClr val="800000"/>
                </a:solidFill>
                <a:latin typeface="標楷體" pitchFamily="65" charset="-120"/>
                <a:ea typeface="標楷體" pitchFamily="65" charset="-120"/>
              </a:rPr>
              <a:t>   死</a:t>
            </a:r>
            <a:r>
              <a:rPr lang="zh-TW" altLang="en-US" sz="2400" b="1" dirty="0">
                <a:solidFill>
                  <a:srgbClr val="800000"/>
                </a:solidFill>
                <a:latin typeface="標楷體" pitchFamily="65" charset="-120"/>
                <a:ea typeface="標楷體" pitchFamily="65" charset="-120"/>
              </a:rPr>
              <a:t>於戰爭、恐怖主義以及自然災害等死亡總和加在一起只佔全球總死亡率的不到</a:t>
            </a:r>
            <a:r>
              <a:rPr lang="en-US" altLang="zh-TW" sz="2400" b="1" dirty="0">
                <a:solidFill>
                  <a:srgbClr val="800000"/>
                </a:solidFill>
                <a:latin typeface="標楷體" pitchFamily="65" charset="-120"/>
                <a:ea typeface="標楷體" pitchFamily="65" charset="-120"/>
              </a:rPr>
              <a:t>0.5%</a:t>
            </a:r>
            <a:r>
              <a:rPr lang="zh-TW" altLang="en-US" sz="2400" b="1" dirty="0" smtClean="0">
                <a:solidFill>
                  <a:srgbClr val="800000"/>
                </a:solidFill>
                <a:latin typeface="標楷體" pitchFamily="65" charset="-120"/>
                <a:ea typeface="標楷體" pitchFamily="65" charset="-120"/>
              </a:rPr>
              <a:t>。</a:t>
            </a:r>
            <a:endParaRPr lang="en-US" altLang="zh-TW" sz="2400" b="1" dirty="0" smtClean="0">
              <a:solidFill>
                <a:srgbClr val="800000"/>
              </a:solidFill>
              <a:latin typeface="標楷體" pitchFamily="65" charset="-120"/>
              <a:ea typeface="標楷體" pitchFamily="65" charset="-120"/>
            </a:endParaRPr>
          </a:p>
          <a:p>
            <a:pPr marL="0" indent="0">
              <a:buNone/>
            </a:pPr>
            <a:r>
              <a:rPr lang="zh-TW" altLang="en-US" sz="2400" b="1" dirty="0" smtClean="0">
                <a:solidFill>
                  <a:srgbClr val="800000"/>
                </a:solidFill>
                <a:latin typeface="標楷體" pitchFamily="65" charset="-120"/>
                <a:ea typeface="標楷體" pitchFamily="65" charset="-120"/>
              </a:rPr>
              <a:t>    如果</a:t>
            </a:r>
            <a:r>
              <a:rPr lang="zh-TW" altLang="en-US" sz="2400" b="1" dirty="0">
                <a:solidFill>
                  <a:srgbClr val="800000"/>
                </a:solidFill>
                <a:latin typeface="標楷體" pitchFamily="65" charset="-120"/>
                <a:ea typeface="標楷體" pitchFamily="65" charset="-120"/>
              </a:rPr>
              <a:t>我們來解讀一下人們死亡時的年齡、原因以及歷年來的變化，將有助於改善未來的人口預期</a:t>
            </a:r>
            <a:r>
              <a:rPr lang="zh-TW" altLang="en-US" sz="2400" b="1" dirty="0" smtClean="0">
                <a:solidFill>
                  <a:srgbClr val="800000"/>
                </a:solidFill>
                <a:latin typeface="標楷體" pitchFamily="65" charset="-120"/>
                <a:ea typeface="標楷體" pitchFamily="65" charset="-120"/>
              </a:rPr>
              <a:t>壽命</a:t>
            </a:r>
            <a:endParaRPr lang="en-US" altLang="zh-TW" sz="2400" b="1" dirty="0" smtClean="0">
              <a:solidFill>
                <a:srgbClr val="800000"/>
              </a:solidFill>
              <a:latin typeface="標楷體" pitchFamily="65" charset="-120"/>
              <a:ea typeface="標楷體" pitchFamily="65" charset="-120"/>
            </a:endParaRPr>
          </a:p>
          <a:p>
            <a:pPr marL="0" indent="0">
              <a:buNone/>
            </a:pPr>
            <a:r>
              <a:rPr lang="zh-TW" altLang="en-US" sz="2400" b="1" dirty="0" smtClean="0">
                <a:solidFill>
                  <a:srgbClr val="800000"/>
                </a:solidFill>
                <a:latin typeface="標楷體" pitchFamily="65" charset="-120"/>
                <a:ea typeface="標楷體" pitchFamily="65" charset="-120"/>
              </a:rPr>
              <a:t>，</a:t>
            </a:r>
            <a:r>
              <a:rPr lang="zh-TW" altLang="en-US" sz="2400" b="1" dirty="0">
                <a:solidFill>
                  <a:srgbClr val="800000"/>
                </a:solidFill>
                <a:latin typeface="標楷體" pitchFamily="65" charset="-120"/>
                <a:ea typeface="標楷體" pitchFamily="65" charset="-120"/>
              </a:rPr>
              <a:t>並防止不必要的死亡。</a:t>
            </a:r>
          </a:p>
          <a:p>
            <a:pPr marL="0" indent="0">
              <a:buNone/>
            </a:pPr>
            <a:endParaRPr lang="en-US" altLang="zh-TW" b="1" dirty="0" smtClean="0">
              <a:latin typeface="標楷體" pitchFamily="65" charset="-120"/>
              <a:ea typeface="標楷體" pitchFamily="65" charset="-120"/>
            </a:endParaRPr>
          </a:p>
        </p:txBody>
      </p:sp>
    </p:spTree>
    <p:extLst>
      <p:ext uri="{BB962C8B-B14F-4D97-AF65-F5344CB8AC3E}">
        <p14:creationId xmlns:p14="http://schemas.microsoft.com/office/powerpoint/2010/main" val="26137417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40000" y="331200"/>
            <a:ext cx="5484812" cy="914400"/>
          </a:xfrm>
        </p:spPr>
        <p:txBody>
          <a:bodyPr/>
          <a:lstStyle/>
          <a:p>
            <a:r>
              <a:rPr lang="en-US" altLang="zh-TW" sz="3800" b="1" u="sng" dirty="0" smtClean="0">
                <a:solidFill>
                  <a:srgbClr val="800000"/>
                </a:solidFill>
                <a:latin typeface="標楷體" pitchFamily="65" charset="-120"/>
                <a:ea typeface="標楷體" pitchFamily="65" charset="-120"/>
              </a:rPr>
              <a:t>•</a:t>
            </a:r>
            <a:r>
              <a:rPr lang="zh-TW" altLang="en-US" sz="3800" b="1" u="sng" dirty="0" smtClean="0">
                <a:solidFill>
                  <a:srgbClr val="800000"/>
                </a:solidFill>
                <a:latin typeface="標楷體" pitchFamily="65" charset="-120"/>
                <a:ea typeface="標楷體" pitchFamily="65" charset="-120"/>
              </a:rPr>
              <a:t>動機</a:t>
            </a:r>
            <a:r>
              <a:rPr lang="en-US" altLang="zh-TW" sz="3800" b="1" u="sng" dirty="0" smtClean="0">
                <a:solidFill>
                  <a:srgbClr val="800000"/>
                </a:solidFill>
                <a:latin typeface="標楷體" pitchFamily="65" charset="-120"/>
                <a:ea typeface="標楷體" pitchFamily="65" charset="-120"/>
              </a:rPr>
              <a:t>/</a:t>
            </a:r>
            <a:r>
              <a:rPr lang="zh-TW" altLang="en-US" sz="3800" b="1" u="sng" dirty="0" smtClean="0">
                <a:solidFill>
                  <a:srgbClr val="800000"/>
                </a:solidFill>
                <a:latin typeface="標楷體" pitchFamily="65" charset="-120"/>
                <a:ea typeface="標楷體" pitchFamily="65" charset="-120"/>
              </a:rPr>
              <a:t>目的</a:t>
            </a:r>
            <a:endParaRPr lang="zh-TW" altLang="en-US" sz="3800" b="1" u="sng" dirty="0">
              <a:solidFill>
                <a:srgbClr val="800000"/>
              </a:solidFill>
            </a:endParaRPr>
          </a:p>
        </p:txBody>
      </p:sp>
      <p:sp>
        <p:nvSpPr>
          <p:cNvPr id="3" name="內容版面配置區 2"/>
          <p:cNvSpPr>
            <a:spLocks noGrp="1"/>
          </p:cNvSpPr>
          <p:nvPr>
            <p:ph idx="1"/>
          </p:nvPr>
        </p:nvSpPr>
        <p:spPr>
          <a:xfrm>
            <a:off x="971600" y="1268760"/>
            <a:ext cx="7416824" cy="5400600"/>
          </a:xfrm>
        </p:spPr>
        <p:txBody>
          <a:bodyPr/>
          <a:lstStyle/>
          <a:p>
            <a:pPr marL="0" indent="0">
              <a:buNone/>
            </a:pPr>
            <a:r>
              <a:rPr lang="en-US" altLang="zh-TW" sz="2000" dirty="0">
                <a:latin typeface="標楷體" pitchFamily="65" charset="-120"/>
                <a:ea typeface="標楷體" pitchFamily="65" charset="-120"/>
              </a:rPr>
              <a:t> </a:t>
            </a:r>
            <a:r>
              <a:rPr lang="en-US" altLang="zh-TW" sz="2000" dirty="0" smtClean="0">
                <a:latin typeface="標楷體" pitchFamily="65" charset="-120"/>
                <a:ea typeface="標楷體" pitchFamily="65" charset="-120"/>
              </a:rPr>
              <a:t>    </a:t>
            </a:r>
            <a:r>
              <a:rPr lang="zh-TW" altLang="en-US" sz="2200" b="1" dirty="0" smtClean="0">
                <a:solidFill>
                  <a:srgbClr val="800000"/>
                </a:solidFill>
                <a:latin typeface="標楷體" pitchFamily="65" charset="-120"/>
                <a:ea typeface="標楷體" pitchFamily="65" charset="-120"/>
              </a:rPr>
              <a:t>每年</a:t>
            </a:r>
            <a:r>
              <a:rPr lang="zh-TW" altLang="en-US" sz="2200" b="1" dirty="0">
                <a:solidFill>
                  <a:srgbClr val="800000"/>
                </a:solidFill>
                <a:latin typeface="標楷體" pitchFamily="65" charset="-120"/>
                <a:ea typeface="標楷體" pitchFamily="65" charset="-120"/>
              </a:rPr>
              <a:t>衡量死亡人數和死亡原因是評估一個國家衛生</a:t>
            </a:r>
            <a:r>
              <a:rPr lang="zh-TW" altLang="en-US" sz="2200" b="1" dirty="0" smtClean="0">
                <a:solidFill>
                  <a:srgbClr val="800000"/>
                </a:solidFill>
                <a:latin typeface="標楷體" pitchFamily="65" charset="-120"/>
                <a:ea typeface="標楷體" pitchFamily="65" charset="-120"/>
              </a:rPr>
              <a:t>系統</a:t>
            </a:r>
            <a:r>
              <a:rPr lang="zh-TW" altLang="en-US" sz="2200" b="1" dirty="0">
                <a:solidFill>
                  <a:srgbClr val="800000"/>
                </a:solidFill>
                <a:latin typeface="標楷體" pitchFamily="65" charset="-120"/>
                <a:ea typeface="標楷體" pitchFamily="65" charset="-120"/>
              </a:rPr>
              <a:t>有效性的最重要手段之一，此外，還要了解疾病和</a:t>
            </a:r>
            <a:r>
              <a:rPr lang="zh-TW" altLang="en-US" sz="2200" b="1" dirty="0" smtClean="0">
                <a:solidFill>
                  <a:srgbClr val="800000"/>
                </a:solidFill>
                <a:latin typeface="標楷體" pitchFamily="65" charset="-120"/>
                <a:ea typeface="標楷體" pitchFamily="65" charset="-120"/>
              </a:rPr>
              <a:t>傷害影響</a:t>
            </a:r>
            <a:r>
              <a:rPr lang="zh-TW" altLang="en-US" sz="2200" b="1" dirty="0">
                <a:solidFill>
                  <a:srgbClr val="800000"/>
                </a:solidFill>
                <a:latin typeface="標楷體" pitchFamily="65" charset="-120"/>
                <a:ea typeface="標楷體" pitchFamily="65" charset="-120"/>
              </a:rPr>
              <a:t>人們的方式。</a:t>
            </a:r>
          </a:p>
          <a:p>
            <a:pPr marL="0" indent="0">
              <a:buNone/>
            </a:pPr>
            <a:r>
              <a:rPr lang="zh-TW" altLang="en-US" sz="2200" b="1" dirty="0" smtClean="0">
                <a:solidFill>
                  <a:srgbClr val="800000"/>
                </a:solidFill>
                <a:latin typeface="標楷體" pitchFamily="65" charset="-120"/>
                <a:ea typeface="標楷體" pitchFamily="65" charset="-120"/>
              </a:rPr>
              <a:t>    死因</a:t>
            </a:r>
            <a:r>
              <a:rPr lang="zh-TW" altLang="en-US" sz="2200" b="1" dirty="0">
                <a:solidFill>
                  <a:srgbClr val="800000"/>
                </a:solidFill>
                <a:latin typeface="標楷體" pitchFamily="65" charset="-120"/>
                <a:ea typeface="標楷體" pitchFamily="65" charset="-120"/>
              </a:rPr>
              <a:t>統計有助於衛生當局確定其公共衛生行動的</a:t>
            </a:r>
            <a:r>
              <a:rPr lang="zh-TW" altLang="en-US" sz="2200" b="1" dirty="0" smtClean="0">
                <a:solidFill>
                  <a:srgbClr val="800000"/>
                </a:solidFill>
                <a:latin typeface="標楷體" pitchFamily="65" charset="-120"/>
                <a:ea typeface="標楷體" pitchFamily="65" charset="-120"/>
              </a:rPr>
              <a:t>重點</a:t>
            </a:r>
            <a:endParaRPr lang="en-US" altLang="zh-TW" sz="2200" b="1" dirty="0" smtClean="0">
              <a:solidFill>
                <a:srgbClr val="800000"/>
              </a:solidFill>
              <a:latin typeface="標楷體" pitchFamily="65" charset="-120"/>
              <a:ea typeface="標楷體" pitchFamily="65" charset="-120"/>
            </a:endParaRPr>
          </a:p>
          <a:p>
            <a:pPr marL="0" indent="0">
              <a:buNone/>
            </a:pPr>
            <a:r>
              <a:rPr lang="zh-TW" altLang="en-US" sz="2200" b="1" dirty="0" smtClean="0">
                <a:solidFill>
                  <a:srgbClr val="800000"/>
                </a:solidFill>
                <a:latin typeface="標楷體" pitchFamily="65" charset="-120"/>
                <a:ea typeface="標楷體" pitchFamily="65" charset="-120"/>
              </a:rPr>
              <a:t>。</a:t>
            </a:r>
            <a:r>
              <a:rPr lang="zh-TW" altLang="en-US" sz="2200" b="1" dirty="0">
                <a:solidFill>
                  <a:srgbClr val="800000"/>
                </a:solidFill>
                <a:latin typeface="標楷體" pitchFamily="65" charset="-120"/>
                <a:ea typeface="標楷體" pitchFamily="65" charset="-120"/>
              </a:rPr>
              <a:t>例如，一個國家如果在幾年內心髒病和糖尿病死亡</a:t>
            </a:r>
            <a:r>
              <a:rPr lang="zh-TW" altLang="en-US" sz="2200" b="1" dirty="0" smtClean="0">
                <a:solidFill>
                  <a:srgbClr val="800000"/>
                </a:solidFill>
                <a:latin typeface="標楷體" pitchFamily="65" charset="-120"/>
                <a:ea typeface="標楷體" pitchFamily="65" charset="-120"/>
              </a:rPr>
              <a:t>人數迅速</a:t>
            </a:r>
            <a:r>
              <a:rPr lang="zh-TW" altLang="en-US" sz="2200" b="1" dirty="0">
                <a:solidFill>
                  <a:srgbClr val="800000"/>
                </a:solidFill>
                <a:latin typeface="標楷體" pitchFamily="65" charset="-120"/>
                <a:ea typeface="標楷體" pitchFamily="65" charset="-120"/>
              </a:rPr>
              <a:t>上升，則極有必要開展有力的規劃，鼓勵採取可幫助預防這些疾病的生活方式。同樣，如果一個國家認識到許多兒童正在死於肺炎，但卻只有一小部分預算可用於提供有效治療，那麼該國可以增加這一領域的支出。</a:t>
            </a:r>
          </a:p>
          <a:p>
            <a:pPr marL="0" indent="0">
              <a:buNone/>
            </a:pPr>
            <a:r>
              <a:rPr lang="zh-TW" altLang="en-US" sz="2200" b="1" dirty="0" smtClean="0">
                <a:solidFill>
                  <a:srgbClr val="800000"/>
                </a:solidFill>
                <a:latin typeface="標楷體" pitchFamily="65" charset="-120"/>
                <a:ea typeface="標楷體" pitchFamily="65" charset="-120"/>
              </a:rPr>
              <a:t>    高</a:t>
            </a:r>
            <a:r>
              <a:rPr lang="zh-TW" altLang="en-US" sz="2200" b="1" dirty="0">
                <a:solidFill>
                  <a:srgbClr val="800000"/>
                </a:solidFill>
                <a:latin typeface="標楷體" pitchFamily="65" charset="-120"/>
                <a:ea typeface="標楷體" pitchFamily="65" charset="-120"/>
              </a:rPr>
              <a:t>收入國家具備收集死因信息的系統。許多低收入和中等收入國家沒有這樣的系統，必須從不完整的數據估算具體原因導致的死亡人數。在產生高質量死因數據方面作出改進對於在這些國家增進健康和減少可預防的死亡至關重要。</a:t>
            </a:r>
          </a:p>
          <a:p>
            <a:pPr marL="0" indent="0">
              <a:buNone/>
            </a:pPr>
            <a:endParaRPr lang="zh-TW" altLang="en-US" b="1" dirty="0"/>
          </a:p>
        </p:txBody>
      </p:sp>
    </p:spTree>
    <p:extLst>
      <p:ext uri="{BB962C8B-B14F-4D97-AF65-F5344CB8AC3E}">
        <p14:creationId xmlns:p14="http://schemas.microsoft.com/office/powerpoint/2010/main" val="220911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40000" y="331200"/>
            <a:ext cx="5484812" cy="914400"/>
          </a:xfrm>
        </p:spPr>
        <p:txBody>
          <a:bodyPr/>
          <a:lstStyle/>
          <a:p>
            <a:r>
              <a:rPr lang="en-US" altLang="zh-TW" sz="3800" b="1" u="sng" dirty="0" smtClean="0">
                <a:solidFill>
                  <a:srgbClr val="800000"/>
                </a:solidFill>
                <a:latin typeface="標楷體" pitchFamily="65" charset="-120"/>
                <a:ea typeface="標楷體" pitchFamily="65" charset="-120"/>
              </a:rPr>
              <a:t>•</a:t>
            </a:r>
            <a:r>
              <a:rPr lang="zh-TW" altLang="en-US" sz="3800" b="1" u="sng" dirty="0" smtClean="0">
                <a:solidFill>
                  <a:srgbClr val="800000"/>
                </a:solidFill>
                <a:latin typeface="標楷體" pitchFamily="65" charset="-120"/>
                <a:ea typeface="標楷體" pitchFamily="65" charset="-120"/>
              </a:rPr>
              <a:t>創意描述</a:t>
            </a:r>
            <a:endParaRPr lang="zh-TW" altLang="en-US" sz="3800" b="1" u="sng" dirty="0">
              <a:solidFill>
                <a:srgbClr val="800000"/>
              </a:solidFill>
              <a:latin typeface="標楷體" pitchFamily="65" charset="-120"/>
              <a:ea typeface="標楷體" pitchFamily="65" charset="-120"/>
            </a:endParaRPr>
          </a:p>
        </p:txBody>
      </p:sp>
      <p:sp>
        <p:nvSpPr>
          <p:cNvPr id="3" name="內容版面配置區 2"/>
          <p:cNvSpPr>
            <a:spLocks noGrp="1"/>
          </p:cNvSpPr>
          <p:nvPr>
            <p:ph idx="1"/>
          </p:nvPr>
        </p:nvSpPr>
        <p:spPr>
          <a:xfrm>
            <a:off x="1043608" y="1412776"/>
            <a:ext cx="7200800" cy="3886200"/>
          </a:xfrm>
        </p:spPr>
        <p:txBody>
          <a:bodyPr/>
          <a:lstStyle/>
          <a:p>
            <a:pPr marL="0" indent="0">
              <a:buNone/>
            </a:pPr>
            <a:r>
              <a:rPr lang="en-US" altLang="zh-TW" b="1" dirty="0" smtClean="0">
                <a:solidFill>
                  <a:srgbClr val="FF0000"/>
                </a:solidFill>
                <a:latin typeface="標楷體" pitchFamily="65" charset="-120"/>
                <a:ea typeface="標楷體" pitchFamily="65" charset="-120"/>
              </a:rPr>
              <a:t>-</a:t>
            </a:r>
            <a:r>
              <a:rPr lang="zh-TW" altLang="en-US" b="1" dirty="0" smtClean="0">
                <a:solidFill>
                  <a:srgbClr val="FF0000"/>
                </a:solidFill>
                <a:latin typeface="標楷體" pitchFamily="65" charset="-120"/>
                <a:ea typeface="標楷體" pitchFamily="65" charset="-120"/>
              </a:rPr>
              <a:t>互動式</a:t>
            </a:r>
            <a:r>
              <a:rPr lang="zh-TW" altLang="en-US" b="1" dirty="0">
                <a:solidFill>
                  <a:srgbClr val="FF0000"/>
                </a:solidFill>
                <a:latin typeface="標楷體" pitchFamily="65" charset="-120"/>
                <a:ea typeface="標楷體" pitchFamily="65" charset="-120"/>
              </a:rPr>
              <a:t>地圖</a:t>
            </a:r>
          </a:p>
          <a:p>
            <a:pPr marL="0" indent="0">
              <a:buNone/>
            </a:pPr>
            <a:r>
              <a:rPr lang="zh-TW" altLang="en-US" b="1" dirty="0">
                <a:solidFill>
                  <a:srgbClr val="800000"/>
                </a:solidFill>
                <a:latin typeface="標楷體" pitchFamily="65" charset="-120"/>
                <a:ea typeface="標楷體" pitchFamily="65" charset="-120"/>
              </a:rPr>
              <a:t>    滑鼠游標移到該縣市便</a:t>
            </a:r>
            <a:r>
              <a:rPr lang="zh-TW" altLang="en-US" b="1" dirty="0" smtClean="0">
                <a:solidFill>
                  <a:srgbClr val="800000"/>
                </a:solidFill>
                <a:latin typeface="標楷體" pitchFamily="65" charset="-120"/>
                <a:ea typeface="標楷體" pitchFamily="65" charset="-120"/>
              </a:rPr>
              <a:t>會顯示</a:t>
            </a:r>
            <a:r>
              <a:rPr lang="zh-TW" altLang="en-US" b="1" dirty="0">
                <a:solidFill>
                  <a:srgbClr val="800000"/>
                </a:solidFill>
                <a:latin typeface="標楷體" pitchFamily="65" charset="-120"/>
                <a:ea typeface="標楷體" pitchFamily="65" charset="-120"/>
              </a:rPr>
              <a:t>該縣市的五大</a:t>
            </a:r>
            <a:r>
              <a:rPr lang="zh-TW" altLang="en-US" b="1" dirty="0" smtClean="0">
                <a:solidFill>
                  <a:srgbClr val="800000"/>
                </a:solidFill>
                <a:latin typeface="標楷體" pitchFamily="65" charset="-120"/>
                <a:ea typeface="標楷體" pitchFamily="65" charset="-120"/>
              </a:rPr>
              <a:t>死因，簡潔明瞭</a:t>
            </a:r>
            <a:r>
              <a:rPr lang="zh-TW" altLang="en-US" b="1" dirty="0">
                <a:solidFill>
                  <a:srgbClr val="800000"/>
                </a:solidFill>
                <a:latin typeface="標楷體" pitchFamily="65" charset="-120"/>
                <a:ea typeface="標楷體" pitchFamily="65" charset="-120"/>
              </a:rPr>
              <a:t>，</a:t>
            </a:r>
            <a:r>
              <a:rPr lang="zh-TW" altLang="en-US" b="1" dirty="0" smtClean="0">
                <a:solidFill>
                  <a:srgbClr val="800000"/>
                </a:solidFill>
                <a:latin typeface="標楷體" pitchFamily="65" charset="-120"/>
                <a:ea typeface="標楷體" pitchFamily="65" charset="-120"/>
              </a:rPr>
              <a:t>操作簡單。</a:t>
            </a:r>
            <a:endParaRPr lang="en-US" altLang="zh-TW" b="1" dirty="0">
              <a:solidFill>
                <a:srgbClr val="800000"/>
              </a:solidFill>
              <a:latin typeface="標楷體" pitchFamily="65" charset="-120"/>
              <a:ea typeface="標楷體" pitchFamily="65" charset="-120"/>
            </a:endParaRPr>
          </a:p>
          <a:p>
            <a:pPr marL="0" indent="0">
              <a:buNone/>
            </a:pPr>
            <a:endParaRPr lang="zh-TW" altLang="en-US" sz="800" b="1" dirty="0">
              <a:solidFill>
                <a:srgbClr val="800000"/>
              </a:solidFill>
              <a:latin typeface="標楷體" pitchFamily="65" charset="-120"/>
              <a:ea typeface="標楷體" pitchFamily="65" charset="-120"/>
            </a:endParaRPr>
          </a:p>
          <a:p>
            <a:pPr marL="0" indent="0">
              <a:buNone/>
            </a:pPr>
            <a:r>
              <a:rPr lang="en-US" altLang="zh-TW" b="1" dirty="0" smtClean="0">
                <a:solidFill>
                  <a:srgbClr val="FF0000"/>
                </a:solidFill>
                <a:latin typeface="標楷體" pitchFamily="65" charset="-120"/>
                <a:ea typeface="標楷體" pitchFamily="65" charset="-120"/>
              </a:rPr>
              <a:t>-</a:t>
            </a:r>
            <a:r>
              <a:rPr lang="zh-TW" altLang="en-US" b="1" dirty="0" smtClean="0">
                <a:solidFill>
                  <a:srgbClr val="FF0000"/>
                </a:solidFill>
                <a:latin typeface="標楷體" pitchFamily="65" charset="-120"/>
                <a:ea typeface="標楷體" pitchFamily="65" charset="-120"/>
              </a:rPr>
              <a:t>符合</a:t>
            </a:r>
            <a:r>
              <a:rPr lang="zh-TW" altLang="en-US" b="1" dirty="0">
                <a:solidFill>
                  <a:srgbClr val="FF0000"/>
                </a:solidFill>
                <a:latin typeface="標楷體" pitchFamily="65" charset="-120"/>
                <a:ea typeface="標楷體" pitchFamily="65" charset="-120"/>
              </a:rPr>
              <a:t>現況</a:t>
            </a:r>
          </a:p>
          <a:p>
            <a:pPr marL="0" indent="0">
              <a:buNone/>
            </a:pPr>
            <a:r>
              <a:rPr lang="zh-TW" altLang="en-US" b="1" dirty="0">
                <a:solidFill>
                  <a:srgbClr val="800000"/>
                </a:solidFill>
                <a:latin typeface="標楷體" pitchFamily="65" charset="-120"/>
                <a:ea typeface="標楷體" pitchFamily="65" charset="-120"/>
              </a:rPr>
              <a:t>    </a:t>
            </a:r>
            <a:r>
              <a:rPr lang="zh-TW" altLang="en-US" b="1" dirty="0" smtClean="0">
                <a:solidFill>
                  <a:srgbClr val="800000"/>
                </a:solidFill>
                <a:latin typeface="標楷體" pitchFamily="65" charset="-120"/>
                <a:ea typeface="標楷體" pitchFamily="65" charset="-120"/>
              </a:rPr>
              <a:t>加上</a:t>
            </a:r>
            <a:r>
              <a:rPr lang="zh-TW" altLang="en-US" b="1" dirty="0">
                <a:solidFill>
                  <a:srgbClr val="800000"/>
                </a:solidFill>
                <a:latin typeface="標楷體" pitchFamily="65" charset="-120"/>
                <a:ea typeface="標楷體" pitchFamily="65" charset="-120"/>
              </a:rPr>
              <a:t>現在疫情的</a:t>
            </a:r>
            <a:r>
              <a:rPr lang="zh-TW" altLang="en-US" b="1" dirty="0" smtClean="0">
                <a:solidFill>
                  <a:srgbClr val="800000"/>
                </a:solidFill>
                <a:latin typeface="標楷體" pitchFamily="65" charset="-120"/>
                <a:ea typeface="標楷體" pitchFamily="65" charset="-120"/>
              </a:rPr>
              <a:t>嚴峻</a:t>
            </a:r>
            <a:r>
              <a:rPr lang="zh-TW" altLang="en-US" b="1" dirty="0">
                <a:solidFill>
                  <a:srgbClr val="800000"/>
                </a:solidFill>
                <a:latin typeface="標楷體" pitchFamily="65" charset="-120"/>
                <a:ea typeface="標楷體" pitchFamily="65" charset="-120"/>
              </a:rPr>
              <a:t>，</a:t>
            </a:r>
            <a:r>
              <a:rPr lang="zh-TW" altLang="en-US" b="1" dirty="0" smtClean="0">
                <a:solidFill>
                  <a:srgbClr val="800000"/>
                </a:solidFill>
                <a:latin typeface="標楷體" pitchFamily="65" charset="-120"/>
                <a:ea typeface="標楷體" pitchFamily="65" charset="-120"/>
              </a:rPr>
              <a:t>國人</a:t>
            </a:r>
            <a:r>
              <a:rPr lang="zh-TW" altLang="en-US" b="1" dirty="0">
                <a:solidFill>
                  <a:srgbClr val="800000"/>
                </a:solidFill>
                <a:latin typeface="標楷體" pitchFamily="65" charset="-120"/>
                <a:ea typeface="標楷體" pitchFamily="65" charset="-120"/>
              </a:rPr>
              <a:t>更關心自己的健康</a:t>
            </a:r>
            <a:r>
              <a:rPr lang="en-US" altLang="zh-TW" b="1" dirty="0">
                <a:solidFill>
                  <a:srgbClr val="800000"/>
                </a:solidFill>
                <a:latin typeface="標楷體" pitchFamily="65" charset="-120"/>
                <a:ea typeface="標楷體" pitchFamily="65" charset="-120"/>
              </a:rPr>
              <a:t>:</a:t>
            </a:r>
            <a:r>
              <a:rPr lang="zh-TW" altLang="en-US" b="1" dirty="0">
                <a:solidFill>
                  <a:srgbClr val="800000"/>
                </a:solidFill>
                <a:latin typeface="標楷體" pitchFamily="65" charset="-120"/>
                <a:ea typeface="標楷體" pitchFamily="65" charset="-120"/>
              </a:rPr>
              <a:t>分析人們死亡時的年齡、原因及</a:t>
            </a:r>
            <a:r>
              <a:rPr lang="zh-TW" altLang="en-US" b="1" dirty="0" smtClean="0">
                <a:solidFill>
                  <a:srgbClr val="800000"/>
                </a:solidFill>
                <a:latin typeface="標楷體" pitchFamily="65" charset="-120"/>
                <a:ea typeface="標楷體" pitchFamily="65" charset="-120"/>
              </a:rPr>
              <a:t>歷年來</a:t>
            </a:r>
            <a:r>
              <a:rPr lang="zh-TW" altLang="en-US" b="1" dirty="0">
                <a:solidFill>
                  <a:srgbClr val="800000"/>
                </a:solidFill>
                <a:latin typeface="標楷體" pitchFamily="65" charset="-120"/>
                <a:ea typeface="標楷體" pitchFamily="65" charset="-120"/>
              </a:rPr>
              <a:t>的變化，將有助於改善未來的人口預期壽命，並防止不必要的</a:t>
            </a:r>
            <a:r>
              <a:rPr lang="zh-TW" altLang="en-US" b="1" dirty="0" smtClean="0">
                <a:solidFill>
                  <a:srgbClr val="800000"/>
                </a:solidFill>
                <a:latin typeface="標楷體" pitchFamily="65" charset="-120"/>
                <a:ea typeface="標楷體" pitchFamily="65" charset="-120"/>
              </a:rPr>
              <a:t>死亡。</a:t>
            </a:r>
            <a:endParaRPr lang="zh-TW" altLang="en-US" b="1" dirty="0">
              <a:solidFill>
                <a:srgbClr val="800000"/>
              </a:solidFill>
              <a:latin typeface="標楷體" pitchFamily="65" charset="-120"/>
              <a:ea typeface="標楷體" pitchFamily="65" charset="-120"/>
            </a:endParaRPr>
          </a:p>
          <a:p>
            <a:pPr marL="0" indent="0">
              <a:buNone/>
            </a:pPr>
            <a:r>
              <a:rPr lang="zh-TW" altLang="en-US" dirty="0"/>
              <a:t/>
            </a:r>
            <a:br>
              <a:rPr lang="zh-TW" altLang="en-US" dirty="0"/>
            </a:br>
            <a:endParaRPr lang="zh-TW" altLang="en-US" dirty="0"/>
          </a:p>
        </p:txBody>
      </p:sp>
    </p:spTree>
    <p:extLst>
      <p:ext uri="{BB962C8B-B14F-4D97-AF65-F5344CB8AC3E}">
        <p14:creationId xmlns:p14="http://schemas.microsoft.com/office/powerpoint/2010/main" val="4129401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556792"/>
            <a:ext cx="6912768" cy="4608512"/>
          </a:xfrm>
          <a:prstGeom prst="rect">
            <a:avLst/>
          </a:prstGeom>
        </p:spPr>
      </p:pic>
      <p:sp>
        <p:nvSpPr>
          <p:cNvPr id="2" name="標題 1"/>
          <p:cNvSpPr>
            <a:spLocks noGrp="1"/>
          </p:cNvSpPr>
          <p:nvPr>
            <p:ph type="title"/>
          </p:nvPr>
        </p:nvSpPr>
        <p:spPr>
          <a:xfrm>
            <a:off x="540000" y="331200"/>
            <a:ext cx="5484812" cy="914400"/>
          </a:xfrm>
        </p:spPr>
        <p:txBody>
          <a:bodyPr/>
          <a:lstStyle/>
          <a:p>
            <a:r>
              <a:rPr lang="en-US" altLang="zh-TW" sz="3800" b="1" u="sng" dirty="0" smtClean="0">
                <a:solidFill>
                  <a:srgbClr val="800000"/>
                </a:solidFill>
                <a:latin typeface="標楷體" pitchFamily="65" charset="-120"/>
                <a:ea typeface="標楷體" pitchFamily="65" charset="-120"/>
              </a:rPr>
              <a:t>•</a:t>
            </a:r>
            <a:r>
              <a:rPr lang="zh-TW" altLang="en-US" sz="3800" b="1" u="sng" dirty="0" smtClean="0">
                <a:solidFill>
                  <a:srgbClr val="800000"/>
                </a:solidFill>
                <a:latin typeface="標楷體" pitchFamily="65" charset="-120"/>
                <a:ea typeface="標楷體" pitchFamily="65" charset="-120"/>
              </a:rPr>
              <a:t>系統功能介紹</a:t>
            </a:r>
            <a:endParaRPr lang="zh-TW" altLang="en-US" sz="3800" b="1" u="sng" dirty="0">
              <a:solidFill>
                <a:srgbClr val="800000"/>
              </a:solidFill>
              <a:latin typeface="標楷體" pitchFamily="65" charset="-120"/>
              <a:ea typeface="標楷體" pitchFamily="65" charset="-120"/>
            </a:endParaRPr>
          </a:p>
        </p:txBody>
      </p:sp>
      <p:sp>
        <p:nvSpPr>
          <p:cNvPr id="3" name="內容版面配置區 2"/>
          <p:cNvSpPr>
            <a:spLocks noGrp="1"/>
          </p:cNvSpPr>
          <p:nvPr>
            <p:ph idx="1"/>
          </p:nvPr>
        </p:nvSpPr>
        <p:spPr>
          <a:xfrm>
            <a:off x="972000" y="1486800"/>
            <a:ext cx="5484812" cy="3886200"/>
          </a:xfrm>
        </p:spPr>
        <p:txBody>
          <a:bodyPr/>
          <a:lstStyle/>
          <a:p>
            <a:pPr marL="0" indent="0">
              <a:buNone/>
            </a:pPr>
            <a:r>
              <a:rPr lang="en-US" altLang="zh-TW" b="1" dirty="0" smtClean="0">
                <a:solidFill>
                  <a:srgbClr val="800000"/>
                </a:solidFill>
                <a:latin typeface="標楷體" pitchFamily="65" charset="-120"/>
                <a:ea typeface="標楷體" pitchFamily="65" charset="-120"/>
              </a:rPr>
              <a:t>-</a:t>
            </a:r>
            <a:r>
              <a:rPr lang="zh-TW" altLang="en-US" b="1" dirty="0" smtClean="0">
                <a:solidFill>
                  <a:srgbClr val="800000"/>
                </a:solidFill>
                <a:latin typeface="標楷體" pitchFamily="65" charset="-120"/>
                <a:ea typeface="標楷體" pitchFamily="65" charset="-120"/>
              </a:rPr>
              <a:t>流程圖</a:t>
            </a:r>
            <a:r>
              <a:rPr lang="en-US" altLang="zh-TW" b="1" dirty="0" smtClean="0">
                <a:solidFill>
                  <a:srgbClr val="800000"/>
                </a:solidFill>
                <a:latin typeface="標楷體" pitchFamily="65" charset="-120"/>
                <a:ea typeface="標楷體" pitchFamily="65" charset="-120"/>
              </a:rPr>
              <a:t>/</a:t>
            </a:r>
            <a:r>
              <a:rPr lang="zh-TW" altLang="en-US" b="1" dirty="0" smtClean="0">
                <a:solidFill>
                  <a:srgbClr val="800000"/>
                </a:solidFill>
                <a:latin typeface="標楷體" pitchFamily="65" charset="-120"/>
                <a:ea typeface="標楷體" pitchFamily="65" charset="-120"/>
              </a:rPr>
              <a:t>系統架構圖</a:t>
            </a:r>
            <a:endParaRPr lang="zh-TW" altLang="en-US" b="1" dirty="0">
              <a:solidFill>
                <a:srgbClr val="800000"/>
              </a:solidFill>
              <a:latin typeface="標楷體" pitchFamily="65" charset="-120"/>
              <a:ea typeface="標楷體" pitchFamily="65" charset="-120"/>
            </a:endParaRPr>
          </a:p>
        </p:txBody>
      </p:sp>
    </p:spTree>
    <p:extLst>
      <p:ext uri="{BB962C8B-B14F-4D97-AF65-F5344CB8AC3E}">
        <p14:creationId xmlns:p14="http://schemas.microsoft.com/office/powerpoint/2010/main" val="679050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40000" y="331200"/>
            <a:ext cx="5484812" cy="914400"/>
          </a:xfrm>
        </p:spPr>
        <p:txBody>
          <a:bodyPr/>
          <a:lstStyle/>
          <a:p>
            <a:r>
              <a:rPr lang="en-US" altLang="zh-TW" sz="3800" b="1" u="sng" dirty="0" smtClean="0">
                <a:solidFill>
                  <a:srgbClr val="800000"/>
                </a:solidFill>
                <a:latin typeface="標楷體" pitchFamily="65" charset="-120"/>
                <a:ea typeface="標楷體" pitchFamily="65" charset="-120"/>
              </a:rPr>
              <a:t>•</a:t>
            </a:r>
            <a:r>
              <a:rPr lang="zh-TW" altLang="en-US" sz="3800" b="1" u="sng" dirty="0" smtClean="0">
                <a:solidFill>
                  <a:srgbClr val="800000"/>
                </a:solidFill>
                <a:latin typeface="標楷體" pitchFamily="65" charset="-120"/>
                <a:ea typeface="標楷體" pitchFamily="65" charset="-120"/>
              </a:rPr>
              <a:t>系統特色</a:t>
            </a:r>
            <a:endParaRPr lang="zh-TW" altLang="en-US" sz="3800" b="1" u="sng" dirty="0">
              <a:solidFill>
                <a:srgbClr val="800000"/>
              </a:solidFill>
              <a:latin typeface="標楷體" pitchFamily="65" charset="-120"/>
              <a:ea typeface="標楷體" pitchFamily="65" charset="-120"/>
            </a:endParaRPr>
          </a:p>
        </p:txBody>
      </p:sp>
      <p:sp>
        <p:nvSpPr>
          <p:cNvPr id="5" name="內容版面配置區 2"/>
          <p:cNvSpPr>
            <a:spLocks noGrp="1"/>
          </p:cNvSpPr>
          <p:nvPr>
            <p:ph idx="1"/>
          </p:nvPr>
        </p:nvSpPr>
        <p:spPr>
          <a:xfrm>
            <a:off x="679609" y="1268760"/>
            <a:ext cx="8064896" cy="576064"/>
          </a:xfrm>
        </p:spPr>
        <p:txBody>
          <a:bodyPr/>
          <a:lstStyle/>
          <a:p>
            <a:pPr marL="0" indent="0">
              <a:buNone/>
            </a:pPr>
            <a:r>
              <a:rPr lang="en-US" altLang="zh-TW" b="1" dirty="0" smtClean="0">
                <a:solidFill>
                  <a:srgbClr val="800000"/>
                </a:solidFill>
                <a:latin typeface="標楷體" pitchFamily="65" charset="-120"/>
                <a:ea typeface="標楷體" pitchFamily="65" charset="-120"/>
              </a:rPr>
              <a:t>1.</a:t>
            </a:r>
            <a:r>
              <a:rPr lang="zh-TW" altLang="zh-TW" b="1" dirty="0" smtClean="0">
                <a:solidFill>
                  <a:srgbClr val="800000"/>
                </a:solidFill>
                <a:latin typeface="標楷體" pitchFamily="65" charset="-120"/>
                <a:ea typeface="標楷體" pitchFamily="65" charset="-120"/>
              </a:rPr>
              <a:t>地圖</a:t>
            </a:r>
            <a:r>
              <a:rPr lang="zh-TW" altLang="zh-TW" b="1" dirty="0">
                <a:solidFill>
                  <a:srgbClr val="800000"/>
                </a:solidFill>
                <a:latin typeface="標楷體" pitchFamily="65" charset="-120"/>
                <a:ea typeface="標楷體" pitchFamily="65" charset="-120"/>
              </a:rPr>
              <a:t>：</a:t>
            </a:r>
          </a:p>
          <a:p>
            <a:pPr marL="0" indent="0">
              <a:buNone/>
            </a:pPr>
            <a:r>
              <a:rPr lang="zh-TW" altLang="en-US" b="1" dirty="0" smtClean="0">
                <a:latin typeface="標楷體" pitchFamily="65" charset="-120"/>
                <a:ea typeface="標楷體" pitchFamily="65" charset="-120"/>
              </a:rPr>
              <a:t>    </a:t>
            </a:r>
            <a:endParaRPr lang="zh-TW" altLang="en-US" b="1" dirty="0">
              <a:latin typeface="標楷體" pitchFamily="65" charset="-120"/>
              <a:ea typeface="標楷體" pitchFamily="65" charset="-120"/>
            </a:endParaRPr>
          </a:p>
        </p:txBody>
      </p:sp>
      <p:sp>
        <p:nvSpPr>
          <p:cNvPr id="6" name="內容版面配置區 2"/>
          <p:cNvSpPr txBox="1">
            <a:spLocks/>
          </p:cNvSpPr>
          <p:nvPr/>
        </p:nvSpPr>
        <p:spPr bwMode="auto">
          <a:xfrm>
            <a:off x="603646" y="1844824"/>
            <a:ext cx="8216823" cy="53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79551B"/>
                </a:solidFill>
                <a:latin typeface="+mn-lt"/>
                <a:ea typeface="+mn-ea"/>
                <a:cs typeface="+mn-cs"/>
              </a:defRPr>
            </a:lvl1pPr>
            <a:lvl2pPr marL="742950" indent="-285750" algn="l" rtl="0" eaLnBrk="1" fontAlgn="base" hangingPunct="1">
              <a:spcBef>
                <a:spcPct val="20000"/>
              </a:spcBef>
              <a:spcAft>
                <a:spcPct val="0"/>
              </a:spcAft>
              <a:buChar char="–"/>
              <a:defRPr sz="2400">
                <a:solidFill>
                  <a:srgbClr val="79551B"/>
                </a:solidFill>
                <a:latin typeface="+mn-lt"/>
              </a:defRPr>
            </a:lvl2pPr>
            <a:lvl3pPr marL="1143000" indent="-228600" algn="l" rtl="0" eaLnBrk="1" fontAlgn="base" hangingPunct="1">
              <a:spcBef>
                <a:spcPct val="20000"/>
              </a:spcBef>
              <a:spcAft>
                <a:spcPct val="0"/>
              </a:spcAft>
              <a:buChar char="•"/>
              <a:defRPr sz="2000">
                <a:solidFill>
                  <a:srgbClr val="79551B"/>
                </a:solidFill>
                <a:latin typeface="+mn-lt"/>
              </a:defRPr>
            </a:lvl3pPr>
            <a:lvl4pPr marL="1600200" indent="-228600" algn="l" rtl="0" eaLnBrk="1" fontAlgn="base" hangingPunct="1">
              <a:spcBef>
                <a:spcPct val="20000"/>
              </a:spcBef>
              <a:spcAft>
                <a:spcPct val="0"/>
              </a:spcAft>
              <a:buChar char="–"/>
              <a:defRPr>
                <a:solidFill>
                  <a:srgbClr val="79551B"/>
                </a:solidFill>
                <a:latin typeface="+mn-lt"/>
              </a:defRPr>
            </a:lvl4pPr>
            <a:lvl5pPr marL="2057400" indent="-228600" algn="l" rtl="0" eaLnBrk="1" fontAlgn="base" hangingPunct="1">
              <a:spcBef>
                <a:spcPct val="20000"/>
              </a:spcBef>
              <a:spcAft>
                <a:spcPct val="0"/>
              </a:spcAft>
              <a:buChar char="»"/>
              <a:defRPr sz="1600">
                <a:solidFill>
                  <a:srgbClr val="79551B"/>
                </a:solidFill>
                <a:latin typeface="+mn-lt"/>
              </a:defRPr>
            </a:lvl5pPr>
            <a:lvl6pPr marL="2514600" indent="-228600" algn="l" rtl="0" eaLnBrk="1" fontAlgn="base" hangingPunct="1">
              <a:spcBef>
                <a:spcPct val="20000"/>
              </a:spcBef>
              <a:spcAft>
                <a:spcPct val="0"/>
              </a:spcAft>
              <a:buChar char="»"/>
              <a:defRPr sz="1600">
                <a:solidFill>
                  <a:srgbClr val="79551B"/>
                </a:solidFill>
                <a:latin typeface="+mn-lt"/>
              </a:defRPr>
            </a:lvl6pPr>
            <a:lvl7pPr marL="2971800" indent="-228600" algn="l" rtl="0" eaLnBrk="1" fontAlgn="base" hangingPunct="1">
              <a:spcBef>
                <a:spcPct val="20000"/>
              </a:spcBef>
              <a:spcAft>
                <a:spcPct val="0"/>
              </a:spcAft>
              <a:buChar char="»"/>
              <a:defRPr sz="1600">
                <a:solidFill>
                  <a:srgbClr val="79551B"/>
                </a:solidFill>
                <a:latin typeface="+mn-lt"/>
              </a:defRPr>
            </a:lvl7pPr>
            <a:lvl8pPr marL="3429000" indent="-228600" algn="l" rtl="0" eaLnBrk="1" fontAlgn="base" hangingPunct="1">
              <a:spcBef>
                <a:spcPct val="20000"/>
              </a:spcBef>
              <a:spcAft>
                <a:spcPct val="0"/>
              </a:spcAft>
              <a:buChar char="»"/>
              <a:defRPr sz="1600">
                <a:solidFill>
                  <a:srgbClr val="79551B"/>
                </a:solidFill>
                <a:latin typeface="+mn-lt"/>
              </a:defRPr>
            </a:lvl8pPr>
            <a:lvl9pPr marL="3886200" indent="-228600" algn="l" rtl="0" eaLnBrk="1" fontAlgn="base" hangingPunct="1">
              <a:spcBef>
                <a:spcPct val="20000"/>
              </a:spcBef>
              <a:spcAft>
                <a:spcPct val="0"/>
              </a:spcAft>
              <a:buChar char="»"/>
              <a:defRPr sz="1600">
                <a:solidFill>
                  <a:srgbClr val="79551B"/>
                </a:solidFill>
                <a:latin typeface="+mn-lt"/>
              </a:defRPr>
            </a:lvl9pPr>
          </a:lstStyle>
          <a:p>
            <a:pPr marL="0" indent="0">
              <a:buFontTx/>
              <a:buNone/>
            </a:pPr>
            <a:r>
              <a:rPr lang="en-US" altLang="zh-TW" b="1" dirty="0" smtClean="0">
                <a:solidFill>
                  <a:srgbClr val="800000"/>
                </a:solidFill>
                <a:latin typeface="標楷體" pitchFamily="65" charset="-120"/>
                <a:ea typeface="標楷體" pitchFamily="65" charset="-120"/>
              </a:rPr>
              <a:t>-</a:t>
            </a:r>
            <a:r>
              <a:rPr lang="zh-TW" altLang="zh-TW" b="1" dirty="0" smtClean="0">
                <a:solidFill>
                  <a:srgbClr val="800000"/>
                </a:solidFill>
                <a:latin typeface="標楷體" pitchFamily="65" charset="-120"/>
                <a:ea typeface="標楷體" pitchFamily="65" charset="-120"/>
              </a:rPr>
              <a:t>台灣地圖顯示：</a:t>
            </a:r>
          </a:p>
          <a:p>
            <a:pPr marL="0" indent="0">
              <a:buFontTx/>
              <a:buNone/>
            </a:pPr>
            <a:r>
              <a:rPr lang="en-US" altLang="zh-TW" b="1" dirty="0" smtClean="0">
                <a:solidFill>
                  <a:srgbClr val="800000"/>
                </a:solidFill>
                <a:latin typeface="標楷體" pitchFamily="65" charset="-120"/>
                <a:ea typeface="標楷體" pitchFamily="65" charset="-120"/>
              </a:rPr>
              <a:t>   </a:t>
            </a:r>
            <a:r>
              <a:rPr lang="zh-TW" altLang="zh-TW" b="1" dirty="0" smtClean="0">
                <a:solidFill>
                  <a:srgbClr val="800000"/>
                </a:solidFill>
                <a:latin typeface="標楷體" pitchFamily="65" charset="-120"/>
                <a:ea typeface="標楷體" pitchFamily="65" charset="-120"/>
              </a:rPr>
              <a:t>利用</a:t>
            </a:r>
            <a:r>
              <a:rPr lang="en-US" altLang="zh-TW" b="1" dirty="0" smtClean="0">
                <a:solidFill>
                  <a:srgbClr val="FF0000"/>
                </a:solidFill>
                <a:latin typeface="標楷體" pitchFamily="65" charset="-120"/>
                <a:ea typeface="標楷體" pitchFamily="65" charset="-120"/>
              </a:rPr>
              <a:t>Google Maps JavaScript API</a:t>
            </a:r>
            <a:r>
              <a:rPr lang="zh-CN" altLang="zh-TW" b="1" dirty="0" smtClean="0">
                <a:solidFill>
                  <a:srgbClr val="FF0000"/>
                </a:solidFill>
                <a:latin typeface="標楷體" pitchFamily="65" charset="-120"/>
                <a:ea typeface="標楷體" pitchFamily="65" charset="-120"/>
              </a:rPr>
              <a:t>非同步載入</a:t>
            </a:r>
            <a:r>
              <a:rPr lang="zh-TW" altLang="zh-TW" b="1" dirty="0" smtClean="0">
                <a:solidFill>
                  <a:srgbClr val="FF0000"/>
                </a:solidFill>
                <a:latin typeface="標楷體" pitchFamily="65" charset="-120"/>
                <a:ea typeface="標楷體" pitchFamily="65" charset="-120"/>
              </a:rPr>
              <a:t>技術</a:t>
            </a:r>
            <a:r>
              <a:rPr lang="en-US" altLang="zh-TW" b="1" dirty="0" smtClean="0">
                <a:solidFill>
                  <a:srgbClr val="FF0000"/>
                </a:solidFill>
                <a:latin typeface="標楷體" pitchFamily="65" charset="-120"/>
                <a:ea typeface="標楷體" pitchFamily="65" charset="-120"/>
              </a:rPr>
              <a:t>(Asynchronously Loading)</a:t>
            </a:r>
            <a:r>
              <a:rPr lang="zh-TW" altLang="zh-TW" b="1" dirty="0" smtClean="0">
                <a:solidFill>
                  <a:srgbClr val="800000"/>
                </a:solidFill>
                <a:latin typeface="標楷體" pitchFamily="65" charset="-120"/>
                <a:ea typeface="標楷體" pitchFamily="65" charset="-120"/>
              </a:rPr>
              <a:t>，讓</a:t>
            </a:r>
            <a:r>
              <a:rPr lang="en-US" altLang="zh-TW" b="1" dirty="0" smtClean="0">
                <a:solidFill>
                  <a:srgbClr val="800000"/>
                </a:solidFill>
                <a:latin typeface="標楷體" pitchFamily="65" charset="-120"/>
                <a:ea typeface="標楷體" pitchFamily="65" charset="-120"/>
              </a:rPr>
              <a:t>Google</a:t>
            </a:r>
            <a:r>
              <a:rPr lang="zh-TW" altLang="zh-TW" b="1" dirty="0" smtClean="0">
                <a:solidFill>
                  <a:srgbClr val="800000"/>
                </a:solidFill>
                <a:latin typeface="標楷體" pitchFamily="65" charset="-120"/>
                <a:ea typeface="標楷體" pitchFamily="65" charset="-120"/>
              </a:rPr>
              <a:t>地圖的</a:t>
            </a:r>
            <a:r>
              <a:rPr lang="en-US" altLang="zh-TW" b="1" dirty="0" smtClean="0">
                <a:solidFill>
                  <a:srgbClr val="800000"/>
                </a:solidFill>
                <a:latin typeface="標楷體" pitchFamily="65" charset="-120"/>
                <a:ea typeface="標楷體" pitchFamily="65" charset="-120"/>
              </a:rPr>
              <a:t>API</a:t>
            </a:r>
            <a:r>
              <a:rPr lang="zh-TW" altLang="zh-TW" b="1" dirty="0" smtClean="0">
                <a:solidFill>
                  <a:srgbClr val="800000"/>
                </a:solidFill>
                <a:latin typeface="標楷體" pitchFamily="65" charset="-120"/>
                <a:ea typeface="標楷體" pitchFamily="65" charset="-120"/>
              </a:rPr>
              <a:t>延後載入，盡可能不要讓</a:t>
            </a:r>
            <a:r>
              <a:rPr lang="en-US" altLang="zh-TW" b="1" dirty="0" smtClean="0">
                <a:solidFill>
                  <a:srgbClr val="800000"/>
                </a:solidFill>
                <a:latin typeface="標楷體" pitchFamily="65" charset="-120"/>
                <a:ea typeface="標楷體" pitchFamily="65" charset="-120"/>
              </a:rPr>
              <a:t>API</a:t>
            </a:r>
            <a:r>
              <a:rPr lang="zh-TW" altLang="zh-TW" b="1" dirty="0" smtClean="0">
                <a:solidFill>
                  <a:srgbClr val="800000"/>
                </a:solidFill>
                <a:latin typeface="標楷體" pitchFamily="65" charset="-120"/>
                <a:ea typeface="標楷體" pitchFamily="65" charset="-120"/>
              </a:rPr>
              <a:t>拖慢整體網頁速度。</a:t>
            </a:r>
            <a:endParaRPr lang="en-US" altLang="zh-TW" b="1" dirty="0" smtClean="0">
              <a:solidFill>
                <a:srgbClr val="800000"/>
              </a:solidFill>
              <a:latin typeface="標楷體" pitchFamily="65" charset="-120"/>
              <a:ea typeface="標楷體" pitchFamily="65" charset="-120"/>
            </a:endParaRPr>
          </a:p>
          <a:p>
            <a:pPr marL="0" indent="0">
              <a:buFontTx/>
              <a:buNone/>
            </a:pPr>
            <a:endParaRPr lang="en-US" altLang="zh-TW" sz="800" b="1" dirty="0" smtClean="0">
              <a:solidFill>
                <a:srgbClr val="800000"/>
              </a:solidFill>
              <a:latin typeface="標楷體" pitchFamily="65" charset="-120"/>
              <a:ea typeface="標楷體" pitchFamily="65" charset="-120"/>
            </a:endParaRPr>
          </a:p>
          <a:p>
            <a:pPr marL="0" indent="0">
              <a:buFontTx/>
              <a:buNone/>
            </a:pPr>
            <a:r>
              <a:rPr lang="en-US" altLang="zh-TW" b="1" dirty="0" smtClean="0">
                <a:solidFill>
                  <a:srgbClr val="800000"/>
                </a:solidFill>
                <a:latin typeface="標楷體" pitchFamily="65" charset="-120"/>
                <a:ea typeface="標楷體" pitchFamily="65" charset="-120"/>
              </a:rPr>
              <a:t>-</a:t>
            </a:r>
            <a:r>
              <a:rPr lang="zh-TW" altLang="zh-TW" b="1" dirty="0" smtClean="0">
                <a:solidFill>
                  <a:srgbClr val="800000"/>
                </a:solidFill>
                <a:latin typeface="標楷體" pitchFamily="65" charset="-120"/>
                <a:ea typeface="標楷體" pitchFamily="65" charset="-120"/>
              </a:rPr>
              <a:t>縣市劃分：</a:t>
            </a:r>
            <a:endParaRPr lang="en-US" altLang="zh-TW" b="1" dirty="0" smtClean="0">
              <a:solidFill>
                <a:srgbClr val="800000"/>
              </a:solidFill>
              <a:latin typeface="標楷體" pitchFamily="65" charset="-120"/>
              <a:ea typeface="標楷體" pitchFamily="65" charset="-120"/>
            </a:endParaRPr>
          </a:p>
          <a:p>
            <a:pPr marL="0" indent="0">
              <a:buFontTx/>
              <a:buNone/>
            </a:pPr>
            <a:r>
              <a:rPr lang="en-US" altLang="zh-TW" b="1" dirty="0" smtClean="0">
                <a:solidFill>
                  <a:srgbClr val="800000"/>
                </a:solidFill>
                <a:latin typeface="標楷體" pitchFamily="65" charset="-120"/>
                <a:ea typeface="標楷體" pitchFamily="65" charset="-120"/>
              </a:rPr>
              <a:t>   </a:t>
            </a:r>
            <a:r>
              <a:rPr lang="zh-TW" altLang="zh-TW" b="1" dirty="0" smtClean="0">
                <a:solidFill>
                  <a:srgbClr val="800000"/>
                </a:solidFill>
                <a:latin typeface="標楷體" pitchFamily="65" charset="-120"/>
                <a:ea typeface="標楷體" pitchFamily="65" charset="-120"/>
              </a:rPr>
              <a:t>導入</a:t>
            </a:r>
            <a:r>
              <a:rPr lang="en-US" altLang="zh-TW" b="1" dirty="0" smtClean="0">
                <a:solidFill>
                  <a:srgbClr val="FF0000"/>
                </a:solidFill>
                <a:latin typeface="標楷體" pitchFamily="65" charset="-120"/>
                <a:ea typeface="標楷體" pitchFamily="65" charset="-120"/>
              </a:rPr>
              <a:t>JavaScript</a:t>
            </a:r>
            <a:r>
              <a:rPr lang="zh-TW" altLang="zh-TW" b="1" dirty="0" smtClean="0">
                <a:solidFill>
                  <a:srgbClr val="800000"/>
                </a:solidFill>
                <a:latin typeface="標楷體" pitchFamily="65" charset="-120"/>
                <a:ea typeface="標楷體" pitchFamily="65" charset="-120"/>
              </a:rPr>
              <a:t>，利用縣市座標，繪製出縣市間的分隔線。</a:t>
            </a:r>
            <a:endParaRPr lang="en-US" altLang="zh-TW" b="1" dirty="0" smtClean="0">
              <a:solidFill>
                <a:srgbClr val="800000"/>
              </a:solidFill>
              <a:latin typeface="標楷體" pitchFamily="65" charset="-120"/>
              <a:ea typeface="標楷體" pitchFamily="65" charset="-120"/>
            </a:endParaRPr>
          </a:p>
          <a:p>
            <a:pPr marL="0" indent="0">
              <a:buFontTx/>
              <a:buNone/>
            </a:pPr>
            <a:endParaRPr lang="zh-TW" altLang="zh-TW" sz="800" b="1" dirty="0" smtClean="0">
              <a:solidFill>
                <a:srgbClr val="800000"/>
              </a:solidFill>
              <a:latin typeface="標楷體" pitchFamily="65" charset="-120"/>
              <a:ea typeface="標楷體" pitchFamily="65" charset="-120"/>
            </a:endParaRPr>
          </a:p>
          <a:p>
            <a:pPr marL="0" indent="0">
              <a:buFontTx/>
              <a:buNone/>
            </a:pPr>
            <a:r>
              <a:rPr lang="en-US" altLang="zh-TW" b="1" dirty="0" smtClean="0">
                <a:solidFill>
                  <a:srgbClr val="800000"/>
                </a:solidFill>
                <a:latin typeface="標楷體" pitchFamily="65" charset="-120"/>
                <a:ea typeface="標楷體" pitchFamily="65" charset="-120"/>
              </a:rPr>
              <a:t>-</a:t>
            </a:r>
            <a:r>
              <a:rPr lang="zh-TW" altLang="zh-TW" b="1" dirty="0" smtClean="0">
                <a:solidFill>
                  <a:srgbClr val="800000"/>
                </a:solidFill>
                <a:latin typeface="標楷體" pitchFamily="65" charset="-120"/>
                <a:ea typeface="標楷體" pitchFamily="65" charset="-120"/>
              </a:rPr>
              <a:t>年份：</a:t>
            </a:r>
          </a:p>
          <a:p>
            <a:pPr marL="0" indent="0">
              <a:buFontTx/>
              <a:buNone/>
            </a:pPr>
            <a:r>
              <a:rPr lang="en-US" altLang="zh-TW" b="1" dirty="0" smtClean="0">
                <a:solidFill>
                  <a:srgbClr val="800000"/>
                </a:solidFill>
                <a:latin typeface="標楷體" pitchFamily="65" charset="-120"/>
                <a:ea typeface="標楷體" pitchFamily="65" charset="-120"/>
              </a:rPr>
              <a:t>   </a:t>
            </a:r>
            <a:r>
              <a:rPr lang="zh-TW" altLang="zh-TW" b="1" dirty="0" smtClean="0">
                <a:solidFill>
                  <a:srgbClr val="800000"/>
                </a:solidFill>
                <a:latin typeface="標楷體" pitchFamily="65" charset="-120"/>
                <a:ea typeface="標楷體" pitchFamily="65" charset="-120"/>
              </a:rPr>
              <a:t>利用</a:t>
            </a:r>
            <a:r>
              <a:rPr lang="zh-TW" altLang="zh-TW" b="1" dirty="0" smtClean="0">
                <a:solidFill>
                  <a:srgbClr val="FF0000"/>
                </a:solidFill>
                <a:latin typeface="標楷體" pitchFamily="65" charset="-120"/>
                <a:ea typeface="標楷體" pitchFamily="65" charset="-120"/>
              </a:rPr>
              <a:t>下拉式選單</a:t>
            </a:r>
            <a:r>
              <a:rPr lang="zh-TW" altLang="zh-TW" b="1" dirty="0" smtClean="0">
                <a:solidFill>
                  <a:srgbClr val="800000"/>
                </a:solidFill>
                <a:latin typeface="標楷體" pitchFamily="65" charset="-120"/>
                <a:ea typeface="標楷體" pitchFamily="65" charset="-120"/>
              </a:rPr>
              <a:t>，選取使用者需要的年份資料。</a:t>
            </a:r>
            <a:endParaRPr lang="zh-TW" altLang="en-US" b="1" dirty="0">
              <a:solidFill>
                <a:srgbClr val="800000"/>
              </a:solidFill>
              <a:latin typeface="標楷體" pitchFamily="65" charset="-120"/>
              <a:ea typeface="標楷體" pitchFamily="65" charset="-120"/>
            </a:endParaRPr>
          </a:p>
        </p:txBody>
      </p:sp>
    </p:spTree>
    <p:extLst>
      <p:ext uri="{BB962C8B-B14F-4D97-AF65-F5344CB8AC3E}">
        <p14:creationId xmlns:p14="http://schemas.microsoft.com/office/powerpoint/2010/main" val="3978386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11560" y="476672"/>
            <a:ext cx="7776864" cy="4392488"/>
          </a:xfrm>
        </p:spPr>
        <p:txBody>
          <a:bodyPr/>
          <a:lstStyle/>
          <a:p>
            <a:pPr marL="0" indent="0">
              <a:buNone/>
            </a:pPr>
            <a:r>
              <a:rPr lang="en-US" altLang="zh-TW" b="1" dirty="0">
                <a:solidFill>
                  <a:srgbClr val="800000"/>
                </a:solidFill>
                <a:latin typeface="標楷體" pitchFamily="65" charset="-120"/>
                <a:ea typeface="標楷體" pitchFamily="65" charset="-120"/>
              </a:rPr>
              <a:t>2</a:t>
            </a:r>
            <a:r>
              <a:rPr lang="en-US" altLang="zh-TW" b="1" dirty="0" smtClean="0">
                <a:solidFill>
                  <a:srgbClr val="800000"/>
                </a:solidFill>
                <a:latin typeface="標楷體" pitchFamily="65" charset="-120"/>
                <a:ea typeface="標楷體" pitchFamily="65" charset="-120"/>
              </a:rPr>
              <a:t>.</a:t>
            </a:r>
            <a:r>
              <a:rPr lang="zh-TW" altLang="zh-TW" b="1" dirty="0" smtClean="0">
                <a:solidFill>
                  <a:srgbClr val="800000"/>
                </a:solidFill>
                <a:latin typeface="標楷體" pitchFamily="65" charset="-120"/>
                <a:ea typeface="標楷體" pitchFamily="65" charset="-120"/>
              </a:rPr>
              <a:t>滑鼠：</a:t>
            </a:r>
            <a:endParaRPr lang="en-US" altLang="zh-TW" b="1" dirty="0" smtClean="0">
              <a:solidFill>
                <a:srgbClr val="800000"/>
              </a:solidFill>
              <a:latin typeface="標楷體" pitchFamily="65" charset="-120"/>
              <a:ea typeface="標楷體" pitchFamily="65" charset="-120"/>
            </a:endParaRPr>
          </a:p>
          <a:p>
            <a:pPr marL="0" indent="0">
              <a:buNone/>
            </a:pPr>
            <a:endParaRPr lang="zh-TW" altLang="zh-TW" sz="1600" b="1" dirty="0">
              <a:solidFill>
                <a:srgbClr val="800000"/>
              </a:solidFill>
              <a:latin typeface="標楷體" pitchFamily="65" charset="-120"/>
              <a:ea typeface="標楷體" pitchFamily="65" charset="-120"/>
            </a:endParaRPr>
          </a:p>
          <a:p>
            <a:pPr marL="0" indent="0">
              <a:buNone/>
            </a:pPr>
            <a:r>
              <a:rPr lang="en-US" altLang="zh-TW" b="1" dirty="0" smtClean="0">
                <a:solidFill>
                  <a:srgbClr val="800000"/>
                </a:solidFill>
                <a:latin typeface="標楷體" pitchFamily="65" charset="-120"/>
                <a:ea typeface="標楷體" pitchFamily="65" charset="-120"/>
              </a:rPr>
              <a:t>-</a:t>
            </a:r>
            <a:r>
              <a:rPr lang="en-US" altLang="zh-TW" b="1" dirty="0" smtClean="0">
                <a:solidFill>
                  <a:srgbClr val="FF0000"/>
                </a:solidFill>
                <a:latin typeface="標楷體" pitchFamily="65" charset="-120"/>
                <a:ea typeface="標楷體" pitchFamily="65" charset="-120"/>
              </a:rPr>
              <a:t>JavaScript</a:t>
            </a:r>
            <a:r>
              <a:rPr lang="zh-TW" altLang="zh-TW" b="1" dirty="0">
                <a:solidFill>
                  <a:srgbClr val="FF0000"/>
                </a:solidFill>
                <a:latin typeface="標楷體" pitchFamily="65" charset="-120"/>
                <a:ea typeface="標楷體" pitchFamily="65" charset="-120"/>
              </a:rPr>
              <a:t>滑鼠懸停動態彈出浮動視窗</a:t>
            </a:r>
            <a:r>
              <a:rPr lang="zh-TW" altLang="zh-TW" b="1" dirty="0" smtClean="0">
                <a:solidFill>
                  <a:srgbClr val="800000"/>
                </a:solidFill>
                <a:latin typeface="標楷體" pitchFamily="65" charset="-120"/>
                <a:ea typeface="標楷體" pitchFamily="65" charset="-120"/>
              </a:rPr>
              <a:t>：</a:t>
            </a:r>
            <a:endParaRPr lang="en-US" altLang="zh-TW" b="1" dirty="0" smtClean="0">
              <a:solidFill>
                <a:srgbClr val="800000"/>
              </a:solidFill>
              <a:latin typeface="標楷體" pitchFamily="65" charset="-120"/>
              <a:ea typeface="標楷體" pitchFamily="65" charset="-120"/>
            </a:endParaRPr>
          </a:p>
          <a:p>
            <a:pPr marL="0" indent="0">
              <a:buNone/>
            </a:pPr>
            <a:r>
              <a:rPr lang="en-US" altLang="zh-TW" b="1" dirty="0">
                <a:solidFill>
                  <a:srgbClr val="800000"/>
                </a:solidFill>
                <a:latin typeface="標楷體" pitchFamily="65" charset="-120"/>
                <a:ea typeface="標楷體" pitchFamily="65" charset="-120"/>
              </a:rPr>
              <a:t> </a:t>
            </a:r>
            <a:r>
              <a:rPr lang="en-US" altLang="zh-TW" b="1" dirty="0" smtClean="0">
                <a:solidFill>
                  <a:srgbClr val="800000"/>
                </a:solidFill>
                <a:latin typeface="標楷體" pitchFamily="65" charset="-120"/>
                <a:ea typeface="標楷體" pitchFamily="65" charset="-120"/>
              </a:rPr>
              <a:t>   </a:t>
            </a:r>
            <a:r>
              <a:rPr lang="zh-TW" altLang="zh-TW" b="1" dirty="0" smtClean="0">
                <a:solidFill>
                  <a:srgbClr val="800000"/>
                </a:solidFill>
                <a:latin typeface="標楷體" pitchFamily="65" charset="-120"/>
                <a:ea typeface="標楷體" pitchFamily="65" charset="-120"/>
              </a:rPr>
              <a:t>當</a:t>
            </a:r>
            <a:r>
              <a:rPr lang="zh-TW" altLang="zh-TW" b="1" dirty="0">
                <a:solidFill>
                  <a:srgbClr val="800000"/>
                </a:solidFill>
                <a:latin typeface="標楷體" pitchFamily="65" charset="-120"/>
                <a:ea typeface="標楷體" pitchFamily="65" charset="-120"/>
              </a:rPr>
              <a:t>滑鼠移到台灣某縣市時，顯示該縣市十大死亡原因的</a:t>
            </a:r>
            <a:r>
              <a:rPr lang="zh-TW" altLang="zh-TW" b="1" dirty="0" smtClean="0">
                <a:solidFill>
                  <a:srgbClr val="800000"/>
                </a:solidFill>
                <a:latin typeface="標楷體" pitchFamily="65" charset="-120"/>
                <a:ea typeface="標楷體" pitchFamily="65" charset="-120"/>
              </a:rPr>
              <a:t>分析圖。</a:t>
            </a:r>
            <a:endParaRPr lang="en-US" altLang="zh-TW" b="1" dirty="0" smtClean="0">
              <a:solidFill>
                <a:srgbClr val="800000"/>
              </a:solidFill>
              <a:latin typeface="標楷體" pitchFamily="65" charset="-120"/>
              <a:ea typeface="標楷體" pitchFamily="65" charset="-120"/>
            </a:endParaRPr>
          </a:p>
          <a:p>
            <a:pPr marL="0" indent="0">
              <a:buNone/>
            </a:pPr>
            <a:endParaRPr lang="en-US" altLang="zh-TW" sz="800" b="1" dirty="0" smtClean="0">
              <a:solidFill>
                <a:srgbClr val="800000"/>
              </a:solidFill>
              <a:latin typeface="標楷體" pitchFamily="65" charset="-120"/>
              <a:ea typeface="標楷體" pitchFamily="65" charset="-120"/>
            </a:endParaRPr>
          </a:p>
          <a:p>
            <a:pPr marL="0" indent="0">
              <a:buNone/>
            </a:pPr>
            <a:r>
              <a:rPr lang="en-US" altLang="zh-TW" b="1" dirty="0" smtClean="0">
                <a:solidFill>
                  <a:srgbClr val="800000"/>
                </a:solidFill>
                <a:latin typeface="標楷體" pitchFamily="65" charset="-120"/>
                <a:ea typeface="標楷體" pitchFamily="65" charset="-120"/>
              </a:rPr>
              <a:t>-</a:t>
            </a:r>
            <a:r>
              <a:rPr lang="zh-TW" altLang="zh-TW" b="1" dirty="0" smtClean="0">
                <a:solidFill>
                  <a:srgbClr val="FF0000"/>
                </a:solidFill>
                <a:latin typeface="標楷體" pitchFamily="65" charset="-120"/>
                <a:ea typeface="標楷體" pitchFamily="65" charset="-120"/>
              </a:rPr>
              <a:t>目標</a:t>
            </a:r>
            <a:r>
              <a:rPr lang="zh-TW" altLang="zh-TW" b="1" dirty="0">
                <a:solidFill>
                  <a:srgbClr val="FF0000"/>
                </a:solidFill>
                <a:latin typeface="標楷體" pitchFamily="65" charset="-120"/>
                <a:ea typeface="標楷體" pitchFamily="65" charset="-120"/>
              </a:rPr>
              <a:t>物</a:t>
            </a:r>
            <a:r>
              <a:rPr lang="zh-CN" altLang="zh-TW" b="1" dirty="0">
                <a:solidFill>
                  <a:srgbClr val="FF0000"/>
                </a:solidFill>
                <a:latin typeface="標楷體" pitchFamily="65" charset="-120"/>
                <a:ea typeface="標楷體" pitchFamily="65" charset="-120"/>
              </a:rPr>
              <a:t>變色</a:t>
            </a:r>
            <a:r>
              <a:rPr lang="zh-TW" altLang="zh-TW" b="1" dirty="0">
                <a:solidFill>
                  <a:srgbClr val="800000"/>
                </a:solidFill>
                <a:latin typeface="標楷體" pitchFamily="65" charset="-120"/>
                <a:ea typeface="標楷體" pitchFamily="65" charset="-120"/>
              </a:rPr>
              <a:t>：</a:t>
            </a:r>
          </a:p>
          <a:p>
            <a:pPr marL="0" indent="0">
              <a:buNone/>
            </a:pPr>
            <a:r>
              <a:rPr lang="en-US" altLang="zh-TW" b="1" dirty="0">
                <a:solidFill>
                  <a:srgbClr val="800000"/>
                </a:solidFill>
                <a:latin typeface="標楷體" pitchFamily="65" charset="-120"/>
                <a:ea typeface="標楷體" pitchFamily="65" charset="-120"/>
              </a:rPr>
              <a:t> </a:t>
            </a:r>
            <a:r>
              <a:rPr lang="en-US" altLang="zh-TW" b="1" dirty="0" smtClean="0">
                <a:solidFill>
                  <a:srgbClr val="800000"/>
                </a:solidFill>
                <a:latin typeface="標楷體" pitchFamily="65" charset="-120"/>
                <a:ea typeface="標楷體" pitchFamily="65" charset="-120"/>
              </a:rPr>
              <a:t>   html</a:t>
            </a:r>
            <a:r>
              <a:rPr lang="zh-TW" altLang="zh-TW" b="1" dirty="0">
                <a:solidFill>
                  <a:srgbClr val="800000"/>
                </a:solidFill>
                <a:latin typeface="標楷體" pitchFamily="65" charset="-120"/>
                <a:ea typeface="標楷體" pitchFamily="65" charset="-120"/>
              </a:rPr>
              <a:t>設計出滑鼠與目標物件接觸時，目標物件會變顏色，</a:t>
            </a:r>
            <a:r>
              <a:rPr lang="zh-TW" altLang="zh-TW" b="1" dirty="0" smtClean="0">
                <a:solidFill>
                  <a:srgbClr val="800000"/>
                </a:solidFill>
                <a:latin typeface="標楷體" pitchFamily="65" charset="-120"/>
                <a:ea typeface="標楷體" pitchFamily="65" charset="-120"/>
              </a:rPr>
              <a:t>方便</a:t>
            </a:r>
            <a:r>
              <a:rPr lang="zh-TW" altLang="zh-TW" b="1" dirty="0">
                <a:solidFill>
                  <a:srgbClr val="800000"/>
                </a:solidFill>
                <a:latin typeface="標楷體" pitchFamily="65" charset="-120"/>
                <a:ea typeface="標楷體" pitchFamily="65" charset="-120"/>
              </a:rPr>
              <a:t>使用者閱讀。</a:t>
            </a:r>
          </a:p>
        </p:txBody>
      </p:sp>
    </p:spTree>
    <p:extLst>
      <p:ext uri="{BB962C8B-B14F-4D97-AF65-F5344CB8AC3E}">
        <p14:creationId xmlns:p14="http://schemas.microsoft.com/office/powerpoint/2010/main" val="263878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5048" y="2348880"/>
            <a:ext cx="7413867" cy="3956383"/>
          </a:xfrm>
          <a:prstGeom prst="rect">
            <a:avLst/>
          </a:prstGeom>
        </p:spPr>
      </p:pic>
      <p:sp>
        <p:nvSpPr>
          <p:cNvPr id="7" name="矩形 6"/>
          <p:cNvSpPr/>
          <p:nvPr/>
        </p:nvSpPr>
        <p:spPr>
          <a:xfrm>
            <a:off x="683568" y="620688"/>
            <a:ext cx="7992887" cy="1384995"/>
          </a:xfrm>
          <a:prstGeom prst="rect">
            <a:avLst/>
          </a:prstGeom>
        </p:spPr>
        <p:txBody>
          <a:bodyPr wrap="square">
            <a:spAutoFit/>
          </a:bodyPr>
          <a:lstStyle/>
          <a:p>
            <a:r>
              <a:rPr lang="en-US" altLang="zh-TW" sz="2800" b="1" dirty="0" smtClean="0">
                <a:solidFill>
                  <a:srgbClr val="800000"/>
                </a:solidFill>
                <a:latin typeface="標楷體" pitchFamily="65" charset="-120"/>
                <a:ea typeface="標楷體" pitchFamily="65" charset="-120"/>
              </a:rPr>
              <a:t>-</a:t>
            </a:r>
            <a:r>
              <a:rPr lang="zh-TW" altLang="en-US" sz="2800" b="1" dirty="0" smtClean="0">
                <a:solidFill>
                  <a:srgbClr val="800000"/>
                </a:solidFill>
                <a:latin typeface="標楷體" pitchFamily="65" charset="-120"/>
                <a:ea typeface="標楷體" pitchFamily="65" charset="-120"/>
              </a:rPr>
              <a:t>利用</a:t>
            </a:r>
            <a:r>
              <a:rPr lang="en-US" altLang="zh-TW" sz="2800" b="1" dirty="0">
                <a:solidFill>
                  <a:srgbClr val="FF0000"/>
                </a:solidFill>
                <a:latin typeface="標楷體" pitchFamily="65" charset="-120"/>
                <a:ea typeface="標楷體" pitchFamily="65" charset="-120"/>
              </a:rPr>
              <a:t>JavaScript</a:t>
            </a:r>
            <a:r>
              <a:rPr lang="zh-TW" altLang="en-US" sz="2800" b="1" dirty="0">
                <a:solidFill>
                  <a:srgbClr val="FF0000"/>
                </a:solidFill>
                <a:latin typeface="標楷體" pitchFamily="65" charset="-120"/>
                <a:ea typeface="標楷體" pitchFamily="65" charset="-120"/>
              </a:rPr>
              <a:t>滑鼠懸停動態彈出浮動視窗</a:t>
            </a:r>
            <a:r>
              <a:rPr lang="zh-TW" altLang="en-US" sz="2800" b="1" dirty="0" smtClean="0">
                <a:solidFill>
                  <a:srgbClr val="800000"/>
                </a:solidFill>
                <a:latin typeface="標楷體" pitchFamily="65" charset="-120"/>
                <a:ea typeface="標楷體" pitchFamily="65" charset="-120"/>
              </a:rPr>
              <a:t>做出</a:t>
            </a:r>
            <a:r>
              <a:rPr lang="en-US" altLang="zh-TW" sz="2800" b="1" dirty="0" smtClean="0">
                <a:solidFill>
                  <a:srgbClr val="800000"/>
                </a:solidFill>
                <a:latin typeface="標楷體" pitchFamily="65" charset="-120"/>
                <a:ea typeface="標楷體" pitchFamily="65" charset="-120"/>
              </a:rPr>
              <a:t>:</a:t>
            </a:r>
          </a:p>
          <a:p>
            <a:r>
              <a:rPr lang="en-US" altLang="zh-TW" sz="2800" b="1" dirty="0" smtClean="0">
                <a:solidFill>
                  <a:srgbClr val="800000"/>
                </a:solidFill>
                <a:latin typeface="標楷體" pitchFamily="65" charset="-120"/>
                <a:ea typeface="標楷體" pitchFamily="65" charset="-120"/>
              </a:rPr>
              <a:t>   </a:t>
            </a:r>
            <a:r>
              <a:rPr lang="zh-TW" altLang="en-US" sz="2800" b="1" dirty="0" smtClean="0">
                <a:solidFill>
                  <a:srgbClr val="800000"/>
                </a:solidFill>
                <a:latin typeface="標楷體" pitchFamily="65" charset="-120"/>
                <a:ea typeface="標楷體" pitchFamily="65" charset="-120"/>
              </a:rPr>
              <a:t>當</a:t>
            </a:r>
            <a:r>
              <a:rPr lang="zh-TW" altLang="en-US" sz="2800" b="1" dirty="0">
                <a:solidFill>
                  <a:srgbClr val="800000"/>
                </a:solidFill>
                <a:latin typeface="標楷體" pitchFamily="65" charset="-120"/>
                <a:ea typeface="標楷體" pitchFamily="65" charset="-120"/>
              </a:rPr>
              <a:t>滑鼠移到台灣某縣市時，顯示該縣市十大死亡原因的分析圖。</a:t>
            </a:r>
          </a:p>
        </p:txBody>
      </p:sp>
      <p:sp>
        <p:nvSpPr>
          <p:cNvPr id="8" name="文字方塊 7"/>
          <p:cNvSpPr txBox="1"/>
          <p:nvPr/>
        </p:nvSpPr>
        <p:spPr>
          <a:xfrm>
            <a:off x="4572000" y="3573016"/>
            <a:ext cx="2880320" cy="646331"/>
          </a:xfrm>
          <a:prstGeom prst="rect">
            <a:avLst/>
          </a:prstGeom>
          <a:noFill/>
        </p:spPr>
        <p:txBody>
          <a:bodyPr wrap="square" rtlCol="0">
            <a:spAutoFit/>
          </a:bodyPr>
          <a:lstStyle/>
          <a:p>
            <a:r>
              <a:rPr lang="zh-TW" altLang="en-US" b="1" dirty="0" smtClean="0">
                <a:solidFill>
                  <a:srgbClr val="FF0000"/>
                </a:solidFill>
              </a:rPr>
              <a:t>滑鼠移到該縣市便會顯示該縣市得十大死因</a:t>
            </a:r>
            <a:endParaRPr lang="zh-TW" altLang="en-US" b="1" dirty="0">
              <a:solidFill>
                <a:srgbClr val="FF0000"/>
              </a:solidFill>
            </a:endParaRPr>
          </a:p>
        </p:txBody>
      </p:sp>
    </p:spTree>
    <p:extLst>
      <p:ext uri="{BB962C8B-B14F-4D97-AF65-F5344CB8AC3E}">
        <p14:creationId xmlns:p14="http://schemas.microsoft.com/office/powerpoint/2010/main" val="3992278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11560" y="476672"/>
            <a:ext cx="7992888" cy="1584176"/>
          </a:xfrm>
        </p:spPr>
        <p:txBody>
          <a:bodyPr/>
          <a:lstStyle/>
          <a:p>
            <a:pPr marL="0" indent="0">
              <a:buNone/>
            </a:pPr>
            <a:r>
              <a:rPr lang="en-US" altLang="zh-TW" b="1" dirty="0">
                <a:solidFill>
                  <a:srgbClr val="800000"/>
                </a:solidFill>
                <a:latin typeface="標楷體" pitchFamily="65" charset="-120"/>
                <a:ea typeface="標楷體" pitchFamily="65" charset="-120"/>
              </a:rPr>
              <a:t>3</a:t>
            </a:r>
            <a:r>
              <a:rPr lang="en-US" altLang="zh-TW" b="1" dirty="0" smtClean="0">
                <a:solidFill>
                  <a:srgbClr val="800000"/>
                </a:solidFill>
                <a:latin typeface="標楷體" pitchFamily="65" charset="-120"/>
                <a:ea typeface="標楷體" pitchFamily="65" charset="-120"/>
              </a:rPr>
              <a:t>.</a:t>
            </a:r>
            <a:r>
              <a:rPr lang="zh-TW" altLang="zh-TW" b="1" dirty="0" smtClean="0">
                <a:solidFill>
                  <a:srgbClr val="800000"/>
                </a:solidFill>
                <a:latin typeface="標楷體" pitchFamily="65" charset="-120"/>
                <a:ea typeface="標楷體" pitchFamily="65" charset="-120"/>
              </a:rPr>
              <a:t>資料傳輸：</a:t>
            </a:r>
            <a:endParaRPr lang="zh-TW" altLang="zh-TW" sz="800" b="1" dirty="0">
              <a:solidFill>
                <a:srgbClr val="800000"/>
              </a:solidFill>
              <a:latin typeface="標楷體" pitchFamily="65" charset="-120"/>
              <a:ea typeface="標楷體" pitchFamily="65" charset="-120"/>
            </a:endParaRPr>
          </a:p>
          <a:p>
            <a:pPr marL="0" indent="0">
              <a:buNone/>
            </a:pPr>
            <a:r>
              <a:rPr lang="en-US" altLang="zh-TW" b="1" dirty="0" smtClean="0">
                <a:solidFill>
                  <a:srgbClr val="800000"/>
                </a:solidFill>
                <a:latin typeface="標楷體" pitchFamily="65" charset="-120"/>
                <a:ea typeface="標楷體" pitchFamily="65" charset="-120"/>
              </a:rPr>
              <a:t>   </a:t>
            </a:r>
            <a:r>
              <a:rPr lang="zh-TW" altLang="zh-TW" b="1" dirty="0" smtClean="0">
                <a:solidFill>
                  <a:srgbClr val="800000"/>
                </a:solidFill>
                <a:latin typeface="標楷體" pitchFamily="65" charset="-120"/>
                <a:ea typeface="標楷體" pitchFamily="65" charset="-120"/>
              </a:rPr>
              <a:t>首先</a:t>
            </a:r>
            <a:r>
              <a:rPr lang="zh-TW" altLang="zh-TW" b="1" dirty="0">
                <a:solidFill>
                  <a:srgbClr val="800000"/>
                </a:solidFill>
                <a:latin typeface="標楷體" pitchFamily="65" charset="-120"/>
                <a:ea typeface="標楷體" pitchFamily="65" charset="-120"/>
              </a:rPr>
              <a:t>利用</a:t>
            </a:r>
            <a:r>
              <a:rPr lang="en-US" altLang="zh-TW" b="1" dirty="0" err="1">
                <a:solidFill>
                  <a:srgbClr val="FF0000"/>
                </a:solidFill>
                <a:latin typeface="標楷體" pitchFamily="65" charset="-120"/>
                <a:ea typeface="標楷體" pitchFamily="65" charset="-120"/>
              </a:rPr>
              <a:t>ajax</a:t>
            </a:r>
            <a:r>
              <a:rPr lang="zh-TW" altLang="zh-TW" b="1" dirty="0">
                <a:solidFill>
                  <a:srgbClr val="FF0000"/>
                </a:solidFill>
                <a:latin typeface="標楷體" pitchFamily="65" charset="-120"/>
                <a:ea typeface="標楷體" pitchFamily="65" charset="-120"/>
              </a:rPr>
              <a:t>傳值</a:t>
            </a:r>
            <a:r>
              <a:rPr lang="zh-TW" altLang="zh-TW" b="1" dirty="0">
                <a:solidFill>
                  <a:srgbClr val="800000"/>
                </a:solidFill>
                <a:latin typeface="標楷體" pitchFamily="65" charset="-120"/>
                <a:ea typeface="標楷體" pitchFamily="65" charset="-120"/>
              </a:rPr>
              <a:t>到</a:t>
            </a:r>
            <a:r>
              <a:rPr lang="en-US" altLang="zh-TW" b="1" dirty="0" err="1">
                <a:solidFill>
                  <a:srgbClr val="800000"/>
                </a:solidFill>
                <a:latin typeface="標楷體" pitchFamily="65" charset="-120"/>
                <a:ea typeface="標楷體" pitchFamily="65" charset="-120"/>
              </a:rPr>
              <a:t>php</a:t>
            </a:r>
            <a:r>
              <a:rPr lang="zh-TW" altLang="zh-TW" b="1" dirty="0">
                <a:solidFill>
                  <a:srgbClr val="800000"/>
                </a:solidFill>
                <a:latin typeface="標楷體" pitchFamily="65" charset="-120"/>
                <a:ea typeface="標楷體" pitchFamily="65" charset="-120"/>
              </a:rPr>
              <a:t>處理，透過</a:t>
            </a:r>
            <a:r>
              <a:rPr lang="en-US" altLang="zh-TW" b="1" dirty="0" err="1">
                <a:solidFill>
                  <a:srgbClr val="800000"/>
                </a:solidFill>
                <a:latin typeface="標楷體" pitchFamily="65" charset="-120"/>
                <a:ea typeface="標楷體" pitchFamily="65" charset="-120"/>
              </a:rPr>
              <a:t>php</a:t>
            </a:r>
            <a:r>
              <a:rPr lang="zh-TW" altLang="zh-TW" b="1" dirty="0">
                <a:solidFill>
                  <a:srgbClr val="800000"/>
                </a:solidFill>
                <a:latin typeface="標楷體" pitchFamily="65" charset="-120"/>
                <a:ea typeface="標楷體" pitchFamily="65" charset="-120"/>
              </a:rPr>
              <a:t>連接到</a:t>
            </a:r>
            <a:r>
              <a:rPr lang="en-US" altLang="zh-TW" b="1" dirty="0" err="1">
                <a:solidFill>
                  <a:srgbClr val="800000"/>
                </a:solidFill>
                <a:latin typeface="標楷體" pitchFamily="65" charset="-120"/>
                <a:ea typeface="標楷體" pitchFamily="65" charset="-120"/>
              </a:rPr>
              <a:t>mysql</a:t>
            </a:r>
            <a:r>
              <a:rPr lang="zh-TW" altLang="zh-TW" b="1" dirty="0">
                <a:solidFill>
                  <a:srgbClr val="800000"/>
                </a:solidFill>
                <a:latin typeface="標楷體" pitchFamily="65" charset="-120"/>
                <a:ea typeface="標楷體" pitchFamily="65" charset="-120"/>
              </a:rPr>
              <a:t>去獲取資料庫的資料，傳回</a:t>
            </a:r>
            <a:r>
              <a:rPr lang="en-US" altLang="zh-TW" b="1" dirty="0" err="1">
                <a:solidFill>
                  <a:srgbClr val="800000"/>
                </a:solidFill>
                <a:latin typeface="標楷體" pitchFamily="65" charset="-120"/>
                <a:ea typeface="標楷體" pitchFamily="65" charset="-120"/>
              </a:rPr>
              <a:t>php</a:t>
            </a:r>
            <a:r>
              <a:rPr lang="zh-TW" altLang="zh-TW" b="1" dirty="0">
                <a:solidFill>
                  <a:srgbClr val="800000"/>
                </a:solidFill>
                <a:latin typeface="標楷體" pitchFamily="65" charset="-120"/>
                <a:ea typeface="標楷體" pitchFamily="65" charset="-120"/>
              </a:rPr>
              <a:t>裡做處理後得到縣市死亡人數，最後再傳回</a:t>
            </a:r>
            <a:r>
              <a:rPr lang="en-US" altLang="zh-TW" b="1" dirty="0" err="1">
                <a:solidFill>
                  <a:srgbClr val="800000"/>
                </a:solidFill>
                <a:latin typeface="標楷體" pitchFamily="65" charset="-120"/>
                <a:ea typeface="標楷體" pitchFamily="65" charset="-120"/>
              </a:rPr>
              <a:t>javascript</a:t>
            </a:r>
            <a:r>
              <a:rPr lang="zh-TW" altLang="zh-TW" b="1" dirty="0">
                <a:solidFill>
                  <a:srgbClr val="800000"/>
                </a:solidFill>
                <a:latin typeface="標楷體" pitchFamily="65" charset="-120"/>
                <a:ea typeface="標楷體" pitchFamily="65" charset="-120"/>
              </a:rPr>
              <a:t>。</a:t>
            </a:r>
          </a:p>
        </p:txBody>
      </p:sp>
      <p:sp>
        <p:nvSpPr>
          <p:cNvPr id="4" name="矩形 3"/>
          <p:cNvSpPr/>
          <p:nvPr/>
        </p:nvSpPr>
        <p:spPr>
          <a:xfrm>
            <a:off x="827584" y="2473726"/>
            <a:ext cx="7416824" cy="4339650"/>
          </a:xfrm>
          <a:prstGeom prst="rect">
            <a:avLst/>
          </a:prstGeom>
        </p:spPr>
        <p:txBody>
          <a:bodyPr wrap="square">
            <a:spAutoFit/>
          </a:bodyPr>
          <a:lstStyle/>
          <a:p>
            <a:r>
              <a:rPr lang="en-US" altLang="zh-TW" sz="1200" b="1" dirty="0">
                <a:solidFill>
                  <a:schemeClr val="accent2">
                    <a:lumMod val="75000"/>
                  </a:schemeClr>
                </a:solidFill>
              </a:rPr>
              <a:t>&lt;?</a:t>
            </a:r>
            <a:r>
              <a:rPr lang="en-US" altLang="zh-TW" sz="1200" b="1" dirty="0" err="1">
                <a:solidFill>
                  <a:schemeClr val="accent2">
                    <a:lumMod val="75000"/>
                  </a:schemeClr>
                </a:solidFill>
              </a:rPr>
              <a:t>php</a:t>
            </a:r>
            <a:endParaRPr lang="en-US" altLang="zh-TW" sz="1200" b="1" dirty="0">
              <a:solidFill>
                <a:schemeClr val="accent2">
                  <a:lumMod val="75000"/>
                </a:schemeClr>
              </a:solidFill>
            </a:endParaRPr>
          </a:p>
          <a:p>
            <a:r>
              <a:rPr lang="en-US" altLang="zh-TW" sz="1200" b="1" dirty="0">
                <a:solidFill>
                  <a:schemeClr val="accent2">
                    <a:lumMod val="75000"/>
                  </a:schemeClr>
                </a:solidFill>
              </a:rPr>
              <a:t>$</a:t>
            </a:r>
            <a:r>
              <a:rPr lang="en-US" altLang="zh-TW" sz="1200" b="1" dirty="0" err="1">
                <a:solidFill>
                  <a:schemeClr val="accent2">
                    <a:lumMod val="75000"/>
                  </a:schemeClr>
                </a:solidFill>
              </a:rPr>
              <a:t>cityname</a:t>
            </a:r>
            <a:r>
              <a:rPr lang="en-US" altLang="zh-TW" sz="1200" b="1" dirty="0">
                <a:solidFill>
                  <a:schemeClr val="accent2">
                    <a:lumMod val="75000"/>
                  </a:schemeClr>
                </a:solidFill>
              </a:rPr>
              <a:t> = $_POST["city"];</a:t>
            </a:r>
          </a:p>
          <a:p>
            <a:r>
              <a:rPr lang="en-US" altLang="zh-TW" sz="1200" b="1" dirty="0">
                <a:solidFill>
                  <a:schemeClr val="accent2">
                    <a:lumMod val="75000"/>
                  </a:schemeClr>
                </a:solidFill>
              </a:rPr>
              <a:t>$year = $_POST["</a:t>
            </a:r>
            <a:r>
              <a:rPr lang="en-US" altLang="zh-TW" sz="1200" b="1" dirty="0" err="1">
                <a:solidFill>
                  <a:schemeClr val="accent2">
                    <a:lumMod val="75000"/>
                  </a:schemeClr>
                </a:solidFill>
              </a:rPr>
              <a:t>pyear</a:t>
            </a:r>
            <a:r>
              <a:rPr lang="en-US" altLang="zh-TW" sz="1200" b="1" dirty="0">
                <a:solidFill>
                  <a:schemeClr val="accent2">
                    <a:lumMod val="75000"/>
                  </a:schemeClr>
                </a:solidFill>
              </a:rPr>
              <a:t>"];</a:t>
            </a:r>
          </a:p>
          <a:p>
            <a:r>
              <a:rPr lang="en-US" altLang="zh-TW" sz="1200" b="1" dirty="0">
                <a:solidFill>
                  <a:schemeClr val="accent2">
                    <a:lumMod val="75000"/>
                  </a:schemeClr>
                </a:solidFill>
              </a:rPr>
              <a:t>$year = "</a:t>
            </a:r>
            <a:r>
              <a:rPr lang="en-US" altLang="zh-TW" sz="1200" b="1" dirty="0" err="1">
                <a:solidFill>
                  <a:schemeClr val="accent2">
                    <a:lumMod val="75000"/>
                  </a:schemeClr>
                </a:solidFill>
              </a:rPr>
              <a:t>death_".$year</a:t>
            </a:r>
            <a:r>
              <a:rPr lang="en-US" altLang="zh-TW" sz="1200" b="1" dirty="0">
                <a:solidFill>
                  <a:schemeClr val="accent2">
                    <a:lumMod val="75000"/>
                  </a:schemeClr>
                </a:solidFill>
              </a:rPr>
              <a:t>;</a:t>
            </a:r>
          </a:p>
          <a:p>
            <a:r>
              <a:rPr lang="en-US" altLang="zh-TW" sz="1200" b="1" dirty="0">
                <a:solidFill>
                  <a:schemeClr val="accent2">
                    <a:lumMod val="75000"/>
                  </a:schemeClr>
                </a:solidFill>
              </a:rPr>
              <a:t>if(empty($</a:t>
            </a:r>
            <a:r>
              <a:rPr lang="en-US" altLang="zh-TW" sz="1200" b="1" dirty="0" err="1">
                <a:solidFill>
                  <a:schemeClr val="accent2">
                    <a:lumMod val="75000"/>
                  </a:schemeClr>
                </a:solidFill>
              </a:rPr>
              <a:t>cityname</a:t>
            </a:r>
            <a:r>
              <a:rPr lang="en-US" altLang="zh-TW" sz="1200" b="1" dirty="0">
                <a:solidFill>
                  <a:schemeClr val="accent2">
                    <a:lumMod val="75000"/>
                  </a:schemeClr>
                </a:solidFill>
              </a:rPr>
              <a:t>))</a:t>
            </a:r>
          </a:p>
          <a:p>
            <a:r>
              <a:rPr lang="en-US" altLang="zh-TW" sz="1200" b="1" dirty="0">
                <a:solidFill>
                  <a:schemeClr val="accent2">
                    <a:lumMod val="75000"/>
                  </a:schemeClr>
                </a:solidFill>
              </a:rPr>
              <a:t>{</a:t>
            </a:r>
          </a:p>
          <a:p>
            <a:r>
              <a:rPr lang="en-US" altLang="zh-TW" sz="1200" b="1" dirty="0">
                <a:solidFill>
                  <a:schemeClr val="accent2">
                    <a:lumMod val="75000"/>
                  </a:schemeClr>
                </a:solidFill>
              </a:rPr>
              <a:t>    echo ("</a:t>
            </a:r>
            <a:r>
              <a:rPr lang="zh-TW" altLang="en-US" sz="1200" b="1" dirty="0">
                <a:solidFill>
                  <a:schemeClr val="accent2">
                    <a:lumMod val="75000"/>
                  </a:schemeClr>
                </a:solidFill>
              </a:rPr>
              <a:t>空</a:t>
            </a:r>
            <a:r>
              <a:rPr lang="en-US" altLang="zh-TW" sz="1200" b="1" dirty="0">
                <a:solidFill>
                  <a:schemeClr val="accent2">
                    <a:lumMod val="75000"/>
                  </a:schemeClr>
                </a:solidFill>
              </a:rPr>
              <a:t>city");</a:t>
            </a:r>
          </a:p>
          <a:p>
            <a:r>
              <a:rPr lang="en-US" altLang="zh-TW" sz="1200" b="1" dirty="0">
                <a:solidFill>
                  <a:schemeClr val="accent2">
                    <a:lumMod val="75000"/>
                  </a:schemeClr>
                </a:solidFill>
              </a:rPr>
              <a:t>    return "</a:t>
            </a:r>
            <a:r>
              <a:rPr lang="zh-TW" altLang="en-US" sz="1200" b="1" dirty="0">
                <a:solidFill>
                  <a:schemeClr val="accent2">
                    <a:lumMod val="75000"/>
                  </a:schemeClr>
                </a:solidFill>
              </a:rPr>
              <a:t>空</a:t>
            </a:r>
            <a:r>
              <a:rPr lang="en-US" altLang="zh-TW" sz="1200" b="1" dirty="0">
                <a:solidFill>
                  <a:schemeClr val="accent2">
                    <a:lumMod val="75000"/>
                  </a:schemeClr>
                </a:solidFill>
              </a:rPr>
              <a:t>city";</a:t>
            </a:r>
          </a:p>
          <a:p>
            <a:r>
              <a:rPr lang="en-US" altLang="zh-TW" sz="1200" b="1" dirty="0">
                <a:solidFill>
                  <a:schemeClr val="accent2">
                    <a:lumMod val="75000"/>
                  </a:schemeClr>
                </a:solidFill>
              </a:rPr>
              <a:t>}</a:t>
            </a:r>
          </a:p>
          <a:p>
            <a:r>
              <a:rPr lang="en-US" altLang="zh-TW" sz="1200" b="1" dirty="0">
                <a:solidFill>
                  <a:schemeClr val="accent2">
                    <a:lumMod val="75000"/>
                  </a:schemeClr>
                </a:solidFill>
              </a:rPr>
              <a:t>else if (empty($year))</a:t>
            </a:r>
          </a:p>
          <a:p>
            <a:r>
              <a:rPr lang="en-US" altLang="zh-TW" sz="1200" b="1" dirty="0">
                <a:solidFill>
                  <a:schemeClr val="accent2">
                    <a:lumMod val="75000"/>
                  </a:schemeClr>
                </a:solidFill>
              </a:rPr>
              <a:t>{</a:t>
            </a:r>
          </a:p>
          <a:p>
            <a:r>
              <a:rPr lang="en-US" altLang="zh-TW" sz="1200" b="1" dirty="0">
                <a:solidFill>
                  <a:schemeClr val="accent2">
                    <a:lumMod val="75000"/>
                  </a:schemeClr>
                </a:solidFill>
              </a:rPr>
              <a:t>    return "</a:t>
            </a:r>
            <a:r>
              <a:rPr lang="zh-TW" altLang="en-US" sz="1200" b="1" dirty="0">
                <a:solidFill>
                  <a:schemeClr val="accent2">
                    <a:lumMod val="75000"/>
                  </a:schemeClr>
                </a:solidFill>
              </a:rPr>
              <a:t>空</a:t>
            </a:r>
            <a:r>
              <a:rPr lang="en-US" altLang="zh-TW" sz="1200" b="1" dirty="0">
                <a:solidFill>
                  <a:schemeClr val="accent2">
                    <a:lumMod val="75000"/>
                  </a:schemeClr>
                </a:solidFill>
              </a:rPr>
              <a:t>year";</a:t>
            </a:r>
          </a:p>
          <a:p>
            <a:r>
              <a:rPr lang="en-US" altLang="zh-TW" sz="1200" b="1" dirty="0">
                <a:solidFill>
                  <a:schemeClr val="accent2">
                    <a:lumMod val="75000"/>
                  </a:schemeClr>
                </a:solidFill>
              </a:rPr>
              <a:t>}</a:t>
            </a:r>
          </a:p>
          <a:p>
            <a:r>
              <a:rPr lang="en-US" altLang="zh-TW" sz="1200" b="1" dirty="0">
                <a:solidFill>
                  <a:schemeClr val="accent2">
                    <a:lumMod val="75000"/>
                  </a:schemeClr>
                </a:solidFill>
              </a:rPr>
              <a:t>$database = </a:t>
            </a:r>
            <a:r>
              <a:rPr lang="en-US" altLang="zh-TW" sz="1200" b="1" dirty="0" err="1">
                <a:solidFill>
                  <a:schemeClr val="accent2">
                    <a:lumMod val="75000"/>
                  </a:schemeClr>
                </a:solidFill>
              </a:rPr>
              <a:t>mysqli_connect</a:t>
            </a:r>
            <a:r>
              <a:rPr lang="en-US" altLang="zh-TW" sz="1200" b="1" dirty="0">
                <a:solidFill>
                  <a:schemeClr val="accent2">
                    <a:lumMod val="75000"/>
                  </a:schemeClr>
                </a:solidFill>
              </a:rPr>
              <a:t>("</a:t>
            </a:r>
            <a:r>
              <a:rPr lang="en-US" altLang="zh-TW" sz="1200" b="1" dirty="0" err="1">
                <a:solidFill>
                  <a:schemeClr val="accent2">
                    <a:lumMod val="75000"/>
                  </a:schemeClr>
                </a:solidFill>
              </a:rPr>
              <a:t>localhost</a:t>
            </a:r>
            <a:r>
              <a:rPr lang="en-US" altLang="zh-TW" sz="1200" b="1" dirty="0">
                <a:solidFill>
                  <a:schemeClr val="accent2">
                    <a:lumMod val="75000"/>
                  </a:schemeClr>
                </a:solidFill>
              </a:rPr>
              <a:t>", "user_1" , "12345");</a:t>
            </a:r>
          </a:p>
          <a:p>
            <a:r>
              <a:rPr lang="en-US" altLang="zh-TW" sz="1200" b="1" dirty="0">
                <a:solidFill>
                  <a:schemeClr val="accent2">
                    <a:lumMod val="75000"/>
                  </a:schemeClr>
                </a:solidFill>
              </a:rPr>
              <a:t>if(!$database)</a:t>
            </a:r>
          </a:p>
          <a:p>
            <a:r>
              <a:rPr lang="en-US" altLang="zh-TW" sz="1200" b="1" dirty="0">
                <a:solidFill>
                  <a:schemeClr val="accent2">
                    <a:lumMod val="75000"/>
                  </a:schemeClr>
                </a:solidFill>
              </a:rPr>
              <a:t>    die("Could not connect to database &lt;body&gt;&lt;/html&gt;");</a:t>
            </a:r>
          </a:p>
          <a:p>
            <a:r>
              <a:rPr lang="en-US" altLang="zh-TW" sz="1200" b="1" dirty="0">
                <a:solidFill>
                  <a:schemeClr val="accent2">
                    <a:lumMod val="75000"/>
                  </a:schemeClr>
                </a:solidFill>
              </a:rPr>
              <a:t>if(!</a:t>
            </a:r>
            <a:r>
              <a:rPr lang="en-US" altLang="zh-TW" sz="1200" b="1" dirty="0" err="1">
                <a:solidFill>
                  <a:schemeClr val="accent2">
                    <a:lumMod val="75000"/>
                  </a:schemeClr>
                </a:solidFill>
              </a:rPr>
              <a:t>mysqli_select_db</a:t>
            </a:r>
            <a:r>
              <a:rPr lang="en-US" altLang="zh-TW" sz="1200" b="1" dirty="0">
                <a:solidFill>
                  <a:schemeClr val="accent2">
                    <a:lumMod val="75000"/>
                  </a:schemeClr>
                </a:solidFill>
              </a:rPr>
              <a:t>($</a:t>
            </a:r>
            <a:r>
              <a:rPr lang="en-US" altLang="zh-TW" sz="1200" b="1" dirty="0" err="1">
                <a:solidFill>
                  <a:schemeClr val="accent2">
                    <a:lumMod val="75000"/>
                  </a:schemeClr>
                </a:solidFill>
              </a:rPr>
              <a:t>database,"city</a:t>
            </a:r>
            <a:r>
              <a:rPr lang="en-US" altLang="zh-TW" sz="1200" b="1" dirty="0">
                <a:solidFill>
                  <a:schemeClr val="accent2">
                    <a:lumMod val="75000"/>
                  </a:schemeClr>
                </a:solidFill>
              </a:rPr>
              <a:t>"))</a:t>
            </a:r>
          </a:p>
          <a:p>
            <a:r>
              <a:rPr lang="en-US" altLang="zh-TW" sz="1200" b="1" dirty="0">
                <a:solidFill>
                  <a:schemeClr val="accent2">
                    <a:lumMod val="75000"/>
                  </a:schemeClr>
                </a:solidFill>
              </a:rPr>
              <a:t>    die("Could not open city table&lt;/body&gt;&lt;/html&gt;");</a:t>
            </a:r>
          </a:p>
          <a:p>
            <a:r>
              <a:rPr lang="en-US" altLang="zh-TW" sz="1200" b="1" dirty="0">
                <a:solidFill>
                  <a:schemeClr val="accent2">
                    <a:lumMod val="75000"/>
                  </a:schemeClr>
                </a:solidFill>
              </a:rPr>
              <a:t>$query = "SELECT * FROM `".$year."` WHERE `</a:t>
            </a:r>
            <a:r>
              <a:rPr lang="en-US" altLang="zh-TW" sz="1200" b="1" dirty="0" err="1">
                <a:solidFill>
                  <a:schemeClr val="accent2">
                    <a:lumMod val="75000"/>
                  </a:schemeClr>
                </a:solidFill>
              </a:rPr>
              <a:t>Cityname</a:t>
            </a:r>
            <a:r>
              <a:rPr lang="en-US" altLang="zh-TW" sz="1200" b="1" dirty="0">
                <a:solidFill>
                  <a:schemeClr val="accent2">
                    <a:lumMod val="75000"/>
                  </a:schemeClr>
                </a:solidFill>
              </a:rPr>
              <a:t>` LIKE '".$</a:t>
            </a:r>
            <a:r>
              <a:rPr lang="en-US" altLang="zh-TW" sz="1200" b="1" dirty="0" err="1">
                <a:solidFill>
                  <a:schemeClr val="accent2">
                    <a:lumMod val="75000"/>
                  </a:schemeClr>
                </a:solidFill>
              </a:rPr>
              <a:t>cityname</a:t>
            </a:r>
            <a:r>
              <a:rPr lang="en-US" altLang="zh-TW" sz="1200" b="1" dirty="0">
                <a:solidFill>
                  <a:schemeClr val="accent2">
                    <a:lumMod val="75000"/>
                  </a:schemeClr>
                </a:solidFill>
              </a:rPr>
              <a:t>."'";</a:t>
            </a:r>
          </a:p>
          <a:p>
            <a:r>
              <a:rPr lang="en-US" altLang="zh-TW" sz="1200" b="1" dirty="0">
                <a:solidFill>
                  <a:schemeClr val="accent2">
                    <a:lumMod val="75000"/>
                  </a:schemeClr>
                </a:solidFill>
              </a:rPr>
              <a:t>$</a:t>
            </a:r>
            <a:r>
              <a:rPr lang="en-US" altLang="zh-TW" sz="1200" b="1" dirty="0" err="1">
                <a:solidFill>
                  <a:schemeClr val="accent2">
                    <a:lumMod val="75000"/>
                  </a:schemeClr>
                </a:solidFill>
              </a:rPr>
              <a:t>rs</a:t>
            </a:r>
            <a:r>
              <a:rPr lang="en-US" altLang="zh-TW" sz="1200" b="1" dirty="0">
                <a:solidFill>
                  <a:schemeClr val="accent2">
                    <a:lumMod val="75000"/>
                  </a:schemeClr>
                </a:solidFill>
              </a:rPr>
              <a:t> = </a:t>
            </a:r>
            <a:r>
              <a:rPr lang="en-US" altLang="zh-TW" sz="1200" b="1" dirty="0" err="1">
                <a:solidFill>
                  <a:schemeClr val="accent2">
                    <a:lumMod val="75000"/>
                  </a:schemeClr>
                </a:solidFill>
              </a:rPr>
              <a:t>mysqli_query</a:t>
            </a:r>
            <a:r>
              <a:rPr lang="en-US" altLang="zh-TW" sz="1200" b="1" dirty="0">
                <a:solidFill>
                  <a:schemeClr val="accent2">
                    <a:lumMod val="75000"/>
                  </a:schemeClr>
                </a:solidFill>
              </a:rPr>
              <a:t>($</a:t>
            </a:r>
            <a:r>
              <a:rPr lang="en-US" altLang="zh-TW" sz="1200" b="1" dirty="0" err="1">
                <a:solidFill>
                  <a:schemeClr val="accent2">
                    <a:lumMod val="75000"/>
                  </a:schemeClr>
                </a:solidFill>
              </a:rPr>
              <a:t>database,$query</a:t>
            </a:r>
            <a:r>
              <a:rPr lang="en-US" altLang="zh-TW" sz="1200" b="1" dirty="0">
                <a:solidFill>
                  <a:schemeClr val="accent2">
                    <a:lumMod val="75000"/>
                  </a:schemeClr>
                </a:solidFill>
              </a:rPr>
              <a:t>);</a:t>
            </a:r>
          </a:p>
          <a:p>
            <a:r>
              <a:rPr lang="en-US" altLang="zh-TW" sz="1200" b="1" dirty="0">
                <a:solidFill>
                  <a:schemeClr val="accent2">
                    <a:lumMod val="75000"/>
                  </a:schemeClr>
                </a:solidFill>
              </a:rPr>
              <a:t>$output = </a:t>
            </a:r>
            <a:r>
              <a:rPr lang="en-US" altLang="zh-TW" sz="1200" b="1" dirty="0" err="1">
                <a:solidFill>
                  <a:schemeClr val="accent2">
                    <a:lumMod val="75000"/>
                  </a:schemeClr>
                </a:solidFill>
              </a:rPr>
              <a:t>mysqli_fetch_row</a:t>
            </a:r>
            <a:r>
              <a:rPr lang="en-US" altLang="zh-TW" sz="1200" b="1" dirty="0">
                <a:solidFill>
                  <a:schemeClr val="accent2">
                    <a:lumMod val="75000"/>
                  </a:schemeClr>
                </a:solidFill>
              </a:rPr>
              <a:t>($</a:t>
            </a:r>
            <a:r>
              <a:rPr lang="en-US" altLang="zh-TW" sz="1200" b="1" dirty="0" err="1">
                <a:solidFill>
                  <a:schemeClr val="accent2">
                    <a:lumMod val="75000"/>
                  </a:schemeClr>
                </a:solidFill>
              </a:rPr>
              <a:t>rs</a:t>
            </a:r>
            <a:r>
              <a:rPr lang="en-US" altLang="zh-TW" sz="1200" b="1" dirty="0">
                <a:solidFill>
                  <a:schemeClr val="accent2">
                    <a:lumMod val="75000"/>
                  </a:schemeClr>
                </a:solidFill>
              </a:rPr>
              <a:t>);</a:t>
            </a:r>
          </a:p>
          <a:p>
            <a:r>
              <a:rPr lang="en-US" altLang="zh-TW" sz="1200" b="1" dirty="0">
                <a:solidFill>
                  <a:schemeClr val="accent2">
                    <a:lumMod val="75000"/>
                  </a:schemeClr>
                </a:solidFill>
              </a:rPr>
              <a:t>print($output[1]);</a:t>
            </a:r>
          </a:p>
          <a:p>
            <a:r>
              <a:rPr lang="en-US" altLang="zh-TW" sz="1200" b="1" dirty="0">
                <a:solidFill>
                  <a:schemeClr val="accent2">
                    <a:lumMod val="75000"/>
                  </a:schemeClr>
                </a:solidFill>
              </a:rPr>
              <a:t>?&gt;</a:t>
            </a:r>
            <a:endParaRPr lang="zh-TW" altLang="en-US" sz="1200" b="1" dirty="0">
              <a:solidFill>
                <a:schemeClr val="accent2">
                  <a:lumMod val="75000"/>
                </a:schemeClr>
              </a:solidFill>
            </a:endParaRPr>
          </a:p>
        </p:txBody>
      </p:sp>
    </p:spTree>
    <p:extLst>
      <p:ext uri="{BB962C8B-B14F-4D97-AF65-F5344CB8AC3E}">
        <p14:creationId xmlns:p14="http://schemas.microsoft.com/office/powerpoint/2010/main" val="330622629"/>
      </p:ext>
    </p:extLst>
  </p:cSld>
  <p:clrMapOvr>
    <a:masterClrMapping/>
  </p:clrMapOvr>
</p:sld>
</file>

<file path=ppt/theme/theme1.xml><?xml version="1.0" encoding="utf-8"?>
<a:theme xmlns:a="http://schemas.openxmlformats.org/drawingml/2006/main" name="Default Design">
  <a:themeElements>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fontScheme name="Default Design">
      <a:majorFont>
        <a:latin typeface="Palatino Linotype"/>
        <a:ea typeface=""/>
        <a:cs typeface=""/>
      </a:majorFont>
      <a:minorFont>
        <a:latin typeface="Palatino Linotyp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fontScheme name="Default Design">
      <a:majorFont>
        <a:latin typeface="Palatino Linotype"/>
        <a:ea typeface=""/>
        <a:cs typeface=""/>
      </a:majorFont>
      <a:minorFont>
        <a:latin typeface="Palatino Linotyp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fontScheme name="Default Design">
      <a:majorFont>
        <a:latin typeface="Palatino Linotype"/>
        <a:ea typeface=""/>
        <a:cs typeface=""/>
      </a:majorFont>
      <a:minorFont>
        <a:latin typeface="Palatino Linotyp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Corinthian columns design template</Template>
  <TotalTime>417</TotalTime>
  <Words>833</Words>
  <Application>Microsoft Office PowerPoint</Application>
  <PresentationFormat>如螢幕大小 (4:3)</PresentationFormat>
  <Paragraphs>86</Paragraphs>
  <Slides>13</Slides>
  <Notes>0</Notes>
  <HiddenSlides>0</HiddenSlides>
  <MMClips>0</MMClips>
  <ScaleCrop>false</ScaleCrop>
  <HeadingPairs>
    <vt:vector size="4" baseType="variant">
      <vt:variant>
        <vt:lpstr>佈景主題</vt:lpstr>
      </vt:variant>
      <vt:variant>
        <vt:i4>3</vt:i4>
      </vt:variant>
      <vt:variant>
        <vt:lpstr>投影片標題</vt:lpstr>
      </vt:variant>
      <vt:variant>
        <vt:i4>13</vt:i4>
      </vt:variant>
    </vt:vector>
  </HeadingPairs>
  <TitlesOfParts>
    <vt:vector size="16" baseType="lpstr">
      <vt:lpstr>Default Design</vt:lpstr>
      <vt:lpstr>1_Default Design</vt:lpstr>
      <vt:lpstr>2_Default Design</vt:lpstr>
      <vt:lpstr>國人各縣死因剖析 暨醫療器材介紹 </vt:lpstr>
      <vt:lpstr>•前言</vt:lpstr>
      <vt:lpstr>•動機/目的</vt:lpstr>
      <vt:lpstr>•創意描述</vt:lpstr>
      <vt:lpstr>•系統功能介紹</vt:lpstr>
      <vt:lpstr>•系統特色</vt:lpstr>
      <vt:lpstr>PowerPoint 簡報</vt:lpstr>
      <vt:lpstr>PowerPoint 簡報</vt:lpstr>
      <vt:lpstr>PowerPoint 簡報</vt:lpstr>
      <vt:lpstr>PowerPoint 簡報</vt:lpstr>
      <vt:lpstr>PowerPoint 簡報</vt:lpstr>
      <vt:lpstr>•結論</vt:lpstr>
      <vt:lpstr>•相關作品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國人各縣死因剖析暨醫療器材介紹</dc:title>
  <dc:creator>Apple.Chien</dc:creator>
  <cp:lastModifiedBy>Apple.Chien</cp:lastModifiedBy>
  <cp:revision>68</cp:revision>
  <dcterms:created xsi:type="dcterms:W3CDTF">2020-11-27T01:47:17Z</dcterms:created>
  <dcterms:modified xsi:type="dcterms:W3CDTF">2021-01-21T08:51:32Z</dcterms:modified>
</cp:coreProperties>
</file>