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5" r:id="rId3"/>
    <p:sldId id="272" r:id="rId4"/>
    <p:sldId id="270" r:id="rId5"/>
    <p:sldId id="271" r:id="rId6"/>
    <p:sldId id="273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8318F-3DA0-4925-88E2-6D8295EBA468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7C230-0EB7-48CA-80AD-AF8049CD5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997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05E68-8B7B-4CFA-9856-E53ADB4652E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981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9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100"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2"/>
            <a:ext cx="7577814" cy="1470025"/>
          </a:xfrm>
        </p:spPr>
        <p:txBody>
          <a:bodyPr anchor="b" anchorCtr="0"/>
          <a:lstStyle>
            <a:lvl1pPr algn="r" latinLnBrk="0">
              <a:defRPr lang="zh-TW" sz="3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6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68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8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18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70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B277EC77-3A8D-471E-94F2-81AF5CB0F055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75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2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zh-TW" sz="33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27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257175" indent="-257175" eaLnBrk="1" latinLnBrk="0" hangingPunct="1">
        <a:buChar char="•"/>
        <a:defRPr lang="zh-TW" sz="2100">
          <a:latin typeface="+mn-lt"/>
        </a:defRPr>
      </a:lvl1pPr>
      <a:lvl2pPr marL="557213" indent="-214313" eaLnBrk="1" hangingPunct="1">
        <a:buChar char="–"/>
        <a:defRPr lang="zh-TW" sz="1800">
          <a:latin typeface="+mn-lt"/>
        </a:defRPr>
      </a:lvl2pPr>
      <a:lvl3pPr marL="857250" indent="-171450" eaLnBrk="1" hangingPunct="1">
        <a:buChar char="•"/>
        <a:defRPr lang="zh-TW" sz="1800">
          <a:latin typeface="+mn-lt"/>
        </a:defRPr>
      </a:lvl3pPr>
      <a:lvl4pPr marL="1200150" indent="-171450" eaLnBrk="1" hangingPunct="1">
        <a:buChar char="–"/>
        <a:defRPr lang="zh-TW" sz="1500">
          <a:latin typeface="+mn-lt"/>
        </a:defRPr>
      </a:lvl4pPr>
      <a:lvl5pPr marL="1543050" indent="-171450" eaLnBrk="1" hangingPunct="1">
        <a:buChar char="»"/>
        <a:defRPr lang="zh-TW" sz="1500">
          <a:latin typeface="+mn-lt"/>
        </a:defRPr>
      </a:lvl5pPr>
      <a:lvl6pPr marL="1885950" indent="-171450" eaLnBrk="1" hangingPunct="1">
        <a:buChar char="•"/>
        <a:defRPr lang="zh-TW" sz="1500"/>
      </a:lvl6pPr>
      <a:lvl7pPr marL="2228850" indent="-171450" eaLnBrk="1" hangingPunct="1">
        <a:buChar char="•"/>
        <a:defRPr lang="zh-TW" sz="1500"/>
      </a:lvl7pPr>
      <a:lvl8pPr marL="2571750" indent="-171450" eaLnBrk="1" hangingPunct="1">
        <a:buChar char="•"/>
        <a:defRPr lang="zh-TW" sz="1500"/>
      </a:lvl8pPr>
      <a:lvl9pPr marL="2914650" indent="-171450" eaLnBrk="1" hangingPunct="1">
        <a:buChar char="•"/>
        <a:defRPr lang="zh-TW" sz="15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342900" eaLnBrk="1" hangingPunct="1">
        <a:defRPr/>
      </a:lvl2pPr>
      <a:lvl3pPr marL="685800" eaLnBrk="1" hangingPunct="1">
        <a:defRPr/>
      </a:lvl3pPr>
      <a:lvl4pPr marL="1028700" eaLnBrk="1" hangingPunct="1">
        <a:defRPr/>
      </a:lvl4pPr>
      <a:lvl5pPr marL="1371600" eaLnBrk="1" hangingPunct="1">
        <a:defRPr/>
      </a:lvl5pPr>
      <a:lvl6pPr marL="1714500" eaLnBrk="1" hangingPunct="1">
        <a:defRPr/>
      </a:lvl6pPr>
      <a:lvl7pPr marL="2057400" eaLnBrk="1" hangingPunct="1">
        <a:defRPr/>
      </a:lvl7pPr>
      <a:lvl8pPr marL="2400300" eaLnBrk="1" hangingPunct="1">
        <a:defRPr/>
      </a:lvl8pPr>
      <a:lvl9pPr marL="27432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r>
              <a:rPr lang="zh-TW" altLang="en-US" dirty="0" smtClean="0"/>
              <a:t>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89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請利用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寫一個計算多項式乘法計算機，每筆測資為</a:t>
            </a:r>
            <a:r>
              <a:rPr lang="en-US" altLang="zh-TW" dirty="0" smtClean="0"/>
              <a:t>2</a:t>
            </a:r>
            <a:r>
              <a:rPr lang="zh-TW" altLang="en-US" dirty="0" smtClean="0"/>
              <a:t>行</a:t>
            </a:r>
            <a:r>
              <a:rPr lang="en-US" altLang="zh-TW" dirty="0" smtClean="0"/>
              <a:t>(10</a:t>
            </a:r>
            <a:r>
              <a:rPr lang="zh-TW" altLang="en-US" dirty="0" smtClean="0"/>
              <a:t>筆，一次輸入總共</a:t>
            </a:r>
            <a:r>
              <a:rPr lang="en-US" altLang="zh-TW" dirty="0" smtClean="0"/>
              <a:t>20</a:t>
            </a:r>
            <a:r>
              <a:rPr lang="zh-TW" altLang="en-US" dirty="0" smtClean="0"/>
              <a:t>行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所有測試資料係數</a:t>
            </a:r>
            <a:r>
              <a:rPr lang="zh-TW" altLang="en-US" dirty="0"/>
              <a:t>均為整數，變數名稱為</a:t>
            </a:r>
            <a:r>
              <a:rPr lang="en-US" altLang="zh-TW" dirty="0"/>
              <a:t>x, </a:t>
            </a:r>
            <a:r>
              <a:rPr lang="en-US" altLang="zh-TW" dirty="0" smtClean="0"/>
              <a:t>y, z</a:t>
            </a:r>
            <a:r>
              <a:rPr lang="zh-TW" altLang="en-US" dirty="0" smtClean="0"/>
              <a:t>，</a:t>
            </a:r>
            <a:r>
              <a:rPr lang="zh-TW" altLang="en-US" dirty="0" smtClean="0"/>
              <a:t>次</a:t>
            </a:r>
            <a:r>
              <a:rPr lang="zh-TW" altLang="en-US" dirty="0"/>
              <a:t>方均小於</a:t>
            </a:r>
            <a:r>
              <a:rPr lang="en-US" altLang="zh-TW" dirty="0" smtClean="0"/>
              <a:t>10</a:t>
            </a:r>
          </a:p>
          <a:p>
            <a:r>
              <a:rPr lang="en-US" altLang="zh-TW" dirty="0" err="1" smtClean="0"/>
              <a:t>E.g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2xyz </a:t>
            </a:r>
            <a:r>
              <a:rPr lang="en-US" altLang="zh-TW" dirty="0" smtClean="0"/>
              <a:t>+ 1</a:t>
            </a:r>
          </a:p>
          <a:p>
            <a:pPr lvl="1"/>
            <a:r>
              <a:rPr lang="en-US" altLang="zh-TW" dirty="0" smtClean="0"/>
              <a:t>4x^2y+z+2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輸出順序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x</a:t>
            </a:r>
            <a:r>
              <a:rPr lang="zh-TW" altLang="en-US" dirty="0" smtClean="0"/>
              <a:t>次方高的在前</a:t>
            </a:r>
            <a:r>
              <a:rPr lang="en-US" altLang="zh-TW" dirty="0" smtClean="0"/>
              <a:t>, </a:t>
            </a:r>
            <a:r>
              <a:rPr lang="zh-TW" altLang="en-US" dirty="0" smtClean="0"/>
              <a:t>若</a:t>
            </a:r>
            <a:r>
              <a:rPr lang="en-US" altLang="zh-TW" dirty="0" smtClean="0"/>
              <a:t>x</a:t>
            </a:r>
            <a:r>
              <a:rPr lang="zh-TW" altLang="en-US" dirty="0" smtClean="0"/>
              <a:t>次方相同則看</a:t>
            </a:r>
            <a:r>
              <a:rPr lang="en-US" altLang="zh-TW" dirty="0" smtClean="0"/>
              <a:t>y, </a:t>
            </a:r>
            <a:r>
              <a:rPr lang="zh-TW" altLang="en-US" dirty="0" smtClean="0"/>
              <a:t>若</a:t>
            </a:r>
            <a:r>
              <a:rPr lang="en-US" altLang="zh-TW" dirty="0" smtClean="0"/>
              <a:t>y</a:t>
            </a:r>
            <a:r>
              <a:rPr lang="zh-TW" altLang="en-US" dirty="0" smtClean="0"/>
              <a:t>次方還是相同則看</a:t>
            </a:r>
            <a:r>
              <a:rPr lang="en-US" altLang="zh-TW" dirty="0" smtClean="0"/>
              <a:t>z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E.g</a:t>
            </a:r>
            <a:r>
              <a:rPr lang="en-US" altLang="zh-TW" dirty="0" smtClean="0"/>
              <a:t>: </a:t>
            </a:r>
            <a:r>
              <a:rPr lang="en-US" altLang="zh-TW" dirty="0" smtClean="0"/>
              <a:t>x^2y^2z +</a:t>
            </a:r>
            <a:r>
              <a:rPr lang="en-US" altLang="zh-TW" dirty="0" smtClean="0"/>
              <a:t>x^2y +x^2 + </a:t>
            </a:r>
            <a:r>
              <a:rPr lang="en-US" altLang="zh-TW" dirty="0"/>
              <a:t>xy^2z^3+ </a:t>
            </a:r>
            <a:r>
              <a:rPr lang="en-US" altLang="zh-TW" dirty="0" smtClean="0"/>
              <a:t>xy^2z^2</a:t>
            </a:r>
            <a:endParaRPr lang="en-US" altLang="zh-TW" dirty="0" smtClean="0"/>
          </a:p>
          <a:p>
            <a:pPr lvl="2"/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工程計算</a:t>
            </a:r>
            <a:r>
              <a:rPr lang="zh-TW" altLang="en-US" dirty="0"/>
              <a:t>機</a:t>
            </a:r>
          </a:p>
        </p:txBody>
      </p:sp>
    </p:spTree>
    <p:extLst>
      <p:ext uri="{BB962C8B-B14F-4D97-AF65-F5344CB8AC3E}">
        <p14:creationId xmlns:p14="http://schemas.microsoft.com/office/powerpoint/2010/main" val="176431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輸入格式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</a:t>
            </a:r>
            <a:r>
              <a:rPr lang="zh-TW" altLang="en-US" dirty="0" smtClean="0"/>
              <a:t>個多項式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一次</a:t>
            </a:r>
            <a:r>
              <a:rPr lang="en-US" altLang="zh-TW" dirty="0" smtClean="0"/>
              <a:t>10</a:t>
            </a:r>
            <a:r>
              <a:rPr lang="zh-TW" altLang="en-US" dirty="0" smtClean="0"/>
              <a:t>筆共</a:t>
            </a:r>
            <a:r>
              <a:rPr lang="en-US" altLang="zh-TW" dirty="0" smtClean="0"/>
              <a:t>20</a:t>
            </a:r>
            <a:r>
              <a:rPr lang="zh-TW" altLang="en-US" dirty="0" smtClean="0"/>
              <a:t>行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輸出格式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10</a:t>
            </a:r>
            <a:r>
              <a:rPr lang="zh-TW" altLang="en-US" dirty="0" smtClean="0"/>
              <a:t>題運算結果</a:t>
            </a:r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Homework3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2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</a:p>
          <a:p>
            <a:pPr lvl="1"/>
            <a:r>
              <a:rPr lang="zh-TW" altLang="en-US" dirty="0" smtClean="0"/>
              <a:t>修改 </a:t>
            </a:r>
            <a:r>
              <a:rPr lang="en-US" altLang="zh-TW" dirty="0"/>
              <a:t>&lt;script type="text/</a:t>
            </a:r>
            <a:r>
              <a:rPr lang="en-US" altLang="zh-TW" dirty="0" err="1"/>
              <a:t>javascript</a:t>
            </a:r>
            <a:r>
              <a:rPr lang="en-US" altLang="zh-TW" dirty="0"/>
              <a:t>" </a:t>
            </a:r>
            <a:r>
              <a:rPr lang="en-US" altLang="zh-TW" dirty="0" err="1"/>
              <a:t>src</a:t>
            </a:r>
            <a:r>
              <a:rPr lang="en-US" altLang="zh-TW" dirty="0"/>
              <a:t>="</a:t>
            </a:r>
            <a:r>
              <a:rPr lang="en-US" altLang="zh-TW" dirty="0">
                <a:solidFill>
                  <a:srgbClr val="FF0000"/>
                </a:solidFill>
              </a:rPr>
              <a:t>hw3.js</a:t>
            </a:r>
            <a:r>
              <a:rPr lang="en-US" altLang="zh-TW" dirty="0"/>
              <a:t>"&gt;&lt;/script</a:t>
            </a:r>
            <a:r>
              <a:rPr lang="en-US" altLang="zh-TW" dirty="0" smtClean="0"/>
              <a:t>&gt;</a:t>
            </a:r>
          </a:p>
          <a:p>
            <a:pPr lvl="1"/>
            <a:endParaRPr lang="en-US" altLang="zh-TW" dirty="0"/>
          </a:p>
          <a:p>
            <a:r>
              <a:rPr lang="en-US" altLang="zh-TW" dirty="0" err="1" smtClean="0"/>
              <a:t>Javascript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新增一段</a:t>
            </a:r>
            <a:r>
              <a:rPr lang="en-US" altLang="zh-TW" dirty="0" smtClean="0"/>
              <a:t>code</a:t>
            </a:r>
          </a:p>
          <a:p>
            <a:pPr lvl="2"/>
            <a:r>
              <a:rPr lang="zh-TW" altLang="en-US" dirty="0" smtClean="0"/>
              <a:t>請寫在</a:t>
            </a:r>
            <a:r>
              <a:rPr lang="en-US" altLang="zh-TW" dirty="0" smtClean="0"/>
              <a:t>//YOUR CODE</a:t>
            </a:r>
            <a:r>
              <a:rPr lang="zh-TW" altLang="en-US" dirty="0" smtClean="0"/>
              <a:t> </a:t>
            </a:r>
            <a:r>
              <a:rPr lang="en-US" altLang="zh-TW" dirty="0" smtClean="0"/>
              <a:t>START</a:t>
            </a:r>
            <a:r>
              <a:rPr lang="zh-TW" altLang="en-US" dirty="0" smtClean="0"/>
              <a:t> 至 </a:t>
            </a:r>
            <a:r>
              <a:rPr lang="en-US" altLang="zh-TW" dirty="0" smtClean="0"/>
              <a:t>//YOUR CODE END</a:t>
            </a:r>
            <a:r>
              <a:rPr lang="zh-TW" altLang="en-US" dirty="0" smtClean="0"/>
              <a:t>之間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可呼叫另外</a:t>
            </a:r>
            <a:r>
              <a:rPr lang="en-US" altLang="zh-TW" dirty="0" smtClean="0"/>
              <a:t>function</a:t>
            </a:r>
            <a:r>
              <a:rPr lang="zh-TW" altLang="en-US" dirty="0"/>
              <a:t>執行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792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評分方式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10</a:t>
            </a:r>
            <a:r>
              <a:rPr lang="zh-TW" altLang="en-US" dirty="0" smtClean="0"/>
              <a:t>題測資</a:t>
            </a:r>
            <a:r>
              <a:rPr lang="en-US" altLang="zh-TW" dirty="0" smtClean="0"/>
              <a:t>, 1</a:t>
            </a:r>
            <a:r>
              <a:rPr lang="zh-TW" altLang="en-US" dirty="0" smtClean="0"/>
              <a:t>題</a:t>
            </a:r>
            <a:r>
              <a:rPr lang="en-US" altLang="zh-TW" dirty="0" smtClean="0"/>
              <a:t>10%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Deadline:</a:t>
            </a:r>
          </a:p>
          <a:p>
            <a:pPr lvl="1"/>
            <a:r>
              <a:rPr lang="en-US" altLang="zh-TW" dirty="0" smtClean="0"/>
              <a:t>12/30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四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23:59</a:t>
            </a:r>
          </a:p>
          <a:p>
            <a:pPr lvl="1"/>
            <a:endParaRPr lang="en-US" altLang="zh-TW" dirty="0"/>
          </a:p>
          <a:p>
            <a:r>
              <a:rPr lang="zh-TW" altLang="en-US" dirty="0" smtClean="0"/>
              <a:t>上傳方式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Portal </a:t>
            </a:r>
          </a:p>
          <a:p>
            <a:pPr lvl="2"/>
            <a:r>
              <a:rPr lang="zh-TW" altLang="en-US" dirty="0" smtClean="0"/>
              <a:t>檔名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s</a:t>
            </a:r>
            <a:r>
              <a:rPr lang="zh-TW" altLang="en-US" dirty="0" smtClean="0"/>
              <a:t>學號</a:t>
            </a:r>
            <a:r>
              <a:rPr lang="en-US" altLang="zh-TW" dirty="0" smtClean="0"/>
              <a:t>_HW3.zip </a:t>
            </a:r>
          </a:p>
          <a:p>
            <a:pPr lvl="3"/>
            <a:r>
              <a:rPr lang="en-US" altLang="zh-TW" dirty="0"/>
              <a:t>s</a:t>
            </a:r>
            <a:r>
              <a:rPr lang="zh-TW" altLang="en-US" dirty="0" smtClean="0"/>
              <a:t>學號</a:t>
            </a:r>
            <a:r>
              <a:rPr lang="en-US" altLang="zh-TW" dirty="0" smtClean="0"/>
              <a:t>_HW3.html, s</a:t>
            </a:r>
            <a:r>
              <a:rPr lang="zh-TW" altLang="en-US" dirty="0" smtClean="0"/>
              <a:t>學號</a:t>
            </a:r>
            <a:r>
              <a:rPr lang="en-US" altLang="zh-TW" dirty="0" smtClean="0"/>
              <a:t>_HW3.js</a:t>
            </a:r>
          </a:p>
          <a:p>
            <a:pPr lvl="2"/>
            <a:r>
              <a:rPr lang="zh-TW" altLang="en-US" dirty="0" smtClean="0">
                <a:solidFill>
                  <a:srgbClr val="FF0000"/>
                </a:solidFill>
              </a:rPr>
              <a:t>格式不符扣</a:t>
            </a:r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r>
              <a:rPr lang="zh-TW" altLang="en-US" dirty="0" smtClean="0">
                <a:solidFill>
                  <a:srgbClr val="FF0000"/>
                </a:solidFill>
              </a:rPr>
              <a:t>分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Homework3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39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Bonus:</a:t>
            </a:r>
          </a:p>
          <a:p>
            <a:pPr lvl="1"/>
            <a:r>
              <a:rPr lang="zh-TW" altLang="en-US" dirty="0" smtClean="0"/>
              <a:t>前</a:t>
            </a:r>
            <a:r>
              <a:rPr lang="en-US" altLang="zh-TW" dirty="0" smtClean="0"/>
              <a:t>10%</a:t>
            </a:r>
            <a:r>
              <a:rPr lang="zh-TW" altLang="en-US" dirty="0" smtClean="0"/>
              <a:t>繳交且成績達</a:t>
            </a:r>
            <a:r>
              <a:rPr lang="en-US" altLang="zh-TW" dirty="0" smtClean="0"/>
              <a:t>90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+10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Homework3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4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4 Q&amp;A.v1</Template>
  <TotalTime>5118</TotalTime>
  <Words>221</Words>
  <Application>Microsoft Office PowerPoint</Application>
  <PresentationFormat>如螢幕大小 (4:3)</PresentationFormat>
  <Paragraphs>45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新細明體</vt:lpstr>
      <vt:lpstr>Calibri</vt:lpstr>
      <vt:lpstr>Corbel</vt:lpstr>
      <vt:lpstr>Custom Theme</vt:lpstr>
      <vt:lpstr>Homework 3</vt:lpstr>
      <vt:lpstr>工程計算機</vt:lpstr>
      <vt:lpstr>Homework3</vt:lpstr>
      <vt:lpstr>Homework3</vt:lpstr>
      <vt:lpstr>Homework3</vt:lpstr>
      <vt:lpstr>Homework3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Homework2</dc:title>
  <dc:creator>tinin</dc:creator>
  <cp:lastModifiedBy>Windows 使用者</cp:lastModifiedBy>
  <cp:revision>104</cp:revision>
  <dcterms:created xsi:type="dcterms:W3CDTF">2014-10-13T00:41:19Z</dcterms:created>
  <dcterms:modified xsi:type="dcterms:W3CDTF">2020-12-03T02:09:00Z</dcterms:modified>
</cp:coreProperties>
</file>