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6" r:id="rId7"/>
    <p:sldId id="259" r:id="rId8"/>
    <p:sldId id="260" r:id="rId9"/>
    <p:sldId id="258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17906F-45E4-499B-9566-4CAF12576D84}">
          <p14:sldIdLst>
            <p14:sldId id="256"/>
            <p14:sldId id="257"/>
          </p14:sldIdLst>
        </p14:section>
        <p14:section name="Untitled Section" id="{A5368172-BCCE-43E5-A096-2EC20B42F047}">
          <p14:sldIdLst>
            <p14:sldId id="266"/>
            <p14:sldId id="259"/>
            <p14:sldId id="260"/>
            <p14:sldId id="258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1324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GB" dirty="0" smtClean="0"/>
              <a:t>Part</a:t>
            </a:r>
            <a:r>
              <a:rPr lang="en-GB" baseline="0" dirty="0" smtClean="0"/>
              <a:t> of the Z pattern, miller’s law,</a:t>
            </a:r>
          </a:p>
          <a:p>
            <a:pPr marL="228600" lvl="0" indent="-228600">
              <a:buAutoNum type="arabicPeriod"/>
            </a:pPr>
            <a:r>
              <a:rPr lang="en-GB" baseline="0" dirty="0" err="1" smtClean="0"/>
              <a:t>Tesler’s</a:t>
            </a:r>
            <a:r>
              <a:rPr lang="en-GB" baseline="0" dirty="0" smtClean="0"/>
              <a:t> law, simplify as possible</a:t>
            </a:r>
          </a:p>
          <a:p>
            <a:pPr marL="228600" lvl="0" indent="-228600">
              <a:buAutoNum type="arabicPeriod"/>
            </a:pPr>
            <a:r>
              <a:rPr lang="en-GB" baseline="0" dirty="0" smtClean="0"/>
              <a:t>Accessibility and usefulness</a:t>
            </a:r>
          </a:p>
          <a:p>
            <a:pPr marL="228600" lvl="0" indent="-228600">
              <a:buAutoNum type="arabicPeriod"/>
            </a:pPr>
            <a:r>
              <a:rPr lang="en-GB" baseline="0" dirty="0" smtClean="0"/>
              <a:t>No need, </a:t>
            </a:r>
            <a:r>
              <a:rPr lang="en-GB" baseline="0" dirty="0" err="1" smtClean="0"/>
              <a:t>Tesler’s</a:t>
            </a:r>
            <a:r>
              <a:rPr lang="en-GB" baseline="0" dirty="0" smtClean="0"/>
              <a:t> law,</a:t>
            </a:r>
          </a:p>
          <a:p>
            <a:pPr marL="228600" lvl="0" indent="-228600">
              <a:buAutoNum type="arabicPeriod"/>
            </a:pPr>
            <a:r>
              <a:rPr lang="en-GB" baseline="0" dirty="0" smtClean="0"/>
              <a:t>For navigable  Information of the Architecture  </a:t>
            </a:r>
          </a:p>
          <a:p>
            <a:pPr marL="228600" lvl="0" indent="-228600">
              <a:buAutoNum type="arabicPeriod"/>
            </a:pPr>
            <a:r>
              <a:rPr lang="en-GB" baseline="0" dirty="0" smtClean="0"/>
              <a:t>For searchable</a:t>
            </a:r>
          </a:p>
          <a:p>
            <a:pPr marL="228600" lvl="0" indent="-228600">
              <a:buAutoNum type="arabicPeriod"/>
            </a:pPr>
            <a:r>
              <a:rPr lang="en-GB" baseline="0" dirty="0" smtClean="0"/>
              <a:t>Credibility </a:t>
            </a:r>
          </a:p>
          <a:p>
            <a:pPr marL="228600" lvl="0" indent="-228600">
              <a:buAutoNum type="arabicPeriod"/>
            </a:pPr>
            <a:r>
              <a:rPr lang="en-GB" baseline="0" dirty="0" smtClean="0"/>
              <a:t>Credibility, accessibility</a:t>
            </a:r>
          </a:p>
          <a:p>
            <a:pPr marL="228600" lvl="0" indent="-228600">
              <a:buAutoNum type="arabicPeriod"/>
            </a:pPr>
            <a:r>
              <a:rPr lang="en-GB" dirty="0" smtClean="0"/>
              <a:t>Credibility</a:t>
            </a:r>
          </a:p>
          <a:p>
            <a:pPr marL="228600" lvl="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Small screen,</a:t>
            </a:r>
            <a:r>
              <a:rPr lang="en-GB" baseline="0" dirty="0" smtClean="0"/>
              <a:t> so few options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Small screen, so narrow top menu bar</a:t>
            </a:r>
          </a:p>
          <a:p>
            <a:pPr marL="228600" indent="-228600">
              <a:buAutoNum type="arabicPeriod"/>
            </a:pPr>
            <a:r>
              <a:rPr lang="en-GB" dirty="0" smtClean="0"/>
              <a:t>For accessibility</a:t>
            </a:r>
            <a:r>
              <a:rPr lang="en-GB" baseline="0" dirty="0" smtClean="0"/>
              <a:t> reason, move it to the middle, so that it is easier to point,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8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4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smtClean="0"/>
              <a:t>Web-app design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presentation.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Yuchen Xiao</a:t>
            </a:r>
          </a:p>
          <a:p>
            <a:r>
              <a:rPr lang="en-US" dirty="0" smtClean="0"/>
              <a:t>(Shawn)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1348537"/>
          </a:xfrm>
        </p:spPr>
        <p:txBody>
          <a:bodyPr/>
          <a:lstStyle/>
          <a:p>
            <a:r>
              <a:rPr lang="en-GB" smtClean="0"/>
              <a:t>Future </a:t>
            </a:r>
            <a:r>
              <a:rPr lang="en-GB" dirty="0" smtClean="0"/>
              <a:t>work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024467" y="1828801"/>
            <a:ext cx="10130516" cy="2819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There are still a lot 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Other pages,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layout could be more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Adding more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The media query can be divided into more detailed ones.</a:t>
            </a:r>
          </a:p>
        </p:txBody>
      </p:sp>
    </p:spTree>
    <p:extLst>
      <p:ext uri="{BB962C8B-B14F-4D97-AF65-F5344CB8AC3E}">
        <p14:creationId xmlns:p14="http://schemas.microsoft.com/office/powerpoint/2010/main" val="27422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Thanks for listening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GB" dirty="0" smtClean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Introduce </a:t>
            </a:r>
            <a:r>
              <a:rPr lang="en-US" sz="2800" dirty="0" smtClean="0"/>
              <a:t>the concept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Introduce </a:t>
            </a:r>
            <a:r>
              <a:rPr lang="en-US" sz="2800" dirty="0" smtClean="0"/>
              <a:t>the use case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Introduce the wireframes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Show the webpage Demo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What I learn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What to do later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blog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09700" y="2202080"/>
            <a:ext cx="3456432" cy="617320"/>
          </a:xfrm>
        </p:spPr>
        <p:txBody>
          <a:bodyPr/>
          <a:lstStyle/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5"/>
          </p:nvPr>
        </p:nvSpPr>
        <p:spPr>
          <a:xfrm>
            <a:off x="1409699" y="2904565"/>
            <a:ext cx="3456432" cy="33141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An online journal or informational website display information in the reverse chronological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With latest post appearing first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92700" y="2201333"/>
            <a:ext cx="3456432" cy="626534"/>
          </a:xfrm>
        </p:spPr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5090758" y="2904067"/>
            <a:ext cx="3456432" cy="33146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To rank your website higher in Google SERPs (to increase your visibility)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435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1" y="753533"/>
            <a:ext cx="2743200" cy="941917"/>
          </a:xfrm>
        </p:spPr>
        <p:txBody>
          <a:bodyPr/>
          <a:lstStyle/>
          <a:p>
            <a:r>
              <a:rPr lang="en-GB" dirty="0" smtClean="0"/>
              <a:t>The blog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24467" y="1847850"/>
            <a:ext cx="10490200" cy="3181349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    The blog I design this time is for individuals, the owner of the website is the </a:t>
            </a:r>
            <a:r>
              <a:rPr lang="en-GB" sz="3200" dirty="0" smtClean="0"/>
              <a:t>blogger </a:t>
            </a:r>
            <a:r>
              <a:rPr lang="en-GB" sz="3200" dirty="0" smtClean="0"/>
              <a:t>himself.</a:t>
            </a:r>
          </a:p>
          <a:p>
            <a:pPr algn="l"/>
            <a:r>
              <a:rPr lang="en-GB" sz="3200" dirty="0"/>
              <a:t>	</a:t>
            </a:r>
            <a:endParaRPr lang="en-GB" sz="3200" dirty="0" smtClean="0"/>
          </a:p>
          <a:p>
            <a:pPr algn="l"/>
            <a:r>
              <a:rPr lang="en-GB" sz="3200" dirty="0" smtClean="0"/>
              <a:t>    He can write blog on the website and others can read and if they register and login they can leave the comments.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476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System name: Blog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Two </a:t>
            </a:r>
            <a:r>
              <a:rPr lang="en-GB" dirty="0" smtClean="0"/>
              <a:t>actors: </a:t>
            </a:r>
            <a:r>
              <a:rPr lang="en-GB" dirty="0" smtClean="0"/>
              <a:t>Readers;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11 functions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285187" y="4298951"/>
            <a:ext cx="750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chemeClr val="bg1"/>
                </a:solidFill>
              </a:rPr>
              <a:t>&lt;&lt;</a:t>
            </a:r>
            <a:r>
              <a:rPr lang="en-GB" sz="800" dirty="0" smtClean="0">
                <a:solidFill>
                  <a:schemeClr val="bg1"/>
                </a:solidFill>
              </a:rPr>
              <a:t>extend</a:t>
            </a:r>
            <a:r>
              <a:rPr lang="en-GB" sz="600" dirty="0" smtClean="0">
                <a:solidFill>
                  <a:schemeClr val="bg1"/>
                </a:solidFill>
              </a:rPr>
              <a:t>&gt;&gt;</a:t>
            </a:r>
            <a:endParaRPr lang="en-GB" sz="6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545" y="504498"/>
            <a:ext cx="8068446" cy="61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4411" y="522513"/>
            <a:ext cx="4114800" cy="1600200"/>
          </a:xfrm>
        </p:spPr>
        <p:txBody>
          <a:bodyPr/>
          <a:lstStyle/>
          <a:p>
            <a:r>
              <a:rPr lang="en-GB" dirty="0" smtClean="0"/>
              <a:t>Desktop wireframe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957" y="0"/>
            <a:ext cx="5465377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78971" y="2235201"/>
            <a:ext cx="5721804" cy="433977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Change the order on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Delete the “Most popular” “Most Recent”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Change the “Most popular” section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Delete the “Most Recent”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 a new button “All blogs”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 a searching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 a button “About author”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Change the </a:t>
            </a:r>
            <a:r>
              <a:rPr lang="en-GB" sz="2000" dirty="0" smtClean="0"/>
              <a:t>blogger's </a:t>
            </a:r>
            <a:r>
              <a:rPr lang="en-GB" sz="2000" dirty="0" smtClean="0"/>
              <a:t>image into a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Add more information in the footer</a:t>
            </a:r>
            <a:endParaRPr lang="en-GB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33900" y="685800"/>
            <a:ext cx="4051300" cy="172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07100" y="685800"/>
            <a:ext cx="2578100" cy="2178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62500" y="1917700"/>
            <a:ext cx="4051300" cy="165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14900" y="3200401"/>
            <a:ext cx="7061200" cy="914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27500" y="685800"/>
            <a:ext cx="3835400" cy="3924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32200" y="685800"/>
            <a:ext cx="5943600" cy="434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81500" y="1409700"/>
            <a:ext cx="6019800" cy="388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007100" y="1524000"/>
            <a:ext cx="2070100" cy="4292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6083302"/>
            <a:ext cx="3251200" cy="380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99" y="609600"/>
            <a:ext cx="6873240" cy="1600200"/>
          </a:xfrm>
        </p:spPr>
        <p:txBody>
          <a:bodyPr/>
          <a:lstStyle/>
          <a:p>
            <a:r>
              <a:rPr lang="en-GB" dirty="0" smtClean="0"/>
              <a:t>Mobile</a:t>
            </a:r>
            <a:br>
              <a:rPr lang="en-GB" dirty="0" smtClean="0"/>
            </a:br>
            <a:r>
              <a:rPr lang="en-GB" dirty="0" smtClean="0"/>
              <a:t>Wireframe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00" y="2654690"/>
            <a:ext cx="6873240" cy="30944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Few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Narrow top </a:t>
            </a:r>
            <a:r>
              <a:rPr lang="en-GB" sz="2400" dirty="0" smtClean="0"/>
              <a:t>me</a:t>
            </a:r>
            <a:r>
              <a:rPr lang="en-GB" sz="2400" dirty="0" smtClean="0"/>
              <a:t>nu </a:t>
            </a:r>
            <a:r>
              <a:rPr lang="en-GB" sz="2400" dirty="0" smtClean="0"/>
              <a:t>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Middle the information image and name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38" y="0"/>
            <a:ext cx="4330762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715065" y="2813538"/>
            <a:ext cx="6471138" cy="7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38954" y="609600"/>
            <a:ext cx="5744765" cy="2719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791050" y="2180011"/>
            <a:ext cx="2530133" cy="1593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7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6997" y="-213273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Demo      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620" t="1780" r="1761" b="1961"/>
          <a:stretch/>
        </p:blipFill>
        <p:spPr>
          <a:xfrm>
            <a:off x="1635617" y="1171978"/>
            <a:ext cx="2820473" cy="494548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/>
          <a:stretch/>
        </p:blipFill>
        <p:spPr>
          <a:xfrm>
            <a:off x="6259132" y="716420"/>
            <a:ext cx="4185633" cy="55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What I learn</a:t>
            </a:r>
            <a:endParaRPr lang="en-GB" sz="6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799" y="2261346"/>
            <a:ext cx="3456432" cy="617320"/>
          </a:xfrm>
        </p:spPr>
        <p:txBody>
          <a:bodyPr/>
          <a:lstStyle/>
          <a:p>
            <a:r>
              <a:rPr lang="en-GB" sz="2800" dirty="0" smtClean="0"/>
              <a:t>HTML</a:t>
            </a:r>
            <a:r>
              <a:rPr lang="en-GB" sz="4400" dirty="0" smtClean="0"/>
              <a:t> &amp; </a:t>
            </a:r>
            <a:r>
              <a:rPr lang="en-GB" sz="2800" dirty="0" smtClean="0"/>
              <a:t>CSS</a:t>
            </a:r>
            <a:endParaRPr lang="en-GB" sz="4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syntax of the HTML and CSS, how to code them</a:t>
            </a:r>
            <a:endParaRPr lang="en-GB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800" dirty="0" smtClean="0"/>
              <a:t>BUILIDNG WEBSITE</a:t>
            </a:r>
            <a:endParaRPr lang="en-GB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>
          <a:xfrm>
            <a:off x="4366858" y="2904066"/>
            <a:ext cx="3456432" cy="36333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process of building a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things we need to pay attention to when we design the website:</a:t>
            </a:r>
          </a:p>
          <a:p>
            <a:r>
              <a:rPr lang="en-GB" sz="2400" dirty="0" smtClean="0"/>
              <a:t>For example: UX, </a:t>
            </a:r>
            <a:r>
              <a:rPr lang="en-GB" sz="2400" dirty="0" smtClean="0"/>
              <a:t>IA</a:t>
            </a:r>
            <a:r>
              <a:rPr lang="en-GB" sz="2400" dirty="0" smtClean="0"/>
              <a:t>, </a:t>
            </a:r>
            <a:r>
              <a:rPr lang="en-GB" sz="2400" dirty="0" smtClean="0"/>
              <a:t>3 Laws, user stories,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How to </a:t>
            </a:r>
            <a:r>
              <a:rPr lang="en-GB" sz="4400" dirty="0" smtClean="0"/>
              <a:t>debug</a:t>
            </a:r>
            <a:r>
              <a:rPr lang="en-GB" dirty="0" smtClean="0"/>
              <a:t> a website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When design the website, using the CSS to positon the elements and transform the element and it doesn’t work 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smtClean="0"/>
              <a:t>Start to debug the code from the element itself to the element’s parents’ setting. Like a Russian Doll, pay attention the overwrite </a:t>
            </a:r>
            <a:r>
              <a:rPr lang="en-GB" sz="1800" dirty="0" smtClean="0"/>
              <a:t>rule.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74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405</Words>
  <Application>Microsoft Office PowerPoint</Application>
  <PresentationFormat>Widescreen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Web-app design presentation.</vt:lpstr>
      <vt:lpstr>agenda</vt:lpstr>
      <vt:lpstr>What is blog</vt:lpstr>
      <vt:lpstr>The blog</vt:lpstr>
      <vt:lpstr>Use case</vt:lpstr>
      <vt:lpstr>Desktop wireframe</vt:lpstr>
      <vt:lpstr>Mobile Wireframe</vt:lpstr>
      <vt:lpstr>Demo        </vt:lpstr>
      <vt:lpstr>What I learn</vt:lpstr>
      <vt:lpstr>Future work</vt:lpstr>
      <vt:lpstr>Thanks for listening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2019-10-24T11:19:12Z</dcterms:created>
  <dcterms:modified xsi:type="dcterms:W3CDTF">2019-10-25T14:45:13Z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