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2" r:id="rId6"/>
    <p:sldId id="264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958"/>
    <p:restoredTop sz="94689"/>
  </p:normalViewPr>
  <p:slideViewPr>
    <p:cSldViewPr snapToGrid="0" snapToObjects="1">
      <p:cViewPr varScale="1">
        <p:scale>
          <a:sx n="88" d="100"/>
          <a:sy n="88" d="100"/>
        </p:scale>
        <p:origin x="176" y="6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749E1FC-55C6-4BD3-A579-1D344527F2F8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FD31D4BE-C817-4F20-842F-7D3830AACE9A}">
      <dgm:prSet/>
      <dgm:spPr/>
      <dgm:t>
        <a:bodyPr/>
        <a:lstStyle/>
        <a:p>
          <a:r>
            <a:rPr lang="en-US"/>
            <a:t>For the Unauthorized user test, we wanted to make sure each role has access to their functionality.</a:t>
          </a:r>
        </a:p>
      </dgm:t>
    </dgm:pt>
    <dgm:pt modelId="{ACD36E48-05A1-478D-BD54-708349B82BD4}" type="parTrans" cxnId="{AD73BB67-A7D6-4C31-9A24-F87703F8989F}">
      <dgm:prSet/>
      <dgm:spPr/>
      <dgm:t>
        <a:bodyPr/>
        <a:lstStyle/>
        <a:p>
          <a:endParaRPr lang="en-US"/>
        </a:p>
      </dgm:t>
    </dgm:pt>
    <dgm:pt modelId="{44E7C260-E4CD-43E3-9B5B-A733D36E4AE1}" type="sibTrans" cxnId="{AD73BB67-A7D6-4C31-9A24-F87703F8989F}">
      <dgm:prSet/>
      <dgm:spPr/>
      <dgm:t>
        <a:bodyPr/>
        <a:lstStyle/>
        <a:p>
          <a:endParaRPr lang="en-US"/>
        </a:p>
      </dgm:t>
    </dgm:pt>
    <dgm:pt modelId="{C3B75113-72D7-4577-93DF-C707A5D13075}">
      <dgm:prSet/>
      <dgm:spPr/>
      <dgm:t>
        <a:bodyPr/>
        <a:lstStyle/>
        <a:p>
          <a:r>
            <a:rPr lang="en-US"/>
            <a:t>We also want to test if the Logger functionality works, since we cannot move forward to generating, creating, and keeping track of users access.</a:t>
          </a:r>
        </a:p>
      </dgm:t>
    </dgm:pt>
    <dgm:pt modelId="{D5E823AE-4B33-4645-B33C-8839F144D532}" type="parTrans" cxnId="{340EC95D-F60D-44C1-A961-2A5EB5F7856B}">
      <dgm:prSet/>
      <dgm:spPr/>
      <dgm:t>
        <a:bodyPr/>
        <a:lstStyle/>
        <a:p>
          <a:endParaRPr lang="en-US"/>
        </a:p>
      </dgm:t>
    </dgm:pt>
    <dgm:pt modelId="{81543613-C5B5-486C-905E-BDAF5042095E}" type="sibTrans" cxnId="{340EC95D-F60D-44C1-A961-2A5EB5F7856B}">
      <dgm:prSet/>
      <dgm:spPr/>
      <dgm:t>
        <a:bodyPr/>
        <a:lstStyle/>
        <a:p>
          <a:endParaRPr lang="en-US"/>
        </a:p>
      </dgm:t>
    </dgm:pt>
    <dgm:pt modelId="{8934EDD8-527F-4790-9D71-C8814E1593CD}">
      <dgm:prSet/>
      <dgm:spPr/>
      <dgm:t>
        <a:bodyPr/>
        <a:lstStyle/>
        <a:p>
          <a:r>
            <a:rPr lang="en-US"/>
            <a:t>For debris calculation, we wanted to ensure that the output is correct and accurate.</a:t>
          </a:r>
        </a:p>
      </dgm:t>
    </dgm:pt>
    <dgm:pt modelId="{72138506-00A5-478A-BBC1-A02FFA654DB2}" type="parTrans" cxnId="{15425EE8-6E0A-4C5A-832A-A0CA53A8E493}">
      <dgm:prSet/>
      <dgm:spPr/>
      <dgm:t>
        <a:bodyPr/>
        <a:lstStyle/>
        <a:p>
          <a:endParaRPr lang="en-US"/>
        </a:p>
      </dgm:t>
    </dgm:pt>
    <dgm:pt modelId="{ADAC79F9-9B90-4300-A246-6379E6A8A8F9}" type="sibTrans" cxnId="{15425EE8-6E0A-4C5A-832A-A0CA53A8E493}">
      <dgm:prSet/>
      <dgm:spPr/>
      <dgm:t>
        <a:bodyPr/>
        <a:lstStyle/>
        <a:p>
          <a:endParaRPr lang="en-US"/>
        </a:p>
      </dgm:t>
    </dgm:pt>
    <dgm:pt modelId="{A80FCD86-50C7-4DD5-8979-00E73D656D84}">
      <dgm:prSet/>
      <dgm:spPr/>
      <dgm:t>
        <a:bodyPr/>
        <a:lstStyle/>
        <a:p>
          <a:r>
            <a:rPr lang="en-US"/>
            <a:t>We also wanted to ensure our program can handle the information correctly and accurately, this ensures that the data is correct.</a:t>
          </a:r>
        </a:p>
      </dgm:t>
    </dgm:pt>
    <dgm:pt modelId="{63EE4847-6BE0-4065-923B-FB0270FAEAD5}" type="parTrans" cxnId="{4202017C-2427-4BFA-BEE0-5462F70DF75F}">
      <dgm:prSet/>
      <dgm:spPr/>
      <dgm:t>
        <a:bodyPr/>
        <a:lstStyle/>
        <a:p>
          <a:endParaRPr lang="en-US"/>
        </a:p>
      </dgm:t>
    </dgm:pt>
    <dgm:pt modelId="{5644A378-ED6A-40C0-A8AD-A7BD5DD94B33}" type="sibTrans" cxnId="{4202017C-2427-4BFA-BEE0-5462F70DF75F}">
      <dgm:prSet/>
      <dgm:spPr/>
      <dgm:t>
        <a:bodyPr/>
        <a:lstStyle/>
        <a:p>
          <a:endParaRPr lang="en-US"/>
        </a:p>
      </dgm:t>
    </dgm:pt>
    <dgm:pt modelId="{42A738B1-462E-B848-BCBF-EDFAB258B995}" type="pres">
      <dgm:prSet presAssocID="{9749E1FC-55C6-4BD3-A579-1D344527F2F8}" presName="vert0" presStyleCnt="0">
        <dgm:presLayoutVars>
          <dgm:dir/>
          <dgm:animOne val="branch"/>
          <dgm:animLvl val="lvl"/>
        </dgm:presLayoutVars>
      </dgm:prSet>
      <dgm:spPr/>
    </dgm:pt>
    <dgm:pt modelId="{91999539-014E-DC46-850A-FF2BDB69A4DD}" type="pres">
      <dgm:prSet presAssocID="{FD31D4BE-C817-4F20-842F-7D3830AACE9A}" presName="thickLine" presStyleLbl="alignNode1" presStyleIdx="0" presStyleCnt="4"/>
      <dgm:spPr/>
    </dgm:pt>
    <dgm:pt modelId="{9486E469-B2C5-024B-BEA1-13EBFE0885F7}" type="pres">
      <dgm:prSet presAssocID="{FD31D4BE-C817-4F20-842F-7D3830AACE9A}" presName="horz1" presStyleCnt="0"/>
      <dgm:spPr/>
    </dgm:pt>
    <dgm:pt modelId="{9B27D334-17E4-1444-9E09-E00E564DD1F0}" type="pres">
      <dgm:prSet presAssocID="{FD31D4BE-C817-4F20-842F-7D3830AACE9A}" presName="tx1" presStyleLbl="revTx" presStyleIdx="0" presStyleCnt="4"/>
      <dgm:spPr/>
    </dgm:pt>
    <dgm:pt modelId="{144F1914-D145-CD4C-9032-A45D748A0155}" type="pres">
      <dgm:prSet presAssocID="{FD31D4BE-C817-4F20-842F-7D3830AACE9A}" presName="vert1" presStyleCnt="0"/>
      <dgm:spPr/>
    </dgm:pt>
    <dgm:pt modelId="{EC6E0699-926A-4F45-A236-434FE0C8C251}" type="pres">
      <dgm:prSet presAssocID="{C3B75113-72D7-4577-93DF-C707A5D13075}" presName="thickLine" presStyleLbl="alignNode1" presStyleIdx="1" presStyleCnt="4"/>
      <dgm:spPr/>
    </dgm:pt>
    <dgm:pt modelId="{03938969-6C8A-5D48-97FB-B61F1822A2DA}" type="pres">
      <dgm:prSet presAssocID="{C3B75113-72D7-4577-93DF-C707A5D13075}" presName="horz1" presStyleCnt="0"/>
      <dgm:spPr/>
    </dgm:pt>
    <dgm:pt modelId="{DD9987A9-9836-5040-9ACB-CE841CFA7ACC}" type="pres">
      <dgm:prSet presAssocID="{C3B75113-72D7-4577-93DF-C707A5D13075}" presName="tx1" presStyleLbl="revTx" presStyleIdx="1" presStyleCnt="4"/>
      <dgm:spPr/>
    </dgm:pt>
    <dgm:pt modelId="{A4F9E03D-77DE-064D-A760-526493D270F9}" type="pres">
      <dgm:prSet presAssocID="{C3B75113-72D7-4577-93DF-C707A5D13075}" presName="vert1" presStyleCnt="0"/>
      <dgm:spPr/>
    </dgm:pt>
    <dgm:pt modelId="{BF7CFBAC-1995-5A4D-8BAA-37D46C6A2D25}" type="pres">
      <dgm:prSet presAssocID="{8934EDD8-527F-4790-9D71-C8814E1593CD}" presName="thickLine" presStyleLbl="alignNode1" presStyleIdx="2" presStyleCnt="4"/>
      <dgm:spPr/>
    </dgm:pt>
    <dgm:pt modelId="{16B5A190-1331-3941-90EA-12355863C0C1}" type="pres">
      <dgm:prSet presAssocID="{8934EDD8-527F-4790-9D71-C8814E1593CD}" presName="horz1" presStyleCnt="0"/>
      <dgm:spPr/>
    </dgm:pt>
    <dgm:pt modelId="{CF43BCA7-FAAE-8646-ACAF-C45A41B219F8}" type="pres">
      <dgm:prSet presAssocID="{8934EDD8-527F-4790-9D71-C8814E1593CD}" presName="tx1" presStyleLbl="revTx" presStyleIdx="2" presStyleCnt="4"/>
      <dgm:spPr/>
    </dgm:pt>
    <dgm:pt modelId="{9F7D9FBE-7024-2D4E-906B-D281681CFD32}" type="pres">
      <dgm:prSet presAssocID="{8934EDD8-527F-4790-9D71-C8814E1593CD}" presName="vert1" presStyleCnt="0"/>
      <dgm:spPr/>
    </dgm:pt>
    <dgm:pt modelId="{BB7CD860-8C63-2D47-9007-0111C02D1912}" type="pres">
      <dgm:prSet presAssocID="{A80FCD86-50C7-4DD5-8979-00E73D656D84}" presName="thickLine" presStyleLbl="alignNode1" presStyleIdx="3" presStyleCnt="4"/>
      <dgm:spPr/>
    </dgm:pt>
    <dgm:pt modelId="{9C4B8983-CB12-E14E-82C2-7B53C2132A58}" type="pres">
      <dgm:prSet presAssocID="{A80FCD86-50C7-4DD5-8979-00E73D656D84}" presName="horz1" presStyleCnt="0"/>
      <dgm:spPr/>
    </dgm:pt>
    <dgm:pt modelId="{2B3FBB33-EBB4-5342-88F7-071CA48505BA}" type="pres">
      <dgm:prSet presAssocID="{A80FCD86-50C7-4DD5-8979-00E73D656D84}" presName="tx1" presStyleLbl="revTx" presStyleIdx="3" presStyleCnt="4"/>
      <dgm:spPr/>
    </dgm:pt>
    <dgm:pt modelId="{92989CE7-C323-3043-8E97-036D9CA1A68A}" type="pres">
      <dgm:prSet presAssocID="{A80FCD86-50C7-4DD5-8979-00E73D656D84}" presName="vert1" presStyleCnt="0"/>
      <dgm:spPr/>
    </dgm:pt>
  </dgm:ptLst>
  <dgm:cxnLst>
    <dgm:cxn modelId="{20455A5A-6AE4-EA42-8B0A-B1BA5077B781}" type="presOf" srcId="{A80FCD86-50C7-4DD5-8979-00E73D656D84}" destId="{2B3FBB33-EBB4-5342-88F7-071CA48505BA}" srcOrd="0" destOrd="0" presId="urn:microsoft.com/office/officeart/2008/layout/LinedList"/>
    <dgm:cxn modelId="{340EC95D-F60D-44C1-A961-2A5EB5F7856B}" srcId="{9749E1FC-55C6-4BD3-A579-1D344527F2F8}" destId="{C3B75113-72D7-4577-93DF-C707A5D13075}" srcOrd="1" destOrd="0" parTransId="{D5E823AE-4B33-4645-B33C-8839F144D532}" sibTransId="{81543613-C5B5-486C-905E-BDAF5042095E}"/>
    <dgm:cxn modelId="{AD73BB67-A7D6-4C31-9A24-F87703F8989F}" srcId="{9749E1FC-55C6-4BD3-A579-1D344527F2F8}" destId="{FD31D4BE-C817-4F20-842F-7D3830AACE9A}" srcOrd="0" destOrd="0" parTransId="{ACD36E48-05A1-478D-BD54-708349B82BD4}" sibTransId="{44E7C260-E4CD-43E3-9B5B-A733D36E4AE1}"/>
    <dgm:cxn modelId="{4202017C-2427-4BFA-BEE0-5462F70DF75F}" srcId="{9749E1FC-55C6-4BD3-A579-1D344527F2F8}" destId="{A80FCD86-50C7-4DD5-8979-00E73D656D84}" srcOrd="3" destOrd="0" parTransId="{63EE4847-6BE0-4065-923B-FB0270FAEAD5}" sibTransId="{5644A378-ED6A-40C0-A8AD-A7BD5DD94B33}"/>
    <dgm:cxn modelId="{E36CE190-F173-9641-8096-D341B6DAEDEE}" type="presOf" srcId="{9749E1FC-55C6-4BD3-A579-1D344527F2F8}" destId="{42A738B1-462E-B848-BCBF-EDFAB258B995}" srcOrd="0" destOrd="0" presId="urn:microsoft.com/office/officeart/2008/layout/LinedList"/>
    <dgm:cxn modelId="{1FFF2F94-ADCF-6940-A922-02D4C6AA92E0}" type="presOf" srcId="{C3B75113-72D7-4577-93DF-C707A5D13075}" destId="{DD9987A9-9836-5040-9ACB-CE841CFA7ACC}" srcOrd="0" destOrd="0" presId="urn:microsoft.com/office/officeart/2008/layout/LinedList"/>
    <dgm:cxn modelId="{15425EE8-6E0A-4C5A-832A-A0CA53A8E493}" srcId="{9749E1FC-55C6-4BD3-A579-1D344527F2F8}" destId="{8934EDD8-527F-4790-9D71-C8814E1593CD}" srcOrd="2" destOrd="0" parTransId="{72138506-00A5-478A-BBC1-A02FFA654DB2}" sibTransId="{ADAC79F9-9B90-4300-A246-6379E6A8A8F9}"/>
    <dgm:cxn modelId="{927462F3-4DED-954B-8415-EFD452DD62A5}" type="presOf" srcId="{8934EDD8-527F-4790-9D71-C8814E1593CD}" destId="{CF43BCA7-FAAE-8646-ACAF-C45A41B219F8}" srcOrd="0" destOrd="0" presId="urn:microsoft.com/office/officeart/2008/layout/LinedList"/>
    <dgm:cxn modelId="{E7FFEDF4-B6BE-6142-B886-42AF60496FE7}" type="presOf" srcId="{FD31D4BE-C817-4F20-842F-7D3830AACE9A}" destId="{9B27D334-17E4-1444-9E09-E00E564DD1F0}" srcOrd="0" destOrd="0" presId="urn:microsoft.com/office/officeart/2008/layout/LinedList"/>
    <dgm:cxn modelId="{86E6A889-1986-F34F-B166-2410D8BE0CDC}" type="presParOf" srcId="{42A738B1-462E-B848-BCBF-EDFAB258B995}" destId="{91999539-014E-DC46-850A-FF2BDB69A4DD}" srcOrd="0" destOrd="0" presId="urn:microsoft.com/office/officeart/2008/layout/LinedList"/>
    <dgm:cxn modelId="{3AA19D0F-A030-2044-974B-378C724F9BE3}" type="presParOf" srcId="{42A738B1-462E-B848-BCBF-EDFAB258B995}" destId="{9486E469-B2C5-024B-BEA1-13EBFE0885F7}" srcOrd="1" destOrd="0" presId="urn:microsoft.com/office/officeart/2008/layout/LinedList"/>
    <dgm:cxn modelId="{4446D537-EEEE-0648-82DD-177C77ED86FE}" type="presParOf" srcId="{9486E469-B2C5-024B-BEA1-13EBFE0885F7}" destId="{9B27D334-17E4-1444-9E09-E00E564DD1F0}" srcOrd="0" destOrd="0" presId="urn:microsoft.com/office/officeart/2008/layout/LinedList"/>
    <dgm:cxn modelId="{ECC69730-2A04-5F4A-8ABE-6E32738F2E14}" type="presParOf" srcId="{9486E469-B2C5-024B-BEA1-13EBFE0885F7}" destId="{144F1914-D145-CD4C-9032-A45D748A0155}" srcOrd="1" destOrd="0" presId="urn:microsoft.com/office/officeart/2008/layout/LinedList"/>
    <dgm:cxn modelId="{4794A9BA-C17B-4840-ADBE-C11768F7CC81}" type="presParOf" srcId="{42A738B1-462E-B848-BCBF-EDFAB258B995}" destId="{EC6E0699-926A-4F45-A236-434FE0C8C251}" srcOrd="2" destOrd="0" presId="urn:microsoft.com/office/officeart/2008/layout/LinedList"/>
    <dgm:cxn modelId="{CE92378D-6477-774D-BCFD-81652FD72497}" type="presParOf" srcId="{42A738B1-462E-B848-BCBF-EDFAB258B995}" destId="{03938969-6C8A-5D48-97FB-B61F1822A2DA}" srcOrd="3" destOrd="0" presId="urn:microsoft.com/office/officeart/2008/layout/LinedList"/>
    <dgm:cxn modelId="{52140E4A-F48F-F140-831A-97AF3E8A64E7}" type="presParOf" srcId="{03938969-6C8A-5D48-97FB-B61F1822A2DA}" destId="{DD9987A9-9836-5040-9ACB-CE841CFA7ACC}" srcOrd="0" destOrd="0" presId="urn:microsoft.com/office/officeart/2008/layout/LinedList"/>
    <dgm:cxn modelId="{E1ED43F9-2CB4-5F49-B351-2CEAC6531748}" type="presParOf" srcId="{03938969-6C8A-5D48-97FB-B61F1822A2DA}" destId="{A4F9E03D-77DE-064D-A760-526493D270F9}" srcOrd="1" destOrd="0" presId="urn:microsoft.com/office/officeart/2008/layout/LinedList"/>
    <dgm:cxn modelId="{DFE7F51F-C2BC-3C40-A815-2A28FF52DED8}" type="presParOf" srcId="{42A738B1-462E-B848-BCBF-EDFAB258B995}" destId="{BF7CFBAC-1995-5A4D-8BAA-37D46C6A2D25}" srcOrd="4" destOrd="0" presId="urn:microsoft.com/office/officeart/2008/layout/LinedList"/>
    <dgm:cxn modelId="{A349A6C6-04B2-6E4A-8D66-4DAB1F8DE634}" type="presParOf" srcId="{42A738B1-462E-B848-BCBF-EDFAB258B995}" destId="{16B5A190-1331-3941-90EA-12355863C0C1}" srcOrd="5" destOrd="0" presId="urn:microsoft.com/office/officeart/2008/layout/LinedList"/>
    <dgm:cxn modelId="{97D02566-FF6B-C04F-A15A-C1177EDEF201}" type="presParOf" srcId="{16B5A190-1331-3941-90EA-12355863C0C1}" destId="{CF43BCA7-FAAE-8646-ACAF-C45A41B219F8}" srcOrd="0" destOrd="0" presId="urn:microsoft.com/office/officeart/2008/layout/LinedList"/>
    <dgm:cxn modelId="{243FCAAF-598D-E54E-A8BA-C2FB91F634CF}" type="presParOf" srcId="{16B5A190-1331-3941-90EA-12355863C0C1}" destId="{9F7D9FBE-7024-2D4E-906B-D281681CFD32}" srcOrd="1" destOrd="0" presId="urn:microsoft.com/office/officeart/2008/layout/LinedList"/>
    <dgm:cxn modelId="{7EBAD0E7-FFE4-E142-BE5C-2CFD295B476C}" type="presParOf" srcId="{42A738B1-462E-B848-BCBF-EDFAB258B995}" destId="{BB7CD860-8C63-2D47-9007-0111C02D1912}" srcOrd="6" destOrd="0" presId="urn:microsoft.com/office/officeart/2008/layout/LinedList"/>
    <dgm:cxn modelId="{3A6D54DA-E9BD-2548-918C-FBD5C4788C37}" type="presParOf" srcId="{42A738B1-462E-B848-BCBF-EDFAB258B995}" destId="{9C4B8983-CB12-E14E-82C2-7B53C2132A58}" srcOrd="7" destOrd="0" presId="urn:microsoft.com/office/officeart/2008/layout/LinedList"/>
    <dgm:cxn modelId="{5B26D512-7127-7149-8D8F-BEDBD4E2D7D8}" type="presParOf" srcId="{9C4B8983-CB12-E14E-82C2-7B53C2132A58}" destId="{2B3FBB33-EBB4-5342-88F7-071CA48505BA}" srcOrd="0" destOrd="0" presId="urn:microsoft.com/office/officeart/2008/layout/LinedList"/>
    <dgm:cxn modelId="{05F6F491-94AA-7540-B49C-E2FB677AA303}" type="presParOf" srcId="{9C4B8983-CB12-E14E-82C2-7B53C2132A58}" destId="{92989CE7-C323-3043-8E97-036D9CA1A68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700C8E3-7F54-4710-B665-87C3170FCB56}" type="doc">
      <dgm:prSet loTypeId="urn:microsoft.com/office/officeart/2005/8/layout/vList5" loCatId="list" qsTypeId="urn:microsoft.com/office/officeart/2005/8/quickstyle/simple1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496314F7-1C40-4653-AA2D-23B1C12310DF}">
      <dgm:prSet/>
      <dgm:spPr/>
      <dgm:t>
        <a:bodyPr/>
        <a:lstStyle/>
        <a:p>
          <a:r>
            <a:rPr lang="en-US"/>
            <a:t>What did we learn with this assignments?</a:t>
          </a:r>
        </a:p>
      </dgm:t>
    </dgm:pt>
    <dgm:pt modelId="{180164D0-113A-4673-9CA8-44912E3C2606}" type="parTrans" cxnId="{B289C9BE-EFF8-4473-B667-B8D1BDE3F205}">
      <dgm:prSet/>
      <dgm:spPr/>
      <dgm:t>
        <a:bodyPr/>
        <a:lstStyle/>
        <a:p>
          <a:endParaRPr lang="en-US"/>
        </a:p>
      </dgm:t>
    </dgm:pt>
    <dgm:pt modelId="{84C90EE5-1A62-4ED2-908E-12E4A5075D17}" type="sibTrans" cxnId="{B289C9BE-EFF8-4473-B667-B8D1BDE3F205}">
      <dgm:prSet/>
      <dgm:spPr/>
      <dgm:t>
        <a:bodyPr/>
        <a:lstStyle/>
        <a:p>
          <a:endParaRPr lang="en-US"/>
        </a:p>
      </dgm:t>
    </dgm:pt>
    <dgm:pt modelId="{688B9161-0493-43A6-A8F4-3B48619E885F}">
      <dgm:prSet/>
      <dgm:spPr/>
      <dgm:t>
        <a:bodyPr/>
        <a:lstStyle/>
        <a:p>
          <a:r>
            <a:rPr lang="en-US"/>
            <a:t>We learned how to design scalable, object-oriented systems using patterns like MVC and Factory.</a:t>
          </a:r>
        </a:p>
      </dgm:t>
    </dgm:pt>
    <dgm:pt modelId="{80D1443E-6DE7-44DD-96DB-36F660EC3E94}" type="parTrans" cxnId="{A9C2D19A-983A-47D5-B42C-492AB2642688}">
      <dgm:prSet/>
      <dgm:spPr/>
      <dgm:t>
        <a:bodyPr/>
        <a:lstStyle/>
        <a:p>
          <a:endParaRPr lang="en-US"/>
        </a:p>
      </dgm:t>
    </dgm:pt>
    <dgm:pt modelId="{87495E84-9C54-4165-9135-0285D7E26216}" type="sibTrans" cxnId="{A9C2D19A-983A-47D5-B42C-492AB2642688}">
      <dgm:prSet/>
      <dgm:spPr/>
      <dgm:t>
        <a:bodyPr/>
        <a:lstStyle/>
        <a:p>
          <a:endParaRPr lang="en-US"/>
        </a:p>
      </dgm:t>
    </dgm:pt>
    <dgm:pt modelId="{95E47FD6-E08A-4A5B-9E7D-48A82D431745}">
      <dgm:prSet/>
      <dgm:spPr/>
      <dgm:t>
        <a:bodyPr/>
        <a:lstStyle/>
        <a:p>
          <a:r>
            <a:rPr lang="en-US"/>
            <a:t>How did we grow as a student?</a:t>
          </a:r>
        </a:p>
      </dgm:t>
    </dgm:pt>
    <dgm:pt modelId="{1DFCF995-963C-4CAF-A1B2-85462E3A9508}" type="parTrans" cxnId="{FB08B79C-D043-4D63-A7C8-1C364909ED4F}">
      <dgm:prSet/>
      <dgm:spPr/>
      <dgm:t>
        <a:bodyPr/>
        <a:lstStyle/>
        <a:p>
          <a:endParaRPr lang="en-US"/>
        </a:p>
      </dgm:t>
    </dgm:pt>
    <dgm:pt modelId="{C7903259-13D3-41FD-BC5A-B7674F6A21EB}" type="sibTrans" cxnId="{FB08B79C-D043-4D63-A7C8-1C364909ED4F}">
      <dgm:prSet/>
      <dgm:spPr/>
      <dgm:t>
        <a:bodyPr/>
        <a:lstStyle/>
        <a:p>
          <a:endParaRPr lang="en-US"/>
        </a:p>
      </dgm:t>
    </dgm:pt>
    <dgm:pt modelId="{C7D8DC3A-3306-4028-BBD5-EED6D73F7829}">
      <dgm:prSet/>
      <dgm:spPr/>
      <dgm:t>
        <a:bodyPr/>
        <a:lstStyle/>
        <a:p>
          <a:r>
            <a:rPr lang="en-US"/>
            <a:t>We grew by learning to divide responsibilities and integrate our individual work into a cohesive program.</a:t>
          </a:r>
        </a:p>
      </dgm:t>
    </dgm:pt>
    <dgm:pt modelId="{A6A11CD7-4375-46A5-BD68-9236E5FA8C85}" type="parTrans" cxnId="{C21AFD6E-ADCB-47DE-98DC-1735F029A727}">
      <dgm:prSet/>
      <dgm:spPr/>
      <dgm:t>
        <a:bodyPr/>
        <a:lstStyle/>
        <a:p>
          <a:endParaRPr lang="en-US"/>
        </a:p>
      </dgm:t>
    </dgm:pt>
    <dgm:pt modelId="{B384664F-AA7A-472B-A1C1-F905B34E4C14}" type="sibTrans" cxnId="{C21AFD6E-ADCB-47DE-98DC-1735F029A727}">
      <dgm:prSet/>
      <dgm:spPr/>
      <dgm:t>
        <a:bodyPr/>
        <a:lstStyle/>
        <a:p>
          <a:endParaRPr lang="en-US"/>
        </a:p>
      </dgm:t>
    </dgm:pt>
    <dgm:pt modelId="{1179BE78-FC58-47E9-BF77-1DBED4746743}">
      <dgm:prSet/>
      <dgm:spPr/>
      <dgm:t>
        <a:bodyPr/>
        <a:lstStyle/>
        <a:p>
          <a:r>
            <a:rPr lang="en-US"/>
            <a:t>How did we break up the problem to complete this task?</a:t>
          </a:r>
        </a:p>
      </dgm:t>
    </dgm:pt>
    <dgm:pt modelId="{29E2F51F-D7CE-45A8-A15B-1CE4F39871FF}" type="parTrans" cxnId="{26BD9455-94F6-4A56-B29D-0D7A3E32C384}">
      <dgm:prSet/>
      <dgm:spPr/>
      <dgm:t>
        <a:bodyPr/>
        <a:lstStyle/>
        <a:p>
          <a:endParaRPr lang="en-US"/>
        </a:p>
      </dgm:t>
    </dgm:pt>
    <dgm:pt modelId="{BF778728-A9CE-4DB2-B1EF-02F30828FC84}" type="sibTrans" cxnId="{26BD9455-94F6-4A56-B29D-0D7A3E32C384}">
      <dgm:prSet/>
      <dgm:spPr/>
      <dgm:t>
        <a:bodyPr/>
        <a:lstStyle/>
        <a:p>
          <a:endParaRPr lang="en-US"/>
        </a:p>
      </dgm:t>
    </dgm:pt>
    <dgm:pt modelId="{926B9016-A8B5-46DA-BF40-36892C013A75}">
      <dgm:prSet/>
      <dgm:spPr/>
      <dgm:t>
        <a:bodyPr/>
        <a:lstStyle/>
        <a:p>
          <a:r>
            <a:rPr lang="en-US"/>
            <a:t>We split the project into front-end (UI), core logic (models), and utilities (Logger, Database).</a:t>
          </a:r>
        </a:p>
      </dgm:t>
    </dgm:pt>
    <dgm:pt modelId="{2B9152B5-950F-448A-939C-8BDDD27EDB89}" type="parTrans" cxnId="{A0538A26-965C-4B71-AF21-792B975CA542}">
      <dgm:prSet/>
      <dgm:spPr/>
      <dgm:t>
        <a:bodyPr/>
        <a:lstStyle/>
        <a:p>
          <a:endParaRPr lang="en-US"/>
        </a:p>
      </dgm:t>
    </dgm:pt>
    <dgm:pt modelId="{C4EF8E4E-B7EB-4680-BD47-85FFCC53AC3A}" type="sibTrans" cxnId="{A0538A26-965C-4B71-AF21-792B975CA542}">
      <dgm:prSet/>
      <dgm:spPr/>
      <dgm:t>
        <a:bodyPr/>
        <a:lstStyle/>
        <a:p>
          <a:endParaRPr lang="en-US"/>
        </a:p>
      </dgm:t>
    </dgm:pt>
    <dgm:pt modelId="{814F972F-A302-4064-BB9E-602598AB7CA1}">
      <dgm:prSet/>
      <dgm:spPr/>
      <dgm:t>
        <a:bodyPr/>
        <a:lstStyle/>
        <a:p>
          <a:r>
            <a:rPr lang="en-US"/>
            <a:t>How did you all grow in this course?</a:t>
          </a:r>
        </a:p>
      </dgm:t>
    </dgm:pt>
    <dgm:pt modelId="{45500C75-A095-410D-B082-7A1BCE72585A}" type="parTrans" cxnId="{598A317D-6B50-486A-AE47-D0E758342720}">
      <dgm:prSet/>
      <dgm:spPr/>
      <dgm:t>
        <a:bodyPr/>
        <a:lstStyle/>
        <a:p>
          <a:endParaRPr lang="en-US"/>
        </a:p>
      </dgm:t>
    </dgm:pt>
    <dgm:pt modelId="{6F65B1F3-5157-43D4-A0EC-1E121B6AC407}" type="sibTrans" cxnId="{598A317D-6B50-486A-AE47-D0E758342720}">
      <dgm:prSet/>
      <dgm:spPr/>
      <dgm:t>
        <a:bodyPr/>
        <a:lstStyle/>
        <a:p>
          <a:endParaRPr lang="en-US"/>
        </a:p>
      </dgm:t>
    </dgm:pt>
    <dgm:pt modelId="{3393A1A4-A935-4AF0-8869-BE18DD0BEF23}">
      <dgm:prSet/>
      <dgm:spPr/>
      <dgm:t>
        <a:bodyPr/>
        <a:lstStyle/>
        <a:p>
          <a:r>
            <a:rPr lang="en-US"/>
            <a:t>We gained confidence in using abstraction, inheritance, and testing to structure real-world software.</a:t>
          </a:r>
        </a:p>
      </dgm:t>
    </dgm:pt>
    <dgm:pt modelId="{6B707B6B-EF37-4F52-83C1-C373A2D2CC5E}" type="parTrans" cxnId="{77CBE066-DBE4-435C-AFC7-55D257048D25}">
      <dgm:prSet/>
      <dgm:spPr/>
      <dgm:t>
        <a:bodyPr/>
        <a:lstStyle/>
        <a:p>
          <a:endParaRPr lang="en-US"/>
        </a:p>
      </dgm:t>
    </dgm:pt>
    <dgm:pt modelId="{C808EB8A-2766-46DF-B9BC-5B36161CAF82}" type="sibTrans" cxnId="{77CBE066-DBE4-435C-AFC7-55D257048D25}">
      <dgm:prSet/>
      <dgm:spPr/>
      <dgm:t>
        <a:bodyPr/>
        <a:lstStyle/>
        <a:p>
          <a:endParaRPr lang="en-US"/>
        </a:p>
      </dgm:t>
    </dgm:pt>
    <dgm:pt modelId="{E0F55439-B2AE-4CE3-A66A-E2DFA1AFB57C}">
      <dgm:prSet/>
      <dgm:spPr/>
      <dgm:t>
        <a:bodyPr/>
        <a:lstStyle/>
        <a:p>
          <a:r>
            <a:rPr lang="en-US"/>
            <a:t>What are implementation challenges faced by the team?</a:t>
          </a:r>
        </a:p>
      </dgm:t>
    </dgm:pt>
    <dgm:pt modelId="{B8DEB5BD-6AC7-436B-8CAC-3100DE9DE5EE}" type="parTrans" cxnId="{6A864919-A970-4FCA-BA0C-BA19339D93BA}">
      <dgm:prSet/>
      <dgm:spPr/>
      <dgm:t>
        <a:bodyPr/>
        <a:lstStyle/>
        <a:p>
          <a:endParaRPr lang="en-US"/>
        </a:p>
      </dgm:t>
    </dgm:pt>
    <dgm:pt modelId="{810EF5B9-BD2A-4A5A-A52E-E506A1CDFB09}" type="sibTrans" cxnId="{6A864919-A970-4FCA-BA0C-BA19339D93BA}">
      <dgm:prSet/>
      <dgm:spPr/>
      <dgm:t>
        <a:bodyPr/>
        <a:lstStyle/>
        <a:p>
          <a:endParaRPr lang="en-US"/>
        </a:p>
      </dgm:t>
    </dgm:pt>
    <dgm:pt modelId="{5DFD64A9-11FD-47FB-BF2E-A8E45B56ED7A}">
      <dgm:prSet/>
      <dgm:spPr/>
      <dgm:t>
        <a:bodyPr/>
        <a:lstStyle/>
        <a:p>
          <a:r>
            <a:rPr lang="en-US"/>
            <a:t>One key challenge was debugging cross-role user interaction and handling input validation.</a:t>
          </a:r>
        </a:p>
      </dgm:t>
    </dgm:pt>
    <dgm:pt modelId="{FF1EC32F-1E53-4CE2-A271-D38353B17307}" type="parTrans" cxnId="{0F56EEE4-76BE-4137-8B45-00059C598247}">
      <dgm:prSet/>
      <dgm:spPr/>
      <dgm:t>
        <a:bodyPr/>
        <a:lstStyle/>
        <a:p>
          <a:endParaRPr lang="en-US"/>
        </a:p>
      </dgm:t>
    </dgm:pt>
    <dgm:pt modelId="{93AB58E5-9668-4736-90A7-FFED750DBD51}" type="sibTrans" cxnId="{0F56EEE4-76BE-4137-8B45-00059C598247}">
      <dgm:prSet/>
      <dgm:spPr/>
      <dgm:t>
        <a:bodyPr/>
        <a:lstStyle/>
        <a:p>
          <a:endParaRPr lang="en-US"/>
        </a:p>
      </dgm:t>
    </dgm:pt>
    <dgm:pt modelId="{C9F9B0FD-787A-4D4C-8A5C-C28EB2B7CAEE}">
      <dgm:prSet/>
      <dgm:spPr/>
      <dgm:t>
        <a:bodyPr/>
        <a:lstStyle/>
        <a:p>
          <a:r>
            <a:rPr lang="en-US"/>
            <a:t>How did the team overcome the challenges?</a:t>
          </a:r>
        </a:p>
      </dgm:t>
    </dgm:pt>
    <dgm:pt modelId="{49A74E14-E1D6-4BD8-ABB2-DD0A6ADAAEB6}" type="parTrans" cxnId="{5C5BF042-7611-4EC2-A7AD-3E494F5F4853}">
      <dgm:prSet/>
      <dgm:spPr/>
      <dgm:t>
        <a:bodyPr/>
        <a:lstStyle/>
        <a:p>
          <a:endParaRPr lang="en-US"/>
        </a:p>
      </dgm:t>
    </dgm:pt>
    <dgm:pt modelId="{07C1CAF7-73D2-4143-AB44-FE1E0D6D0C24}" type="sibTrans" cxnId="{5C5BF042-7611-4EC2-A7AD-3E494F5F4853}">
      <dgm:prSet/>
      <dgm:spPr/>
      <dgm:t>
        <a:bodyPr/>
        <a:lstStyle/>
        <a:p>
          <a:endParaRPr lang="en-US"/>
        </a:p>
      </dgm:t>
    </dgm:pt>
    <dgm:pt modelId="{4C81E74E-FB86-44F7-BD78-C8BC2E9CE421}">
      <dgm:prSet/>
      <dgm:spPr/>
      <dgm:t>
        <a:bodyPr/>
        <a:lstStyle/>
        <a:p>
          <a:r>
            <a:rPr lang="en-US"/>
            <a:t>We overcame challenges by adding custom exceptions and working iteratively with version control.</a:t>
          </a:r>
        </a:p>
      </dgm:t>
    </dgm:pt>
    <dgm:pt modelId="{3E213672-5153-4FB1-83FD-C63C1017936B}" type="parTrans" cxnId="{0563AF12-2B99-4500-AF86-AB441084BFDC}">
      <dgm:prSet/>
      <dgm:spPr/>
      <dgm:t>
        <a:bodyPr/>
        <a:lstStyle/>
        <a:p>
          <a:endParaRPr lang="en-US"/>
        </a:p>
      </dgm:t>
    </dgm:pt>
    <dgm:pt modelId="{3875B47D-5F88-453E-A8E3-C26E3189305E}" type="sibTrans" cxnId="{0563AF12-2B99-4500-AF86-AB441084BFDC}">
      <dgm:prSet/>
      <dgm:spPr/>
      <dgm:t>
        <a:bodyPr/>
        <a:lstStyle/>
        <a:p>
          <a:endParaRPr lang="en-US"/>
        </a:p>
      </dgm:t>
    </dgm:pt>
    <dgm:pt modelId="{A3B38D2F-DC87-1240-82E9-AC04FA4BCF42}" type="pres">
      <dgm:prSet presAssocID="{4700C8E3-7F54-4710-B665-87C3170FCB56}" presName="Name0" presStyleCnt="0">
        <dgm:presLayoutVars>
          <dgm:dir/>
          <dgm:animLvl val="lvl"/>
          <dgm:resizeHandles val="exact"/>
        </dgm:presLayoutVars>
      </dgm:prSet>
      <dgm:spPr/>
    </dgm:pt>
    <dgm:pt modelId="{3A7A0A01-6848-124D-A00B-AF2B312F2116}" type="pres">
      <dgm:prSet presAssocID="{496314F7-1C40-4653-AA2D-23B1C12310DF}" presName="linNode" presStyleCnt="0"/>
      <dgm:spPr/>
    </dgm:pt>
    <dgm:pt modelId="{01B7F2A3-9EC8-BE4B-9678-8129FDD56634}" type="pres">
      <dgm:prSet presAssocID="{496314F7-1C40-4653-AA2D-23B1C12310DF}" presName="parentText" presStyleLbl="node1" presStyleIdx="0" presStyleCnt="6">
        <dgm:presLayoutVars>
          <dgm:chMax val="1"/>
          <dgm:bulletEnabled val="1"/>
        </dgm:presLayoutVars>
      </dgm:prSet>
      <dgm:spPr/>
    </dgm:pt>
    <dgm:pt modelId="{015AD155-4301-6646-BA51-4E21A15D3F76}" type="pres">
      <dgm:prSet presAssocID="{496314F7-1C40-4653-AA2D-23B1C12310DF}" presName="descendantText" presStyleLbl="alignAccFollowNode1" presStyleIdx="0" presStyleCnt="6">
        <dgm:presLayoutVars>
          <dgm:bulletEnabled val="1"/>
        </dgm:presLayoutVars>
      </dgm:prSet>
      <dgm:spPr/>
    </dgm:pt>
    <dgm:pt modelId="{FE81E737-3CF9-4C4F-BCF3-58F1E03C9AA0}" type="pres">
      <dgm:prSet presAssocID="{84C90EE5-1A62-4ED2-908E-12E4A5075D17}" presName="sp" presStyleCnt="0"/>
      <dgm:spPr/>
    </dgm:pt>
    <dgm:pt modelId="{2713AE2A-B3D2-6C40-9058-779C83B80AE5}" type="pres">
      <dgm:prSet presAssocID="{95E47FD6-E08A-4A5B-9E7D-48A82D431745}" presName="linNode" presStyleCnt="0"/>
      <dgm:spPr/>
    </dgm:pt>
    <dgm:pt modelId="{5F18D974-029C-924A-8D38-C559A10A2605}" type="pres">
      <dgm:prSet presAssocID="{95E47FD6-E08A-4A5B-9E7D-48A82D431745}" presName="parentText" presStyleLbl="node1" presStyleIdx="1" presStyleCnt="6">
        <dgm:presLayoutVars>
          <dgm:chMax val="1"/>
          <dgm:bulletEnabled val="1"/>
        </dgm:presLayoutVars>
      </dgm:prSet>
      <dgm:spPr/>
    </dgm:pt>
    <dgm:pt modelId="{2C49798D-1AC0-824A-91E7-56466168A40A}" type="pres">
      <dgm:prSet presAssocID="{95E47FD6-E08A-4A5B-9E7D-48A82D431745}" presName="descendantText" presStyleLbl="alignAccFollowNode1" presStyleIdx="1" presStyleCnt="6">
        <dgm:presLayoutVars>
          <dgm:bulletEnabled val="1"/>
        </dgm:presLayoutVars>
      </dgm:prSet>
      <dgm:spPr/>
    </dgm:pt>
    <dgm:pt modelId="{1F7AE1C1-4DFA-0F43-8A1D-B1F8D6B5068C}" type="pres">
      <dgm:prSet presAssocID="{C7903259-13D3-41FD-BC5A-B7674F6A21EB}" presName="sp" presStyleCnt="0"/>
      <dgm:spPr/>
    </dgm:pt>
    <dgm:pt modelId="{A70D654B-D7E5-7A45-B8C0-0ECED241F6C7}" type="pres">
      <dgm:prSet presAssocID="{1179BE78-FC58-47E9-BF77-1DBED4746743}" presName="linNode" presStyleCnt="0"/>
      <dgm:spPr/>
    </dgm:pt>
    <dgm:pt modelId="{1424CBC2-3B0E-9948-BF0E-39BF80C352A5}" type="pres">
      <dgm:prSet presAssocID="{1179BE78-FC58-47E9-BF77-1DBED4746743}" presName="parentText" presStyleLbl="node1" presStyleIdx="2" presStyleCnt="6">
        <dgm:presLayoutVars>
          <dgm:chMax val="1"/>
          <dgm:bulletEnabled val="1"/>
        </dgm:presLayoutVars>
      </dgm:prSet>
      <dgm:spPr/>
    </dgm:pt>
    <dgm:pt modelId="{A9655C04-85F1-5E46-8B3D-1102C262A17E}" type="pres">
      <dgm:prSet presAssocID="{1179BE78-FC58-47E9-BF77-1DBED4746743}" presName="descendantText" presStyleLbl="alignAccFollowNode1" presStyleIdx="2" presStyleCnt="6">
        <dgm:presLayoutVars>
          <dgm:bulletEnabled val="1"/>
        </dgm:presLayoutVars>
      </dgm:prSet>
      <dgm:spPr/>
    </dgm:pt>
    <dgm:pt modelId="{8E990C1F-5BB4-574D-97DE-CF5147CB17E5}" type="pres">
      <dgm:prSet presAssocID="{BF778728-A9CE-4DB2-B1EF-02F30828FC84}" presName="sp" presStyleCnt="0"/>
      <dgm:spPr/>
    </dgm:pt>
    <dgm:pt modelId="{4F08786C-6C5E-594F-927B-3F64A0703F40}" type="pres">
      <dgm:prSet presAssocID="{814F972F-A302-4064-BB9E-602598AB7CA1}" presName="linNode" presStyleCnt="0"/>
      <dgm:spPr/>
    </dgm:pt>
    <dgm:pt modelId="{91DEEE1D-F427-AA46-96E4-79C3085D186D}" type="pres">
      <dgm:prSet presAssocID="{814F972F-A302-4064-BB9E-602598AB7CA1}" presName="parentText" presStyleLbl="node1" presStyleIdx="3" presStyleCnt="6">
        <dgm:presLayoutVars>
          <dgm:chMax val="1"/>
          <dgm:bulletEnabled val="1"/>
        </dgm:presLayoutVars>
      </dgm:prSet>
      <dgm:spPr/>
    </dgm:pt>
    <dgm:pt modelId="{06803D1C-3ACF-564F-AEA8-93A24EEB9062}" type="pres">
      <dgm:prSet presAssocID="{814F972F-A302-4064-BB9E-602598AB7CA1}" presName="descendantText" presStyleLbl="alignAccFollowNode1" presStyleIdx="3" presStyleCnt="6">
        <dgm:presLayoutVars>
          <dgm:bulletEnabled val="1"/>
        </dgm:presLayoutVars>
      </dgm:prSet>
      <dgm:spPr/>
    </dgm:pt>
    <dgm:pt modelId="{26E33A46-3D10-D94F-A1A9-CB03E666BB2D}" type="pres">
      <dgm:prSet presAssocID="{6F65B1F3-5157-43D4-A0EC-1E121B6AC407}" presName="sp" presStyleCnt="0"/>
      <dgm:spPr/>
    </dgm:pt>
    <dgm:pt modelId="{8535E347-5CF4-0347-8DA6-0A38607FE0B9}" type="pres">
      <dgm:prSet presAssocID="{E0F55439-B2AE-4CE3-A66A-E2DFA1AFB57C}" presName="linNode" presStyleCnt="0"/>
      <dgm:spPr/>
    </dgm:pt>
    <dgm:pt modelId="{C2BBF453-6078-974A-AF93-1220FA987721}" type="pres">
      <dgm:prSet presAssocID="{E0F55439-B2AE-4CE3-A66A-E2DFA1AFB57C}" presName="parentText" presStyleLbl="node1" presStyleIdx="4" presStyleCnt="6">
        <dgm:presLayoutVars>
          <dgm:chMax val="1"/>
          <dgm:bulletEnabled val="1"/>
        </dgm:presLayoutVars>
      </dgm:prSet>
      <dgm:spPr/>
    </dgm:pt>
    <dgm:pt modelId="{8A0276D4-17CD-204E-B09B-44020FA0A06D}" type="pres">
      <dgm:prSet presAssocID="{E0F55439-B2AE-4CE3-A66A-E2DFA1AFB57C}" presName="descendantText" presStyleLbl="alignAccFollowNode1" presStyleIdx="4" presStyleCnt="6">
        <dgm:presLayoutVars>
          <dgm:bulletEnabled val="1"/>
        </dgm:presLayoutVars>
      </dgm:prSet>
      <dgm:spPr/>
    </dgm:pt>
    <dgm:pt modelId="{DCF94F58-4D9A-9140-99B6-4E488C36BE93}" type="pres">
      <dgm:prSet presAssocID="{810EF5B9-BD2A-4A5A-A52E-E506A1CDFB09}" presName="sp" presStyleCnt="0"/>
      <dgm:spPr/>
    </dgm:pt>
    <dgm:pt modelId="{AB87070A-B79B-414B-B503-9FE206160E77}" type="pres">
      <dgm:prSet presAssocID="{C9F9B0FD-787A-4D4C-8A5C-C28EB2B7CAEE}" presName="linNode" presStyleCnt="0"/>
      <dgm:spPr/>
    </dgm:pt>
    <dgm:pt modelId="{13BF20C5-C726-9A40-A714-AEA86BE750FC}" type="pres">
      <dgm:prSet presAssocID="{C9F9B0FD-787A-4D4C-8A5C-C28EB2B7CAEE}" presName="parentText" presStyleLbl="node1" presStyleIdx="5" presStyleCnt="6">
        <dgm:presLayoutVars>
          <dgm:chMax val="1"/>
          <dgm:bulletEnabled val="1"/>
        </dgm:presLayoutVars>
      </dgm:prSet>
      <dgm:spPr/>
    </dgm:pt>
    <dgm:pt modelId="{167D95A6-8634-FE42-8A0C-F2211FA42DCE}" type="pres">
      <dgm:prSet presAssocID="{C9F9B0FD-787A-4D4C-8A5C-C28EB2B7CAEE}" presName="descendantText" presStyleLbl="alignAccFollowNode1" presStyleIdx="5" presStyleCnt="6">
        <dgm:presLayoutVars>
          <dgm:bulletEnabled val="1"/>
        </dgm:presLayoutVars>
      </dgm:prSet>
      <dgm:spPr/>
    </dgm:pt>
  </dgm:ptLst>
  <dgm:cxnLst>
    <dgm:cxn modelId="{4BE4610B-662F-444D-813F-55B5F2A99363}" type="presOf" srcId="{5DFD64A9-11FD-47FB-BF2E-A8E45B56ED7A}" destId="{8A0276D4-17CD-204E-B09B-44020FA0A06D}" srcOrd="0" destOrd="0" presId="urn:microsoft.com/office/officeart/2005/8/layout/vList5"/>
    <dgm:cxn modelId="{C43A200D-E0DA-DF4B-92F9-64461CCAF57F}" type="presOf" srcId="{4C81E74E-FB86-44F7-BD78-C8BC2E9CE421}" destId="{167D95A6-8634-FE42-8A0C-F2211FA42DCE}" srcOrd="0" destOrd="0" presId="urn:microsoft.com/office/officeart/2005/8/layout/vList5"/>
    <dgm:cxn modelId="{0563AF12-2B99-4500-AF86-AB441084BFDC}" srcId="{C9F9B0FD-787A-4D4C-8A5C-C28EB2B7CAEE}" destId="{4C81E74E-FB86-44F7-BD78-C8BC2E9CE421}" srcOrd="0" destOrd="0" parTransId="{3E213672-5153-4FB1-83FD-C63C1017936B}" sibTransId="{3875B47D-5F88-453E-A8E3-C26E3189305E}"/>
    <dgm:cxn modelId="{6A864919-A970-4FCA-BA0C-BA19339D93BA}" srcId="{4700C8E3-7F54-4710-B665-87C3170FCB56}" destId="{E0F55439-B2AE-4CE3-A66A-E2DFA1AFB57C}" srcOrd="4" destOrd="0" parTransId="{B8DEB5BD-6AC7-436B-8CAC-3100DE9DE5EE}" sibTransId="{810EF5B9-BD2A-4A5A-A52E-E506A1CDFB09}"/>
    <dgm:cxn modelId="{ABD93E1C-63BE-7646-A583-0624331AD2D6}" type="presOf" srcId="{3393A1A4-A935-4AF0-8869-BE18DD0BEF23}" destId="{06803D1C-3ACF-564F-AEA8-93A24EEB9062}" srcOrd="0" destOrd="0" presId="urn:microsoft.com/office/officeart/2005/8/layout/vList5"/>
    <dgm:cxn modelId="{A0538A26-965C-4B71-AF21-792B975CA542}" srcId="{1179BE78-FC58-47E9-BF77-1DBED4746743}" destId="{926B9016-A8B5-46DA-BF40-36892C013A75}" srcOrd="0" destOrd="0" parTransId="{2B9152B5-950F-448A-939C-8BDDD27EDB89}" sibTransId="{C4EF8E4E-B7EB-4680-BD47-85FFCC53AC3A}"/>
    <dgm:cxn modelId="{5B24423F-0ED9-2B43-97B1-85A2E7ED68C3}" type="presOf" srcId="{926B9016-A8B5-46DA-BF40-36892C013A75}" destId="{A9655C04-85F1-5E46-8B3D-1102C262A17E}" srcOrd="0" destOrd="0" presId="urn:microsoft.com/office/officeart/2005/8/layout/vList5"/>
    <dgm:cxn modelId="{5C5BF042-7611-4EC2-A7AD-3E494F5F4853}" srcId="{4700C8E3-7F54-4710-B665-87C3170FCB56}" destId="{C9F9B0FD-787A-4D4C-8A5C-C28EB2B7CAEE}" srcOrd="5" destOrd="0" parTransId="{49A74E14-E1D6-4BD8-ABB2-DD0A6ADAAEB6}" sibTransId="{07C1CAF7-73D2-4143-AB44-FE1E0D6D0C24}"/>
    <dgm:cxn modelId="{1A5E454A-081B-024F-B5C5-793AED6805A5}" type="presOf" srcId="{688B9161-0493-43A6-A8F4-3B48619E885F}" destId="{015AD155-4301-6646-BA51-4E21A15D3F76}" srcOrd="0" destOrd="0" presId="urn:microsoft.com/office/officeart/2005/8/layout/vList5"/>
    <dgm:cxn modelId="{26BD9455-94F6-4A56-B29D-0D7A3E32C384}" srcId="{4700C8E3-7F54-4710-B665-87C3170FCB56}" destId="{1179BE78-FC58-47E9-BF77-1DBED4746743}" srcOrd="2" destOrd="0" parTransId="{29E2F51F-D7CE-45A8-A15B-1CE4F39871FF}" sibTransId="{BF778728-A9CE-4DB2-B1EF-02F30828FC84}"/>
    <dgm:cxn modelId="{994F5158-7673-6F4F-9E54-DC644C5982C7}" type="presOf" srcId="{814F972F-A302-4064-BB9E-602598AB7CA1}" destId="{91DEEE1D-F427-AA46-96E4-79C3085D186D}" srcOrd="0" destOrd="0" presId="urn:microsoft.com/office/officeart/2005/8/layout/vList5"/>
    <dgm:cxn modelId="{79746759-A589-A14D-BF9E-7A90D76B3F74}" type="presOf" srcId="{1179BE78-FC58-47E9-BF77-1DBED4746743}" destId="{1424CBC2-3B0E-9948-BF0E-39BF80C352A5}" srcOrd="0" destOrd="0" presId="urn:microsoft.com/office/officeart/2005/8/layout/vList5"/>
    <dgm:cxn modelId="{D753C25C-978B-094A-8D95-652BA60B816B}" type="presOf" srcId="{95E47FD6-E08A-4A5B-9E7D-48A82D431745}" destId="{5F18D974-029C-924A-8D38-C559A10A2605}" srcOrd="0" destOrd="0" presId="urn:microsoft.com/office/officeart/2005/8/layout/vList5"/>
    <dgm:cxn modelId="{77CBE066-DBE4-435C-AFC7-55D257048D25}" srcId="{814F972F-A302-4064-BB9E-602598AB7CA1}" destId="{3393A1A4-A935-4AF0-8869-BE18DD0BEF23}" srcOrd="0" destOrd="0" parTransId="{6B707B6B-EF37-4F52-83C1-C373A2D2CC5E}" sibTransId="{C808EB8A-2766-46DF-B9BC-5B36161CAF82}"/>
    <dgm:cxn modelId="{DC24296D-BE0F-FC4C-AA68-3BCAEC09B0E8}" type="presOf" srcId="{496314F7-1C40-4653-AA2D-23B1C12310DF}" destId="{01B7F2A3-9EC8-BE4B-9678-8129FDD56634}" srcOrd="0" destOrd="0" presId="urn:microsoft.com/office/officeart/2005/8/layout/vList5"/>
    <dgm:cxn modelId="{C21AFD6E-ADCB-47DE-98DC-1735F029A727}" srcId="{95E47FD6-E08A-4A5B-9E7D-48A82D431745}" destId="{C7D8DC3A-3306-4028-BBD5-EED6D73F7829}" srcOrd="0" destOrd="0" parTransId="{A6A11CD7-4375-46A5-BD68-9236E5FA8C85}" sibTransId="{B384664F-AA7A-472B-A1C1-F905B34E4C14}"/>
    <dgm:cxn modelId="{598A317D-6B50-486A-AE47-D0E758342720}" srcId="{4700C8E3-7F54-4710-B665-87C3170FCB56}" destId="{814F972F-A302-4064-BB9E-602598AB7CA1}" srcOrd="3" destOrd="0" parTransId="{45500C75-A095-410D-B082-7A1BCE72585A}" sibTransId="{6F65B1F3-5157-43D4-A0EC-1E121B6AC407}"/>
    <dgm:cxn modelId="{47A2C395-90EF-F046-A65B-782531F16A50}" type="presOf" srcId="{E0F55439-B2AE-4CE3-A66A-E2DFA1AFB57C}" destId="{C2BBF453-6078-974A-AF93-1220FA987721}" srcOrd="0" destOrd="0" presId="urn:microsoft.com/office/officeart/2005/8/layout/vList5"/>
    <dgm:cxn modelId="{A9C2D19A-983A-47D5-B42C-492AB2642688}" srcId="{496314F7-1C40-4653-AA2D-23B1C12310DF}" destId="{688B9161-0493-43A6-A8F4-3B48619E885F}" srcOrd="0" destOrd="0" parTransId="{80D1443E-6DE7-44DD-96DB-36F660EC3E94}" sibTransId="{87495E84-9C54-4165-9135-0285D7E26216}"/>
    <dgm:cxn modelId="{FB08B79C-D043-4D63-A7C8-1C364909ED4F}" srcId="{4700C8E3-7F54-4710-B665-87C3170FCB56}" destId="{95E47FD6-E08A-4A5B-9E7D-48A82D431745}" srcOrd="1" destOrd="0" parTransId="{1DFCF995-963C-4CAF-A1B2-85462E3A9508}" sibTransId="{C7903259-13D3-41FD-BC5A-B7674F6A21EB}"/>
    <dgm:cxn modelId="{27E7C39D-3D4D-744B-9C81-E79A3BB75597}" type="presOf" srcId="{C7D8DC3A-3306-4028-BBD5-EED6D73F7829}" destId="{2C49798D-1AC0-824A-91E7-56466168A40A}" srcOrd="0" destOrd="0" presId="urn:microsoft.com/office/officeart/2005/8/layout/vList5"/>
    <dgm:cxn modelId="{B289C9BE-EFF8-4473-B667-B8D1BDE3F205}" srcId="{4700C8E3-7F54-4710-B665-87C3170FCB56}" destId="{496314F7-1C40-4653-AA2D-23B1C12310DF}" srcOrd="0" destOrd="0" parTransId="{180164D0-113A-4673-9CA8-44912E3C2606}" sibTransId="{84C90EE5-1A62-4ED2-908E-12E4A5075D17}"/>
    <dgm:cxn modelId="{0F56EEE4-76BE-4137-8B45-00059C598247}" srcId="{E0F55439-B2AE-4CE3-A66A-E2DFA1AFB57C}" destId="{5DFD64A9-11FD-47FB-BF2E-A8E45B56ED7A}" srcOrd="0" destOrd="0" parTransId="{FF1EC32F-1E53-4CE2-A271-D38353B17307}" sibTransId="{93AB58E5-9668-4736-90A7-FFED750DBD51}"/>
    <dgm:cxn modelId="{6F739CE7-D114-0541-89F3-6E01B8E3175B}" type="presOf" srcId="{4700C8E3-7F54-4710-B665-87C3170FCB56}" destId="{A3B38D2F-DC87-1240-82E9-AC04FA4BCF42}" srcOrd="0" destOrd="0" presId="urn:microsoft.com/office/officeart/2005/8/layout/vList5"/>
    <dgm:cxn modelId="{08FE1EFC-4088-0E4A-8955-E12F54AF690D}" type="presOf" srcId="{C9F9B0FD-787A-4D4C-8A5C-C28EB2B7CAEE}" destId="{13BF20C5-C726-9A40-A714-AEA86BE750FC}" srcOrd="0" destOrd="0" presId="urn:microsoft.com/office/officeart/2005/8/layout/vList5"/>
    <dgm:cxn modelId="{25B4DAA1-3632-7149-BD0E-FAF18394E960}" type="presParOf" srcId="{A3B38D2F-DC87-1240-82E9-AC04FA4BCF42}" destId="{3A7A0A01-6848-124D-A00B-AF2B312F2116}" srcOrd="0" destOrd="0" presId="urn:microsoft.com/office/officeart/2005/8/layout/vList5"/>
    <dgm:cxn modelId="{7D28D1ED-A9ED-5644-A7E7-B32FF64FFB59}" type="presParOf" srcId="{3A7A0A01-6848-124D-A00B-AF2B312F2116}" destId="{01B7F2A3-9EC8-BE4B-9678-8129FDD56634}" srcOrd="0" destOrd="0" presId="urn:microsoft.com/office/officeart/2005/8/layout/vList5"/>
    <dgm:cxn modelId="{BAFD5445-7D0D-294C-BF84-0D35AA280360}" type="presParOf" srcId="{3A7A0A01-6848-124D-A00B-AF2B312F2116}" destId="{015AD155-4301-6646-BA51-4E21A15D3F76}" srcOrd="1" destOrd="0" presId="urn:microsoft.com/office/officeart/2005/8/layout/vList5"/>
    <dgm:cxn modelId="{79307C91-5E68-4F49-BA04-990C8403AD14}" type="presParOf" srcId="{A3B38D2F-DC87-1240-82E9-AC04FA4BCF42}" destId="{FE81E737-3CF9-4C4F-BCF3-58F1E03C9AA0}" srcOrd="1" destOrd="0" presId="urn:microsoft.com/office/officeart/2005/8/layout/vList5"/>
    <dgm:cxn modelId="{FC3FCFFA-799A-6B43-AF96-2AA2F149D9C1}" type="presParOf" srcId="{A3B38D2F-DC87-1240-82E9-AC04FA4BCF42}" destId="{2713AE2A-B3D2-6C40-9058-779C83B80AE5}" srcOrd="2" destOrd="0" presId="urn:microsoft.com/office/officeart/2005/8/layout/vList5"/>
    <dgm:cxn modelId="{B4A1AB8B-0921-A349-A225-8722A2DD6A41}" type="presParOf" srcId="{2713AE2A-B3D2-6C40-9058-779C83B80AE5}" destId="{5F18D974-029C-924A-8D38-C559A10A2605}" srcOrd="0" destOrd="0" presId="urn:microsoft.com/office/officeart/2005/8/layout/vList5"/>
    <dgm:cxn modelId="{D19DFA38-FFDD-7742-8309-A8EE1F8B3CB8}" type="presParOf" srcId="{2713AE2A-B3D2-6C40-9058-779C83B80AE5}" destId="{2C49798D-1AC0-824A-91E7-56466168A40A}" srcOrd="1" destOrd="0" presId="urn:microsoft.com/office/officeart/2005/8/layout/vList5"/>
    <dgm:cxn modelId="{60F54EFB-23E5-8A4A-AFF0-7852B67D109E}" type="presParOf" srcId="{A3B38D2F-DC87-1240-82E9-AC04FA4BCF42}" destId="{1F7AE1C1-4DFA-0F43-8A1D-B1F8D6B5068C}" srcOrd="3" destOrd="0" presId="urn:microsoft.com/office/officeart/2005/8/layout/vList5"/>
    <dgm:cxn modelId="{F5C6ADFC-2C6A-AB43-90AA-ACD4FD8C80FC}" type="presParOf" srcId="{A3B38D2F-DC87-1240-82E9-AC04FA4BCF42}" destId="{A70D654B-D7E5-7A45-B8C0-0ECED241F6C7}" srcOrd="4" destOrd="0" presId="urn:microsoft.com/office/officeart/2005/8/layout/vList5"/>
    <dgm:cxn modelId="{D796EAE0-8394-B94F-A224-02F39AD4F6BA}" type="presParOf" srcId="{A70D654B-D7E5-7A45-B8C0-0ECED241F6C7}" destId="{1424CBC2-3B0E-9948-BF0E-39BF80C352A5}" srcOrd="0" destOrd="0" presId="urn:microsoft.com/office/officeart/2005/8/layout/vList5"/>
    <dgm:cxn modelId="{B093D3D1-DBE7-6548-B2EC-820E8E32DC3F}" type="presParOf" srcId="{A70D654B-D7E5-7A45-B8C0-0ECED241F6C7}" destId="{A9655C04-85F1-5E46-8B3D-1102C262A17E}" srcOrd="1" destOrd="0" presId="urn:microsoft.com/office/officeart/2005/8/layout/vList5"/>
    <dgm:cxn modelId="{520A0525-CE9A-CD48-B404-6AD4028EF4CF}" type="presParOf" srcId="{A3B38D2F-DC87-1240-82E9-AC04FA4BCF42}" destId="{8E990C1F-5BB4-574D-97DE-CF5147CB17E5}" srcOrd="5" destOrd="0" presId="urn:microsoft.com/office/officeart/2005/8/layout/vList5"/>
    <dgm:cxn modelId="{AF22EF9F-E77B-E747-A460-9CCF59097ED7}" type="presParOf" srcId="{A3B38D2F-DC87-1240-82E9-AC04FA4BCF42}" destId="{4F08786C-6C5E-594F-927B-3F64A0703F40}" srcOrd="6" destOrd="0" presId="urn:microsoft.com/office/officeart/2005/8/layout/vList5"/>
    <dgm:cxn modelId="{86FFCFE8-DC33-BD4C-970B-5F00FDA7463C}" type="presParOf" srcId="{4F08786C-6C5E-594F-927B-3F64A0703F40}" destId="{91DEEE1D-F427-AA46-96E4-79C3085D186D}" srcOrd="0" destOrd="0" presId="urn:microsoft.com/office/officeart/2005/8/layout/vList5"/>
    <dgm:cxn modelId="{91C72E0F-D6D4-5A4B-9AE0-B5C7A87308F4}" type="presParOf" srcId="{4F08786C-6C5E-594F-927B-3F64A0703F40}" destId="{06803D1C-3ACF-564F-AEA8-93A24EEB9062}" srcOrd="1" destOrd="0" presId="urn:microsoft.com/office/officeart/2005/8/layout/vList5"/>
    <dgm:cxn modelId="{3A1AC313-B00F-4C4F-B232-C53C50D597C5}" type="presParOf" srcId="{A3B38D2F-DC87-1240-82E9-AC04FA4BCF42}" destId="{26E33A46-3D10-D94F-A1A9-CB03E666BB2D}" srcOrd="7" destOrd="0" presId="urn:microsoft.com/office/officeart/2005/8/layout/vList5"/>
    <dgm:cxn modelId="{11D4A6CE-9A84-804A-B0BD-D12A105C2F9B}" type="presParOf" srcId="{A3B38D2F-DC87-1240-82E9-AC04FA4BCF42}" destId="{8535E347-5CF4-0347-8DA6-0A38607FE0B9}" srcOrd="8" destOrd="0" presId="urn:microsoft.com/office/officeart/2005/8/layout/vList5"/>
    <dgm:cxn modelId="{45BFF53E-8748-0142-B1F5-C8580E8FC1C4}" type="presParOf" srcId="{8535E347-5CF4-0347-8DA6-0A38607FE0B9}" destId="{C2BBF453-6078-974A-AF93-1220FA987721}" srcOrd="0" destOrd="0" presId="urn:microsoft.com/office/officeart/2005/8/layout/vList5"/>
    <dgm:cxn modelId="{8320B2DF-FC30-0044-9F00-81467D742E5F}" type="presParOf" srcId="{8535E347-5CF4-0347-8DA6-0A38607FE0B9}" destId="{8A0276D4-17CD-204E-B09B-44020FA0A06D}" srcOrd="1" destOrd="0" presId="urn:microsoft.com/office/officeart/2005/8/layout/vList5"/>
    <dgm:cxn modelId="{8E701D95-C95B-8E4C-8780-A1DDEFF8A903}" type="presParOf" srcId="{A3B38D2F-DC87-1240-82E9-AC04FA4BCF42}" destId="{DCF94F58-4D9A-9140-99B6-4E488C36BE93}" srcOrd="9" destOrd="0" presId="urn:microsoft.com/office/officeart/2005/8/layout/vList5"/>
    <dgm:cxn modelId="{80E6B627-C15A-F241-A02F-144007EE811E}" type="presParOf" srcId="{A3B38D2F-DC87-1240-82E9-AC04FA4BCF42}" destId="{AB87070A-B79B-414B-B503-9FE206160E77}" srcOrd="10" destOrd="0" presId="urn:microsoft.com/office/officeart/2005/8/layout/vList5"/>
    <dgm:cxn modelId="{02BFFEAB-BA6E-D340-8E71-5803CA82F561}" type="presParOf" srcId="{AB87070A-B79B-414B-B503-9FE206160E77}" destId="{13BF20C5-C726-9A40-A714-AEA86BE750FC}" srcOrd="0" destOrd="0" presId="urn:microsoft.com/office/officeart/2005/8/layout/vList5"/>
    <dgm:cxn modelId="{FB185091-ED14-3A4B-ABDB-056C3AD0AA16}" type="presParOf" srcId="{AB87070A-B79B-414B-B503-9FE206160E77}" destId="{167D95A6-8634-FE42-8A0C-F2211FA42DCE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999539-014E-DC46-850A-FF2BDB69A4DD}">
      <dsp:nvSpPr>
        <dsp:cNvPr id="0" name=""/>
        <dsp:cNvSpPr/>
      </dsp:nvSpPr>
      <dsp:spPr>
        <a:xfrm>
          <a:off x="0" y="0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27D334-17E4-1444-9E09-E00E564DD1F0}">
      <dsp:nvSpPr>
        <dsp:cNvPr id="0" name=""/>
        <dsp:cNvSpPr/>
      </dsp:nvSpPr>
      <dsp:spPr>
        <a:xfrm>
          <a:off x="0" y="0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For the Unauthorized user test, we wanted to make sure each role has access to their functionality.</a:t>
          </a:r>
        </a:p>
      </dsp:txBody>
      <dsp:txXfrm>
        <a:off x="0" y="0"/>
        <a:ext cx="6900512" cy="1384035"/>
      </dsp:txXfrm>
    </dsp:sp>
    <dsp:sp modelId="{EC6E0699-926A-4F45-A236-434FE0C8C251}">
      <dsp:nvSpPr>
        <dsp:cNvPr id="0" name=""/>
        <dsp:cNvSpPr/>
      </dsp:nvSpPr>
      <dsp:spPr>
        <a:xfrm>
          <a:off x="0" y="1384035"/>
          <a:ext cx="6900512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9987A9-9836-5040-9ACB-CE841CFA7ACC}">
      <dsp:nvSpPr>
        <dsp:cNvPr id="0" name=""/>
        <dsp:cNvSpPr/>
      </dsp:nvSpPr>
      <dsp:spPr>
        <a:xfrm>
          <a:off x="0" y="1384035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We also want to test if the Logger functionality works, since we cannot move forward to generating, creating, and keeping track of users access.</a:t>
          </a:r>
        </a:p>
      </dsp:txBody>
      <dsp:txXfrm>
        <a:off x="0" y="1384035"/>
        <a:ext cx="6900512" cy="1384035"/>
      </dsp:txXfrm>
    </dsp:sp>
    <dsp:sp modelId="{BF7CFBAC-1995-5A4D-8BAA-37D46C6A2D25}">
      <dsp:nvSpPr>
        <dsp:cNvPr id="0" name=""/>
        <dsp:cNvSpPr/>
      </dsp:nvSpPr>
      <dsp:spPr>
        <a:xfrm>
          <a:off x="0" y="2768070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43BCA7-FAAE-8646-ACAF-C45A41B219F8}">
      <dsp:nvSpPr>
        <dsp:cNvPr id="0" name=""/>
        <dsp:cNvSpPr/>
      </dsp:nvSpPr>
      <dsp:spPr>
        <a:xfrm>
          <a:off x="0" y="2768070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For debris calculation, we wanted to ensure that the output is correct and accurate.</a:t>
          </a:r>
        </a:p>
      </dsp:txBody>
      <dsp:txXfrm>
        <a:off x="0" y="2768070"/>
        <a:ext cx="6900512" cy="1384035"/>
      </dsp:txXfrm>
    </dsp:sp>
    <dsp:sp modelId="{BB7CD860-8C63-2D47-9007-0111C02D1912}">
      <dsp:nvSpPr>
        <dsp:cNvPr id="0" name=""/>
        <dsp:cNvSpPr/>
      </dsp:nvSpPr>
      <dsp:spPr>
        <a:xfrm>
          <a:off x="0" y="4152105"/>
          <a:ext cx="6900512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3FBB33-EBB4-5342-88F7-071CA48505BA}">
      <dsp:nvSpPr>
        <dsp:cNvPr id="0" name=""/>
        <dsp:cNvSpPr/>
      </dsp:nvSpPr>
      <dsp:spPr>
        <a:xfrm>
          <a:off x="0" y="4152105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We also wanted to ensure our program can handle the information correctly and accurately, this ensures that the data is correct.</a:t>
          </a:r>
        </a:p>
      </dsp:txBody>
      <dsp:txXfrm>
        <a:off x="0" y="4152105"/>
        <a:ext cx="6900512" cy="13840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5AD155-4301-6646-BA51-4E21A15D3F76}">
      <dsp:nvSpPr>
        <dsp:cNvPr id="0" name=""/>
        <dsp:cNvSpPr/>
      </dsp:nvSpPr>
      <dsp:spPr>
        <a:xfrm rot="5400000">
          <a:off x="6872275" y="-3015881"/>
          <a:ext cx="556665" cy="6729984"/>
        </a:xfrm>
        <a:prstGeom prst="round2Same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We learned how to design scalable, object-oriented systems using patterns like MVC and Factory.</a:t>
          </a:r>
        </a:p>
      </dsp:txBody>
      <dsp:txXfrm rot="-5400000">
        <a:off x="3785616" y="97952"/>
        <a:ext cx="6702810" cy="502317"/>
      </dsp:txXfrm>
    </dsp:sp>
    <dsp:sp modelId="{01B7F2A3-9EC8-BE4B-9678-8129FDD56634}">
      <dsp:nvSpPr>
        <dsp:cNvPr id="0" name=""/>
        <dsp:cNvSpPr/>
      </dsp:nvSpPr>
      <dsp:spPr>
        <a:xfrm>
          <a:off x="0" y="1195"/>
          <a:ext cx="3785616" cy="695831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What did we learn with this assignments?</a:t>
          </a:r>
        </a:p>
      </dsp:txBody>
      <dsp:txXfrm>
        <a:off x="33968" y="35163"/>
        <a:ext cx="3717680" cy="627895"/>
      </dsp:txXfrm>
    </dsp:sp>
    <dsp:sp modelId="{2C49798D-1AC0-824A-91E7-56466168A40A}">
      <dsp:nvSpPr>
        <dsp:cNvPr id="0" name=""/>
        <dsp:cNvSpPr/>
      </dsp:nvSpPr>
      <dsp:spPr>
        <a:xfrm rot="5400000">
          <a:off x="6872275" y="-2285257"/>
          <a:ext cx="556665" cy="6729984"/>
        </a:xfrm>
        <a:prstGeom prst="round2Same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We grew by learning to divide responsibilities and integrate our individual work into a cohesive program.</a:t>
          </a:r>
        </a:p>
      </dsp:txBody>
      <dsp:txXfrm rot="-5400000">
        <a:off x="3785616" y="828576"/>
        <a:ext cx="6702810" cy="502317"/>
      </dsp:txXfrm>
    </dsp:sp>
    <dsp:sp modelId="{5F18D974-029C-924A-8D38-C559A10A2605}">
      <dsp:nvSpPr>
        <dsp:cNvPr id="0" name=""/>
        <dsp:cNvSpPr/>
      </dsp:nvSpPr>
      <dsp:spPr>
        <a:xfrm>
          <a:off x="0" y="731818"/>
          <a:ext cx="3785616" cy="695831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How did we grow as a student?</a:t>
          </a:r>
        </a:p>
      </dsp:txBody>
      <dsp:txXfrm>
        <a:off x="33968" y="765786"/>
        <a:ext cx="3717680" cy="627895"/>
      </dsp:txXfrm>
    </dsp:sp>
    <dsp:sp modelId="{A9655C04-85F1-5E46-8B3D-1102C262A17E}">
      <dsp:nvSpPr>
        <dsp:cNvPr id="0" name=""/>
        <dsp:cNvSpPr/>
      </dsp:nvSpPr>
      <dsp:spPr>
        <a:xfrm rot="5400000">
          <a:off x="6872275" y="-1554634"/>
          <a:ext cx="556665" cy="6729984"/>
        </a:xfrm>
        <a:prstGeom prst="round2Same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We split the project into front-end (UI), core logic (models), and utilities (Logger, Database).</a:t>
          </a:r>
        </a:p>
      </dsp:txBody>
      <dsp:txXfrm rot="-5400000">
        <a:off x="3785616" y="1559199"/>
        <a:ext cx="6702810" cy="502317"/>
      </dsp:txXfrm>
    </dsp:sp>
    <dsp:sp modelId="{1424CBC2-3B0E-9948-BF0E-39BF80C352A5}">
      <dsp:nvSpPr>
        <dsp:cNvPr id="0" name=""/>
        <dsp:cNvSpPr/>
      </dsp:nvSpPr>
      <dsp:spPr>
        <a:xfrm>
          <a:off x="0" y="1462441"/>
          <a:ext cx="3785616" cy="695831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How did we break up the problem to complete this task?</a:t>
          </a:r>
        </a:p>
      </dsp:txBody>
      <dsp:txXfrm>
        <a:off x="33968" y="1496409"/>
        <a:ext cx="3717680" cy="627895"/>
      </dsp:txXfrm>
    </dsp:sp>
    <dsp:sp modelId="{06803D1C-3ACF-564F-AEA8-93A24EEB9062}">
      <dsp:nvSpPr>
        <dsp:cNvPr id="0" name=""/>
        <dsp:cNvSpPr/>
      </dsp:nvSpPr>
      <dsp:spPr>
        <a:xfrm rot="5400000">
          <a:off x="6872275" y="-824011"/>
          <a:ext cx="556665" cy="6729984"/>
        </a:xfrm>
        <a:prstGeom prst="round2Same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We gained confidence in using abstraction, inheritance, and testing to structure real-world software.</a:t>
          </a:r>
        </a:p>
      </dsp:txBody>
      <dsp:txXfrm rot="-5400000">
        <a:off x="3785616" y="2289822"/>
        <a:ext cx="6702810" cy="502317"/>
      </dsp:txXfrm>
    </dsp:sp>
    <dsp:sp modelId="{91DEEE1D-F427-AA46-96E4-79C3085D186D}">
      <dsp:nvSpPr>
        <dsp:cNvPr id="0" name=""/>
        <dsp:cNvSpPr/>
      </dsp:nvSpPr>
      <dsp:spPr>
        <a:xfrm>
          <a:off x="0" y="2193064"/>
          <a:ext cx="3785616" cy="695831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How did you all grow in this course?</a:t>
          </a:r>
        </a:p>
      </dsp:txBody>
      <dsp:txXfrm>
        <a:off x="33968" y="2227032"/>
        <a:ext cx="3717680" cy="627895"/>
      </dsp:txXfrm>
    </dsp:sp>
    <dsp:sp modelId="{8A0276D4-17CD-204E-B09B-44020FA0A06D}">
      <dsp:nvSpPr>
        <dsp:cNvPr id="0" name=""/>
        <dsp:cNvSpPr/>
      </dsp:nvSpPr>
      <dsp:spPr>
        <a:xfrm rot="5400000">
          <a:off x="6872275" y="-93388"/>
          <a:ext cx="556665" cy="6729984"/>
        </a:xfrm>
        <a:prstGeom prst="round2Same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One key challenge was debugging cross-role user interaction and handling input validation.</a:t>
          </a:r>
        </a:p>
      </dsp:txBody>
      <dsp:txXfrm rot="-5400000">
        <a:off x="3785616" y="3020445"/>
        <a:ext cx="6702810" cy="502317"/>
      </dsp:txXfrm>
    </dsp:sp>
    <dsp:sp modelId="{C2BBF453-6078-974A-AF93-1220FA987721}">
      <dsp:nvSpPr>
        <dsp:cNvPr id="0" name=""/>
        <dsp:cNvSpPr/>
      </dsp:nvSpPr>
      <dsp:spPr>
        <a:xfrm>
          <a:off x="0" y="2923688"/>
          <a:ext cx="3785616" cy="695831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What are implementation challenges faced by the team?</a:t>
          </a:r>
        </a:p>
      </dsp:txBody>
      <dsp:txXfrm>
        <a:off x="33968" y="2957656"/>
        <a:ext cx="3717680" cy="627895"/>
      </dsp:txXfrm>
    </dsp:sp>
    <dsp:sp modelId="{167D95A6-8634-FE42-8A0C-F2211FA42DCE}">
      <dsp:nvSpPr>
        <dsp:cNvPr id="0" name=""/>
        <dsp:cNvSpPr/>
      </dsp:nvSpPr>
      <dsp:spPr>
        <a:xfrm rot="5400000">
          <a:off x="6872275" y="637235"/>
          <a:ext cx="556665" cy="6729984"/>
        </a:xfrm>
        <a:prstGeom prst="round2Same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We overcame challenges by adding custom exceptions and working iteratively with version control.</a:t>
          </a:r>
        </a:p>
      </dsp:txBody>
      <dsp:txXfrm rot="-5400000">
        <a:off x="3785616" y="3751068"/>
        <a:ext cx="6702810" cy="502317"/>
      </dsp:txXfrm>
    </dsp:sp>
    <dsp:sp modelId="{13BF20C5-C726-9A40-A714-AEA86BE750FC}">
      <dsp:nvSpPr>
        <dsp:cNvPr id="0" name=""/>
        <dsp:cNvSpPr/>
      </dsp:nvSpPr>
      <dsp:spPr>
        <a:xfrm>
          <a:off x="0" y="3654311"/>
          <a:ext cx="3785616" cy="695831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How did the team overcome the challenges?</a:t>
          </a:r>
        </a:p>
      </dsp:txBody>
      <dsp:txXfrm>
        <a:off x="33968" y="3688279"/>
        <a:ext cx="3717680" cy="6278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C37B7-D5ED-2545-839E-08B8900748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4DEFEC-7289-354A-BF1D-2C8DF0A05F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1B43F3-951E-F94D-A2F6-33EC21B81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FB448-E345-D44F-BADF-C7ECBF20981C}" type="datetimeFigureOut">
              <a:rPr lang="en-US" smtClean="0"/>
              <a:t>4/28/25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D8E19-AE84-0749-BF71-3D4EBF84F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B56C5-1041-1C4C-8FAB-121EAA443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649E5-C7EF-4B46-ACBC-58D8720D6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431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7D484-3172-F742-ABE4-D0A3A5689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B53330-0159-3C4D-AF65-483C1E341B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50A222-D324-684A-97F8-9C5F64CC2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FB448-E345-D44F-BADF-C7ECBF20981C}" type="datetimeFigureOut">
              <a:rPr lang="en-US" smtClean="0"/>
              <a:t>4/28/25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6A4513-9DBE-294B-8BA2-07A2D58EE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813E39-B999-5647-BEDD-7D8262D3E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649E5-C7EF-4B46-ACBC-58D8720D6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507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2AA3A8-7927-9D41-8E3A-A4F1EE0C6D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05193F-5EE4-034E-8888-E286E334D6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54CBC6-AF80-2D4C-99F8-75F777D46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FB448-E345-D44F-BADF-C7ECBF20981C}" type="datetimeFigureOut">
              <a:rPr lang="en-US" smtClean="0"/>
              <a:t>4/28/25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8DA93-410A-614B-BAC3-AFE7B811B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44FA36-3FCC-A64E-AD77-E8449CD9E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649E5-C7EF-4B46-ACBC-58D8720D6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997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763D5-01A8-E14B-8B28-9DD7D747E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67DD3-09D1-3145-95C1-AC8500FA88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7ACA5D-0612-3848-9351-D601670F4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FB448-E345-D44F-BADF-C7ECBF20981C}" type="datetimeFigureOut">
              <a:rPr lang="en-US" smtClean="0"/>
              <a:t>4/28/25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B24C03-9E3C-9247-89C9-39708ECDD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35F8E5-7885-7146-A2D4-7F8285904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649E5-C7EF-4B46-ACBC-58D8720D6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96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522D7-1623-F94C-8171-EEE0BA8C1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83D3B1-8B4D-274B-B4CA-41DE231ABC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D81F1-C532-6A43-9F18-5FEB43C52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FB448-E345-D44F-BADF-C7ECBF20981C}" type="datetimeFigureOut">
              <a:rPr lang="en-US" smtClean="0"/>
              <a:t>4/28/25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0B09D8-FAC2-0641-8C3E-48DEB92DF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FD998B-ABF1-7C45-BD90-9F9F8604C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649E5-C7EF-4B46-ACBC-58D8720D6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05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9E208-9810-284C-83BC-7BDCD4CEC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C3830-547B-4E45-B7F7-6DEB24EC0F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F8AA1D-0C12-EC4E-AE65-263D14D193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9AD769-31DA-9043-94C5-A6C00CB1B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FB448-E345-D44F-BADF-C7ECBF20981C}" type="datetimeFigureOut">
              <a:rPr lang="en-US" smtClean="0"/>
              <a:t>4/28/25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810250-182B-8B45-B0BF-F6BFE7D00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57759A-4E52-A841-84AE-BF2AE5162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649E5-C7EF-4B46-ACBC-58D8720D6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560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21F0B-63B9-4D42-82CD-7453E8997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4DD476-B77C-7E4E-95A9-19C61E0DE5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4C89C8-1249-5A43-95C4-95DEC63ED9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3F8ED0-9286-9740-9F67-F911D8F9CD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93C58C-57D5-774A-8BAC-9304EFB85B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432982-DB7F-C247-AB1D-E83D7E675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FB448-E345-D44F-BADF-C7ECBF20981C}" type="datetimeFigureOut">
              <a:rPr lang="en-US" smtClean="0"/>
              <a:t>4/28/25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DA6E01-B9D3-D644-A530-44F683432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DC4B46-51BF-DA42-ABDB-8263B26E3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649E5-C7EF-4B46-ACBC-58D8720D6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436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46C20-4A71-EE48-95D1-76F6636A8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47D260-3577-2C48-BE98-84D106736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FB448-E345-D44F-BADF-C7ECBF20981C}" type="datetimeFigureOut">
              <a:rPr lang="en-US" smtClean="0"/>
              <a:t>4/28/25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757736-B1BB-514B-B075-B88177BAB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88FD56-4738-104C-ADA7-7095AB9E1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649E5-C7EF-4B46-ACBC-58D8720D6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727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CF2954-2BBB-BB4C-B747-77ED41545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FB448-E345-D44F-BADF-C7ECBF20981C}" type="datetimeFigureOut">
              <a:rPr lang="en-US" smtClean="0"/>
              <a:t>4/28/25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ECFB2C-F185-4E42-91AF-8EFD08783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2B2C3B-81D8-094C-A4E8-BCE2574EF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649E5-C7EF-4B46-ACBC-58D8720D6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045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2D913-2EFC-F74C-A701-CD0D7A851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815CE-98F5-9C47-9CA5-E24EB8A4D6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A1B933-9305-4C49-A52C-A835DF6B9E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3952C3-CB12-7746-8DC0-40071ED24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FB448-E345-D44F-BADF-C7ECBF20981C}" type="datetimeFigureOut">
              <a:rPr lang="en-US" smtClean="0"/>
              <a:t>4/28/25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185743-B32D-8548-AB42-E13229F39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83616B-0794-0E4F-831F-E5225A396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649E5-C7EF-4B46-ACBC-58D8720D6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025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DF028-CC56-7C40-8D54-394F251F3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57D36C-F642-4047-943D-8D979FEDDA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5D095A-43C8-F44F-87F2-BD9A1D4B7D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2D61D6-E10B-3D40-9F91-34CE299B3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FB448-E345-D44F-BADF-C7ECBF20981C}" type="datetimeFigureOut">
              <a:rPr lang="en-US" smtClean="0"/>
              <a:t>4/28/25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80F9A-1FE0-C64D-B09E-3633DF649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5A4A90-EA5E-B14E-AF17-E4A3B0C6A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649E5-C7EF-4B46-ACBC-58D8720D6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829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B87927-6B7F-2D44-A45B-B6D94EEFF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4E0284-2198-5041-A770-A28C8EA725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5B77F5-0A73-1F45-A7DE-741BB5D309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9FB448-E345-D44F-BADF-C7ECBF20981C}" type="datetimeFigureOut">
              <a:rPr lang="en-US" smtClean="0"/>
              <a:t>4/28/25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F036E4-E109-BD46-80BA-5D80DE9E7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6AD103-2777-FC48-AE73-F4756860A4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7649E5-C7EF-4B46-ACBC-58D8720D6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647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F3422C-73E5-FC4D-9376-8C2E8CC767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1093788"/>
            <a:ext cx="10506455" cy="2967208"/>
          </a:xfrm>
        </p:spPr>
        <p:txBody>
          <a:bodyPr>
            <a:normAutofit/>
          </a:bodyPr>
          <a:lstStyle/>
          <a:p>
            <a:pPr algn="l"/>
            <a:r>
              <a:rPr lang="en-US" sz="8000"/>
              <a:t>Runtime Terrors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36D9C8-CA8E-514A-A1EC-E6FB1E824C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00924" y="4619624"/>
            <a:ext cx="3946779" cy="1038225"/>
          </a:xfrm>
        </p:spPr>
        <p:txBody>
          <a:bodyPr>
            <a:normAutofit/>
          </a:bodyPr>
          <a:lstStyle/>
          <a:p>
            <a:pPr algn="r"/>
            <a:r>
              <a:rPr lang="en-US"/>
              <a:t>Team Members:</a:t>
            </a:r>
          </a:p>
          <a:p>
            <a:pPr algn="r"/>
            <a:r>
              <a:rPr lang="en-US"/>
              <a:t>Diego Acosta, Miguel Padilla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598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A05827-217E-3842-8965-B4ED74E8B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UML Use Case Diagram</a:t>
            </a:r>
          </a:p>
        </p:txBody>
      </p:sp>
      <p:sp>
        <p:nvSpPr>
          <p:cNvPr id="28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diagram of a data analysis system&#10;&#10;AI-generated content may be incorrect.">
            <a:extLst>
              <a:ext uri="{FF2B5EF4-FFF2-40B4-BE49-F238E27FC236}">
                <a16:creationId xmlns:a16="http://schemas.microsoft.com/office/drawing/2014/main" id="{BDBA84DD-E270-DA94-D38A-9048254FA1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8043" y="640080"/>
            <a:ext cx="6167122" cy="555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838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2B241A-688F-8D4D-84C9-46D45B655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UML Class Diagram</a:t>
            </a:r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F8CE4F-8F8B-7336-03D7-758BC0E008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4879" y="640080"/>
            <a:ext cx="5873449" cy="555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681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B568CC-462B-7F4D-8055-6C41F0F4D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/>
              <a:t>UML State Diagram</a:t>
            </a:r>
          </a:p>
        </p:txBody>
      </p:sp>
      <p:sp>
        <p:nvSpPr>
          <p:cNvPr id="26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diagram of a company&#10;&#10;AI-generated content may be incorrect.">
            <a:extLst>
              <a:ext uri="{FF2B5EF4-FFF2-40B4-BE49-F238E27FC236}">
                <a16:creationId xmlns:a16="http://schemas.microsoft.com/office/drawing/2014/main" id="{CB99564B-01B5-601D-552E-08D8AE5CCB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" y="3484039"/>
            <a:ext cx="5614416" cy="1922937"/>
          </a:xfrm>
          <a:prstGeom prst="rect">
            <a:avLst/>
          </a:prstGeom>
        </p:spPr>
      </p:pic>
      <p:pic>
        <p:nvPicPr>
          <p:cNvPr id="7" name="Picture 6" descr="A diagram of a software development&#10;&#10;AI-generated content may be incorrect.">
            <a:extLst>
              <a:ext uri="{FF2B5EF4-FFF2-40B4-BE49-F238E27FC236}">
                <a16:creationId xmlns:a16="http://schemas.microsoft.com/office/drawing/2014/main" id="{FB56B630-5532-ACBE-626A-9302DF7D9F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4496" y="3519130"/>
            <a:ext cx="5614416" cy="1852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569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E1676B-1363-E644-85F7-3DFA72D9A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200"/>
              <a:t>How did we use Object-Oriented Programming?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F3B3A-966D-344D-AA5A-511605E3AB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000"/>
              <a:t>Our approach of using OO Programing</a:t>
            </a:r>
          </a:p>
          <a:p>
            <a:pPr lvl="1"/>
            <a:r>
              <a:rPr lang="en-US" sz="2000"/>
              <a:t>Abstraction: We defined a generalized User abstract class that represents any system user. This allows us to focus on shared behavior (getUsername(), displayMenu()) without worrying about implementation details in subclasses.</a:t>
            </a:r>
          </a:p>
          <a:p>
            <a:pPr lvl="1"/>
            <a:r>
              <a:rPr lang="en-US" sz="2000"/>
              <a:t>Encapsulation: All class data (e.g., username, role, recordId, conjunctionCount) was made private, with public getters/setters to control access. This prevents external classes from directly modifying internal object state.</a:t>
            </a:r>
          </a:p>
          <a:p>
            <a:pPr lvl="1"/>
            <a:r>
              <a:rPr lang="en-US" sz="2000"/>
              <a:t>Polymorphism: We used polymorphism when storing User references to different subclasses like Scientist, Administrator, and SpaceAgencyRep. This allows calling displayMenu() on a User reference and executing the correct method dynamically.</a:t>
            </a:r>
          </a:p>
          <a:p>
            <a:pPr lvl="1"/>
            <a:r>
              <a:rPr lang="en-US" sz="2000"/>
              <a:t>Inheritance: The classes Scientist, Administrator, and SpaceAgencyRep all extend the abstract User class. This structure lets each role customize behavior while reusing shared logic.</a:t>
            </a:r>
          </a:p>
        </p:txBody>
      </p:sp>
    </p:spTree>
    <p:extLst>
      <p:ext uri="{BB962C8B-B14F-4D97-AF65-F5344CB8AC3E}">
        <p14:creationId xmlns:p14="http://schemas.microsoft.com/office/powerpoint/2010/main" val="918821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E1676B-1363-E644-85F7-3DFA72D9A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How did we use Design Patterns?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F3B3A-966D-344D-AA5A-511605E3AB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200" b="1"/>
              <a:t>Factory Pattern</a:t>
            </a:r>
            <a:r>
              <a:rPr lang="en-US" sz="2200"/>
              <a:t>: Used to create different user roles (Scientist, Admin, etc.) dynamically in UserExt.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1"/>
              <a:t>Why</a:t>
            </a:r>
            <a:r>
              <a:rPr lang="en-US" sz="2200"/>
              <a:t>: To simplify user creation logic and allow for easy extension of new roles.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1"/>
              <a:t>How</a:t>
            </a:r>
            <a:r>
              <a:rPr lang="en-US" sz="2200"/>
              <a:t>: UserExt.createUser() returns the correct subclass of User based on the input role.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1"/>
              <a:t>MVC Pattern</a:t>
            </a:r>
            <a:r>
              <a:rPr lang="en-US" sz="2200"/>
              <a:t>:</a:t>
            </a:r>
          </a:p>
          <a:p>
            <a:pPr lvl="1"/>
            <a:r>
              <a:rPr lang="en-US" sz="2200" b="1"/>
              <a:t>Model</a:t>
            </a:r>
            <a:r>
              <a:rPr lang="en-US" sz="2200"/>
              <a:t>: SpaceObject, Database</a:t>
            </a:r>
          </a:p>
          <a:p>
            <a:pPr lvl="1"/>
            <a:r>
              <a:rPr lang="en-US" sz="2200" b="1"/>
              <a:t>View</a:t>
            </a:r>
            <a:r>
              <a:rPr lang="en-US" sz="2200"/>
              <a:t>: Console via UI</a:t>
            </a:r>
          </a:p>
          <a:p>
            <a:pPr lvl="1"/>
            <a:r>
              <a:rPr lang="en-US" sz="2200" b="1"/>
              <a:t>Controller</a:t>
            </a:r>
            <a:r>
              <a:rPr lang="en-US" sz="2200"/>
              <a:t>: RunSimulation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200"/>
          </a:p>
          <a:p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3942579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8D2883-9F7A-174A-B211-01DED8629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5400"/>
              <a:t>JUnit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DF3747A-922B-0233-D680-BF967AC6C8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9905685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2748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1DFB107-832E-981A-521F-5EEACC059BA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B47AF5-3745-5F49-9D33-A9A5B801F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Reflections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C73E9BE-DB6E-42F1-7212-B0B643FEE6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882710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978322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11527</TotalTime>
  <Words>492</Words>
  <Application>Microsoft Macintosh PowerPoint</Application>
  <PresentationFormat>Widescreen</PresentationFormat>
  <Paragraphs>38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Runtime Terrors</vt:lpstr>
      <vt:lpstr>UML Use Case Diagram</vt:lpstr>
      <vt:lpstr>UML Class Diagram</vt:lpstr>
      <vt:lpstr>UML State Diagram</vt:lpstr>
      <vt:lpstr>How did we use Object-Oriented Programming?</vt:lpstr>
      <vt:lpstr>How did we use Design Patterns?</vt:lpstr>
      <vt:lpstr>JUnit</vt:lpstr>
      <vt:lpstr>Reflections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Mejia, Daniel M</dc:creator>
  <cp:lastModifiedBy>Padilla, Miguel R</cp:lastModifiedBy>
  <cp:revision>9</cp:revision>
  <dcterms:created xsi:type="dcterms:W3CDTF">2019-11-19T17:16:32Z</dcterms:created>
  <dcterms:modified xsi:type="dcterms:W3CDTF">2025-05-07T04:00:14Z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73649dc-6fee-4eb8-a128-734c3c842ea8_Enabled">
    <vt:lpwstr>true</vt:lpwstr>
  </property>
  <property fmtid="{D5CDD505-2E9C-101B-9397-08002B2CF9AE}" pid="3" name="MSIP_Label_b73649dc-6fee-4eb8-a128-734c3c842ea8_SetDate">
    <vt:lpwstr>2023-07-27T01:19:02Z</vt:lpwstr>
  </property>
  <property fmtid="{D5CDD505-2E9C-101B-9397-08002B2CF9AE}" pid="4" name="MSIP_Label_b73649dc-6fee-4eb8-a128-734c3c842ea8_Method">
    <vt:lpwstr>Standard</vt:lpwstr>
  </property>
  <property fmtid="{D5CDD505-2E9C-101B-9397-08002B2CF9AE}" pid="5" name="MSIP_Label_b73649dc-6fee-4eb8-a128-734c3c842ea8_Name">
    <vt:lpwstr>defa4170-0d19-0005-0004-bc88714345d2</vt:lpwstr>
  </property>
  <property fmtid="{D5CDD505-2E9C-101B-9397-08002B2CF9AE}" pid="6" name="MSIP_Label_b73649dc-6fee-4eb8-a128-734c3c842ea8_SiteId">
    <vt:lpwstr>857c21d2-1a16-43a4-90cf-d57f3fab9d2f</vt:lpwstr>
  </property>
  <property fmtid="{D5CDD505-2E9C-101B-9397-08002B2CF9AE}" pid="7" name="MSIP_Label_b73649dc-6fee-4eb8-a128-734c3c842ea8_ActionId">
    <vt:lpwstr>90280cf3-f6dd-4226-a1e5-80d1aba41bdd</vt:lpwstr>
  </property>
  <property fmtid="{D5CDD505-2E9C-101B-9397-08002B2CF9AE}" pid="8" name="MSIP_Label_b73649dc-6fee-4eb8-a128-734c3c842ea8_ContentBits">
    <vt:lpwstr>0</vt:lpwstr>
  </property>
</Properties>
</file>