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Action1.xml" ContentType="application/vnd.ms-office.inkAction+xml"/>
  <Override PartName="/ppt/notesSlides/notesSlide3.xml" ContentType="application/vnd.openxmlformats-officedocument.presentationml.notesSlide+xml"/>
  <Override PartName="/ppt/ink/inkAction2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922" autoAdjust="0"/>
  </p:normalViewPr>
  <p:slideViewPr>
    <p:cSldViewPr snapToGrid="0">
      <p:cViewPr varScale="1">
        <p:scale>
          <a:sx n="95" d="100"/>
          <a:sy n="95" d="100"/>
        </p:scale>
        <p:origin x="145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44304" units="1/cm"/>
          <inkml:channelProperty channel="Y" name="resolution" value="35.47297" units="1/cm"/>
          <inkml:channelProperty channel="T" name="resolution" value="1" units="1/dev"/>
        </inkml:channelProperties>
      </inkml:inkSource>
      <inkml:timestamp xml:id="ts0" timeString="2020-03-23T20:05:24.3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8819" units="cm"/>
      <inkml:brushProperty name="height" value="0.35278" units="cm"/>
      <inkml:brushProperty name="color" value="#00B050"/>
      <inkml:brushProperty name="tip" value="rectangle"/>
      <inkml:brushProperty name="rasterOp" value="maskPen"/>
    </inkml:brush>
  </inkml:definitions>
  <iact:action type="add" startTime="10458">
    <iact:property name="dataType"/>
    <iact:actionData xml:id="d0">
      <inkml:trace xmlns:inkml="http://www.w3.org/2003/InkML" xml:id="stk0" contextRef="#ctx0" brushRef="#br0">14197 1050 0,'17'0'15,"0"0"-9,1 0 9,-18-17-14,17 17 2,0 0 1,0 0-3,0 0 3,1-17-3,-1 17 0,0 0 1,0-17-1,0 17 0,1 0 0,-1 0 0,0 0 1,0 0-1,1 0 0,-1 0 0,17-18 1,-17 18-1,1 0 0,-1 0 0,0-17 0,0 17 0,0 0 0,1 0 0,16 0 0,-17 0 0,0 0 1,1 0-1,16 0 0,-17-17 2,18 17-1,-1 0-2,1-17 2,-18 17-1,0 0 1,0 0-1,0-17 0,1 17 1,-1 0-1,0 0-1,0 0 2,0 0-2,1 0 3,-1 0-3,0 0 1,0-18 1,0 18-1,1 0 0,-1 0 0,0 0 1,0 0-1,1-17 0,-1 17 1,0 0 0,0 0-1,0 0 2,1 0-2,16 0 2,-17 0-2,0 0 0,1 0 0,-1 0 2,0 0-2,0 0-1,0 0 1,1 0 0,-1 0 0,0 0 0,17 0 1,-16 0-1,-1 0 0,17 0 0,-16 0 0,-1 0 0,0 0 0,17 17 0,-16-17 0,16 0 0,-17 0 0,0 0-1,18 0 2,-1 0-1,-17 0 1,18 18 0,-1-18-1,1 0-1,-1 0 1,-17 0 0,18 0 0,-18 17 0,17-17 0,1 0 0,-1 0 0,1 0 0,-1 0 0,0 0 0,1 0 0,-18 0 0,35 0 1,-18 0-1,1 17-1,-1-17 1,0 0 0,-16 0 0,16 0 0,0 17 0,1-17 0,-1 0 0,18 0 0,-35 0 0,18 0 0,-1 0 0,-17 17 0,35-17 0,-35 0 0,17 0 0,1 0-1,-18 0 2,17 0-1,1 0 0,-1 0 0,-17 0 0,18-17 0,-1 17 0,-16 0 0,16 0 0,-17 0 0,18 0 0,-18 0 0,0 0 0,17 0 0,-16-17 0,-1 17 0,17 0 0,-17 0 0,1-17 0,-1 17 0,0 0 0,17 0 0,-16 0 0,-1 0 0,0-17 0,0 17 0,1 0 0,-1 0 0,0 0 0,17 0 0,-34-18 0,18 18 0,-1 0 1,17 0-1,-17 0 0,1 0 1,-1 0-1,0 0 0,69-17 7,-69 17-5,0 0-2,1 0 0,-1 0 0,0 0 1,0 0 1,1 0-1,-1 0 0,0 0 1,0 0-2,0 0 2,1 0 0,-1 0-2,0 0 1,0 0 1,0 0-1,1 0 1,-1 0-2,-17-17 0,17 17 0,0 0 1,0 0 1,1 0-2,-1 0 1,0 0 0,0 0-1,0 0 3,1 0-3,-1 0 2,0 0-2,0 0 1,1 0 1,-1 0 0,0 0-2,0 0 0,0 0 1,1 0 0,-1 0 0,0 0 0,0 0 1,18 0-1,-18 0 1,0 0-1,0 0 0,0 0-1,1 0 1,-1 0 9,69 0-11,-69 0 2,0 0-1,-17-17 0,35 17 0,-18 0 2,0 0-2,0 0 2,1 0-2,-1 0 0,0 0 0,0 0 2,0 0-2,1 0 0,-1 0 0,0 0 0,0 0 0,18 0 1,-18 0 1,0 0-1,0 0-1,18 0 2,-18 0-3,0 0 1,18 0 1,-18 0 1,0 0-2,0 0 0,0 0 0,1 0 0,-1 0 1,0 0 1,0 0-2,0 0-1,1 0 1,-1 0 0,0 0 2,0 0-2,0 0 0,1 0 0,-1 0 2,0 0-2,0 0 0,1-18 0,-1 18 0,0 0 1,0 0 0,0 0-1,1 0 0,-1 0 1,0 0-1,0 0 0,0 0 1,1-17 0,-1 17-1,0 0 1,0 0 0,0 0 0,1 0-1,-1 0 0,0 0 2,0 0-2,-17-17 0,17 17 1,1 0-1,-1 0 2,0 0-1,0 0-1,1 0 3,-1-17-3,0 17 0,0 0 1,0 0 3,1 0-3,-1 0 0,-17-17 0,17 17-1,0 0 2,0 0 0,1 0-1,-1 0 3,-17-18-5,17 18 1,0 0 5,0 0-5,1 0 2,-1 0-1,0 0 1,0 0-1,0 0-1,1 0 3,-1 0-3,0 0 3,0-17-2,1 17 1,-1 0 0,0 0-2,0 0 1,0 0 0,1 0 1,-1 0 0,0 0-3,0 0 3,0 0-2,1 0 2,-1 0-2,0 0 1,0 0 0,0 0 0,1 0 0,-1 0 0,0 0-1,0 0 1,0 0 1,1 0-2,-1 0 0,0 0 1,0 0 2,1 0-4,-1 0 2,0 0 0,0 0 0,0 0-2,1 0 2,-1 0-1,-17 17 0,17-17 0,0 0 0,0 0 0,1 0 1,16 0 1,-17 0 0,0 0-3,1 0 3,16 0-2,-17 0 2,1 0-2,-1 0 1,17 0-1,-17 0 0,1 0 2,-1 0-2,0 0 1,0 0-1,0 0 0,18 0 1,-18 0-1,17 0 1,-16 0 0,-1 0-1,0 0 1,0 0 0,0 0 0,1 0-2,16 0 1,-17 0 1,-17 18-1,18-18 1,-1 0-1,0 0 0,0 0 0,0 0 3,1 17-4,16-17 3,-17 0-2,18 0 1,-1 0 0,-17 0 3,0 0-4,1 0 0,-1 0 0,0 0 1,0 0-1,0 0 1,18 0-1,-18 0 4,0 0-5,1 0 3,-1 0-2,0 0 1,0 0 1,0 0-2,1 0 0,-1 0 1,0 0 0,0 0 1,0-17-1,1 17 0,-1 0 0,0 0 0,0 0 1,0 0-1,1 0 1,-1 0-1,0-18 2,0 18-1,0 0-2,1 0 0,-1 0 2,0 0-1,0 0 1,1 0 1,-1 0-4,-17-17 3,17 17 0,0 0 1,0 0-3,1 0 1,-1 0 2,0 0-1,0 0 1,0 0-2,1 0 0,-1 0 3,0 0-3,0 0 0,0 0 0,1 0 1,-1 0 0,0 0-2,0 0 1,0 0 0,1 0 1,-1 0-1,0 0 0,-17-17-1,17 17 0,1 0 2,-1 0 0,0 0-3,0 0 3,0 0 0,1 0-2,-1 0 2,0 0-1,0 0-2,0 0 5,1 0-4,-1 0 2,0 0-2,0 0 4,0 0-2,1 0-1,-1 0 1,0 0-1,0 0 3,1 0-1,-1 0 0,0 0-1,0 0 0,0 0 0,1 0 57,240 0-59,-241 0 1,0 0 9,0 0-3,1 0 1,-1 0-8,0 17 3,0-17-2,0 0 2,1 0-1,-1 17 1,0-17 0,0 0-3,-17 18 0,17-18 4,1 0-1,-1 0 5,0 0-2,0 0 1,-17 17-4,17-17 3,-17 17-2,18-17-1,-1 17 1,0 0 0,0 1-2,-17-1 1,17 17-2,1-34 0,-18 18 0,0-1-1,0 0 2,17 0-1,-17 0-1,17-17 0,-17 18 1,0-1-1,0 0 0,0 0 1,0 0-1,17-17 1,-17 18 0,0-1 0,0 0 1,0 0-2,18-17 1,-18 18-1,0-1 0,0 0 2,0 0 0,0 0-1,0 1 0,0-1 0,0 0 3,0 0-4,17 0 2,-17 1-3,0-1 5,0 0-3,0 0-2,0 1 2,17-18-1,-17 17 3,0 17-4,0-17 2,0 1 2,17-18-2,-17 17-2,0 0 1,0 0 0,0 0 1,0 1 1,0-1-2,0 0 0,0 0 1,17-17-1,-17 18 1,0 16 0,0-17 1,0 0-3,0 1 2,0-1 1,0 0-2,18 0 0,-18 0 1,0 1 0,0-1-2,0 0 3,0 0-2,0 1 2,0 16-2,0-17 0,0 0 2,0 1-2,0-1 0,0 0 1,0 0-1,0 0 2,0 1-2,0-1 0,0 0 0,0 0 0,0 0 1,0 1-1,0 16 0,0-17 1,0 18-1,0-18 1,-18 0 0,18 0 1,0 18-2,0-18 0,-17 0 1,17 0-1,0 1 0,0-1 2,0 0-2,0 0 1,-17-17-2,17 18 1,0 16 1,0-17-1,0 0 1,0 1 0,0-1-1,0 0 1,0 0-1,-17 0 2,17 18-2,0-18 2,0 0-2,0 1 1,0-1-1,-17-17 0,17 17 1,0 0-1,0 0 0,0 1 0,0-1 0,0 0 2,0 0-2,0 18 0,-18-18 1,18 0-1,0 0 0,0 1 0,0-1 0,0 0 1,-17 0-1,17 0 0,0 1 0,0-1 1,0 0 0,0 0 0,0 35-1,-17-18 1,17-16 0,0-1-1,0 0 0,0 17 0,0-16 1,0-1-1,-17 0 0,17 17 1,0-16 1,0-1-2,0 0-1,0 0 1,0 1 1,0-1-1,-18 0 0,18 0 1,0 0-1,0 1 0,0-1 0,0 0 0,0 0 1,0 0-1,0 1 1,0-1-1,0 0 0,0 0 0,0 18 0,0-18 0,-17 0 0,17 18 1,0-18 1,0 0-2,0 0 0,0 0 0,0 1 0,0-1 1,0 0-1,0 18 0,0-18 3,0 0-3,0 0 0,0 0 0,0 1 0,0-1 0,0 0 1,0 0-1,0 0 0,0 1 1,0-1-1,0 0 0,0 0 0,0 1 0,0-1 1,0 0-1,0 0 1,0 0-2,0 1 2,0-1-1,0 0 0,0 0 1,17 0-1,-17 18 1,0-18-1,0 0 0,0 1 0,0-1 0,0 17 0,0-17 0,0 1 0,0-1 1,0 17-1,0-17 0,0 1 1,0 16-2,0-17 2,0 1-1,0-1 1,0 17-1,0-17 0,0 1 0,0-1 1,0 17-1,0-17 0,0 18 1,18-18-1,-18 0 0,0 0 1,0 1-1,0-1-1,0 0 2,0 0-1,17 1 0,-17-1 0,0 17 0,0-17 1,0 1-1,0-1 0,0 0 1,0 0-1,0 18 1,0-18 0,0 0-1,0 0 0,0 1 0,17-1 1,-17 0-1,0 0 1,0 0-1,0 1 0,0-1 0,17 0 2,-17 0-2,0 18 0,0-18 1,0 0 0,0 18 0,18-18 1,-18 0-2,0 0 1,0 18 0,17-18 2,-17 0-3,0 0 1,0 0 1,17-17-2,-17 18 0,0-1 0,0 0 2,0 0-2,0 1 1,0-1-1,17 0 3,-17 0-1,0 0-2,0 1 2,0-1-1,0 0 0,0 0 0,0 0 0,0 1-1,0-1 2,0 0-2,0 0 1,0 1 0,0-1-1,0 0 1,0 0 0,0 0 0,0 1-1,0-1 1,0 0-1,0 0 1,0 0-1,0 18 1,0-18-1,0 0 1,0 18 0,0-18 0,0 17-1,0-16 0,0-1-1,0 0 2,0 0-1,0 0 0,0 1 1,0-1-1,0 0 0,0 0 0,0 1-1,0-1 2,0 0-1,0 17 0,0-16 1,0-1-1,0 0 0,0 17 0,0-16 0,17-1 1,-17 0-1,0 0 0,0 1 0,0 16 0,0-17 1,0 18 1,0-18-2,0 17 0,18-17 1,-18 1-1,0-1 0,0 17 0,17-16 1,-17-1 0,17 0-1,-17 0 2,0 18-2,0-18 1,0 17 0,0-17-1,0 1 1,0-1 0,0 0-1,0 0 0,0 1 0,0-1 1,17-17 0,-17 34 0,0-17-1,0 1 0,0-1 1,17 0-1,-17 0 0,0 0 0,0 1 0,0 16 0,0-17 0,0 1 1,0-1-1,0 0 1,0 0-1,0 0 0,0 1 0,0-1 0,0 0 1,0 0-1,0 18 0,0-18 0,0 0 1,0 0-1,0 1 0,0-1 0,0 0 0,0 0 0,0 18 1,0-18-1,18 0 1,-18 0-1,0 0 0,0 1 1,0-1-1,0 0 1,0 0-1,0 0 0,0 1 1,0-1 1,0 0-2,0 0 1,0 1 0,0-1 1,0 0-2,0 0 1,0 0-1,0 1 1,0-1 1,0 0-1,0 0 4,0 0-5,0 1 3,0-1 1,0 0 2,0 0-4,0 1 2,0-1-1,0 0 16,0 0-12,0 0-6,0 1 19,0-1-2,0 0-14,0 0 3,0 0-2,-18-17 66,1 0-67,0 0 0,0 0-1,0 0 0,-1 0 0,1 0-2,17-17 2,-17 17-3,0 0 3,0 0 0,-1 0-2,1 0 1,0 0-2,0 0 2,-1 0-1,1 0 3,0 0-3,0 0-1,0 0 1,-1 0-1,18-17 1,-17 17-1,0 0 1,0 0-1,0 0 2,-18-17-1,18 17 0,0 0-1,0 0 1,-1 0-1,1 0 1,0-17-1,0 17 0,0 0 1,-1 0-1,-16 0 1,17 0-1,-1 0 1,1 0 1,0 0-2,0 0 0,0 0 0,-1 0 1,1 0-1,0-18 0,0 18 0,0 0 1,-18 0 1,18 0-2,0 0 1,17-17 0,-17 17-2,-1 0 1,1 0 1,0 0-1,0 0 0,0 0 1,-1 0-1,1 0 1,0 0-2,0 0 2,-1 0-1,1 0 1,0 0-1,-17 0 0,16 0 1,1 0-1,0 0 1,0-17-1,0 17 1,-1 0-1,1 0 0,0 0 1,-17 0-1,16 0 1,1 0-1,0 0 0,0 0 0,-1 0 0,1 0-1,0 0 2,-17 0 0,16 0-1,1 0 1,0 0-1,0 0 0,0 0 0,-1 0 0,-16 0 1,17 0-1,0 0 0,-1 0 0,1 0 1,0 0 0,0 0-1,0 17 1,-1-17-1,-16 0 1,17 0-1,-18 0 0,18 0 1,0 0-1,0 0 1,-1 0-2,1 0 2,0 0-1,0 0 1,0 0-1,-18 0 1,18 0-1,-17-17 1,16 17-1,1 0 0,0 0 0,0 0 0,0 0 1,-1 0-1,1 0 0,0 0 0,0 0 1,-1 0-1,1 0 0,0 0 1,-17 0-1,16 0 0,1 0 0,0 0 0,0 0 1,0 0-1,-1 0 0,1 0 0,0 0 0,17-17-1,-34 17 2,16 0 0,-33 0 0,34 0-1,-18-17 0,1 17 1,16 0-1,1 0 0,-17 0 0,17 0 1,-18 0-1,18 0 0,-35 0 1,35 0-1,-34 0 1,33-18-1,-16 18 0,0 0 0,16 0 1,1 0-1,0 0 0,-35-17 0,35 17 1,0 0-1,0 0 0,-35 0 1,35 0 0,-35-17-1,18 17 0,17 0 0,-1 0 1,-16 0-1,17 0 0,-18-17 0,18 17 0,0 0 1,0 0-1,-1 0 0,-16 0 0,0 0 1,16 0-1,-33 0 0,16-18 1,18 18-1,0 0 0,0 0 0,0 0 0,-18 0 0,18 0 1,17-17-1,-35 17 0,1 0 0,17 0 1,0 0-1,-35 0 0,35 0 1,0 0-1,-1-17 0,1 17 0,0 0 0,0 0 0,0 0 1,-1 0-1,1 0 0,0 0 0,-17 0 1,16 0-1,1 0 1,0 0-1,-18 0 0,18 0 1,0 0 0,-17 0-1,-1 0 0,18 0 1,0 0-1,0 0 1,-1 0-1,-16 0 1,17 0-1,0 0 1,-1 0-1,-16 0 1,17 17 0,0-17-1,-1 0 0,-16 0 1,17 0-1,-1 0 1,1 0-1,0 0 1,0 0-1,0 0 0,-1 17 1,1-17-1,0 0 0,-17 0 0,16 0 1,1 18-1,0-18 0,0 0 1,-18 0 0,18 0-1,0 0 1,0 0-1,0 0 1,-1 0 0,1 0-1,0 0 2,0 0-2,-1 0 0,1 0 1,0 0-1,0 0 0,0 0 1,-1 0-1,1 17 1,0-17-1,0 0 0,0 0 1,-1 0 0,1 0 0,0 0 0,0 0-1,0 0 0,-1 0 1,1 0-2,0 0 3,17 17-2,-17-17 0,-1 0 1,1 0 0,0 0-1,0 0 0,0 0 1,-18 0 0,18 0-1,17 17 0,-34-17 1,16 0-1,1 0 0,0 0 1,0 0-1,-18 0 0,18 0 1,0 0 0,0 18 0,0-18-1,-18 0 0,18 0 1,0 0-1,-18 0 1,18 0-1,-17 0 0,34 17 1,-18-17-1,1 0 0,0 0 1,-17 0 0,16 0-1,1 17 1,0-17-1,0 0 1,0 0 0,-1 0 0,1 0 1,17 17-3,-17 0 2,0-17-1,0 0 1,-1 0 0,1 0 2,0 0-3,0 0 1,-1 0 1,1 0 0,17 18-2,-17-18 1,0 0-1,0 0 2,-1 0 0,1 0 1,0 0-3,0 0 2,17 17-2,-17-17 1,-1 0 1,1 0-1,0 0 2,0 0-1,0 0 0,-1 0 0,1 0-2,0 0 3,0 0-3,0 0 1,-1 0 0,1 0-1,0 0 3,0 0-3,-1 0 0,1 0 1,0 0-1,0 0 1,0 0 0,-1 0-2,18 17 2,-17-17-1,-17 0 0,17 0 1,-1 17 0,1-17-1,0 0 0,0 0 0,0 0 0,-1 0 1,1 17-1,-17-17 1,17 0 0,-18 0 0,35 18 0,-34-18 0,16 0-1,1 0 1,0 0-1,0 0 1,0 0-1,-1 0 0,1 0 2,0 0-2,0 0 1,0 0-1,-1 0 2,1 0-2,0 0 1,0 0-1,0 0 2,-1 0-2,1 0 2,0 0-2,0 0 1,0 0 0,-1 0 0,1 0-1,0 0 0,0 0 1,-1 0 3,1 0-4,0 0 0,0 0 0,0 0 0,-18-18 3,18 18-3,0 0 1,0 0-1,-1 0 2,1 0-1,0 0-2,0 0 3,0 0-2,17-34-1,-18 34 3,1 0-2,0 0 1,0 0-1,-18-17 2,18 17-1,0 0-1,0 0 1,-1 0-1,18-17 0,-17 17 0,0 0 0,0 0 1,0 0-1,-1 0 0,1 0 2,0 0-1,-17 0-1,34-18 0,-18 18 1,1 0-1,0 0 0,0 0 1,0 0-1,17-17 0,-35 17 1,18 0-1,0-17 1,-1 17-1,1 0 2,0 0-2,0 0 0,0 0 3,-1 0-3,1-17 1,0 17 0,0 0-1,0 0 2,-1-17-2,1 17 1,0 0 0,0 0-1,17-18 0,-17 18 1,-1 0-1,1 0 1,17-17-1,-17 17 1,0-17-1,0 17 0,-18 0 2,18-17-2,0 17 2,-1 0-1,1 0-1,0 0 1,0-18-1,0 1 2,-1 17-2,1 0 0,0-17 1,0 17-1,0 0 2,-1 0-2,1-17 0,0 17 2,0 0-2,17-17 0,-52 17 2,35 0 62,-258-86-63,51 17-1,207 51 1,-1 18 1,1 0-1,17-17 1,-17 17-1,0 0-1,0 0 1,-1-17 1,1 17 2,17-17-3,-17 17-1,0 0 2,17-17-1,-17 17 0,-1 0 1,1-18-1,0 18-1,17-17 1,-17 17-1,0 0 1,17-17 0,-18 17 0,1 0 1,17-17-1,-17 17-2,0 0 4,17-17 3,-18 17-5,1 0 5,0 0-6,0 0 9,17-18-8,-17 18 3,-1 0 4,18-17-9,-17 17 7,17-17-1,-17 17-1,0-17-1,-18 17-1,35-17 0,-34 17 0,17-18-1,0 1 0,-1 17 2,1 0-3,0-17 2,0 17-1,17-17 0,-17 17 0,-1 0 0,1-18-1,0 18 1,0-17-1,-1 0 2,1 17 1,0 0-2,17-17-1,-17 17 0,17-17 0,-17 17 1,-1 0 0,18-18 5,-17 18-5,17-17 0,-17 17 0,0 0 1,0 0 6,17-17-6,0 0 32,-18 17-31,18-17 0,0-1 4,0 1-3,0 0-2,0 0-2,0-1 4,0 1-1,0 0-3,0 0 1,0 0 0,0-1 0,0 1 0,0 0-1,0 0 1,0 0 0,0-1 0,0 1 0,0 0-1,0 0 0,0-18 1,0 18-1,0 0 1,0 0 0,0-1-2,18 1 1,-18 0 1,0 0 0,0 0-2,17-1 1,-17-16 1,0 17-1,17-1 1,-17-16-1,0 17 0,0 0 1,0-18 0,17 1 0,-17-1 0,0 18-2,0 0 2,0-35 0,0 18-1,0-1 1,17 35-2,-17-34 1,0 0 1,0-18 0,18 0 0,-18 35 0,0-35 0,17-16 0,-17 33 0,17 1 0,-17-1 1,0-34-1,0 18 0,0 16 0,17-16 0,-17-1-1,17 0 1,-17 1 2,18-18-3,-18 17 3,0-34-2,17 35 0,-17-1-1,17 0 1,-17 35 1,0-52-1,0 0 0,0 52 0,0-69 0,17 69 0,-17-52-1,0 52 1,0 0 0,0-18-1,0 18 1,0 0-1,0-18 1,0 18-1,0-17 1,0-1 0,0 18-1,0 0 0,0-18 1,0 18-1,0 0 1,0 0-1,0 0 0,0-1 1,0 1-1,0-17 1,0 16 0,0 1 0,0 0-1,0 0 1,0-18-1,0 18 2,0 0-2,0 0 0,0 0 2,0-18-1,0 18 0,0 0 0,-17-35 0,17 35 0,0 0-1,0-1 1,0 1-1,0 0 1,0 0 0,0 0 0,0-18-1,0 1 1,0 16 0,0 1-1,0 0 0,0 0 1,0 0-1,0-1 0,0 1 1,0-17 0,0 17 1,0-1-2,0 1 0,0 0 1,0 0 0,0-1 0,0 1-1,0 0 0,0 0 1,0 0 1,0-1-1,0 1 0,0 0 0,0 0 0,0 0 1,0-1 0,0 1-1,0 0 0,0 0 1,0-1 0,0 1-2,0 0 2,0 0 0,0 0-1,0-1 1,0 1-2,0 0 1,0 0 1,-17 17-2,17-35 0,0 18 2,0 0 0,0 0-1,0-18 0,0 18 1,0 0 0,0 0 0,0-1-1,0 1 0,0 0 0,17 17 0,-17-17-1,0 0 1,0-1 2,0 1 0,0 0-1,0 0-1,0-1 0,0 1 2,0 0-2,0 0 1,-17 0-1,17-1 0,0 1 0,0 0 0,0 0 0,0 0-2,0-1 4,0 1-3,0 0 2,0 0-1,0-1 0,0 1-2,0 0 4,0-17-2,0 16 1,0 1-1,0 0 0,-17 0-1,17 0 1,0-1 0,0 1-1,0 0 2,0 0 2,0-1-3,0 1 0,0 0 0,0 0 1,0 0 0,0-1-1,0 1 0,0 0 3,0 0-3,0 0 2,0-1-3,0 1 3,0 0 1,0 0 1,0-1-5,0 1 3,0 0 3,0 0-3,0 0 0,0-1-2,-18 18 1,18-17-1,0 0 3,0 0-1,0 0-2,0-1-1,0 1 3,0 0 0,0 0 0,0-1-2,0 1-1,0 0 2,0 0 0,0 0-1,0-1 0,0 1 1,0 0-2,0 0 3,0 0-2,0-1 1,0 1 0,0 0 0,0 0-2,0 0 3,0-1-1,0 1 0,0 0-1,0 0 0,0-1 2,0 1-2,0 0 3,0 0-3,0 0 1,0-1-1,0 1 2,0 0-1,0 0 0,0 0-3,18 17 2,-18-18 1,0 1-2,0 0 1,0 0 1,17-1 3,-17 1-6,0 0 3,0 0 0,0 0 0,0-1 2,0 1-2,0 0 1,0 0-1,0 0 2,0-1 8</inkml:trace>
    </iact:actionData>
  </iact:action>
  <iact:action type="add" startTime="15312">
    <iact:property name="dataType"/>
    <iact:actionData xml:id="d1">
      <inkml:trace xmlns:inkml="http://www.w3.org/2003/InkML" xml:id="stk1" contextRef="#ctx0" brushRef="#br0">17054 3650 0,'0'-18'2,"-18"18"0,1 0 13,0 0 22,17-17-31,-17 17 1,0 0 3,17-17-9,-18 17 7,18-17-3,-17 17-3,0 0 15,0 0 3,17-18-15,-17 18 6,-1 0-6,1 0 1,0 0 1,0 0 1,0 0-3,-1 0-2,1 0 2,17-17-1,-17 17-1,0 0 0,-1 0 1,1 0 0,0 0 1,0-17-1,0 17-1,-1 0-1,1 0 0,0 0 3,0 0-2,0 0 0,-1 0 1,1 0 5,0 0-9,0 0 8,0 0-2,-1 0 10,1 0-5,0 0-2,0 0-3,-1 0-2,1 0 10,0 0-10,0 0 3,17 17-6,-17-17 2,-1 0 7,18 17 9,-17-17-9,0 18 18,0-18-24,17 17-2,-17 0 2,17 0 3,-18-17-3,18 18-3,-17-18 1,0 17 2,17 0-3,-17-17 3,17 17-3,0 0 1,-17-17 0,-1 0 2,18 18-2,0-1 1,0 0 0,-17-17-3,17 17 3,-17-17 0,17 17 0,0 1-2,-17-18 0,17 17 10,0 0-6,-17 0-1,17 1 0,-18-18-4,18 17 7,0 0-4,-17-17 1,17 17 0,0 0 1,-17-17-4,17 18 3,0-1 1,0 0 0,-17 0-1,17 0 2,0 1-2,0-1 1,-18-17-1,18 17-3,0 0 1,0 1 3,0-1-2,0 0-1,0 0 1,-17-17-2,17 17 0,0 1 4,0-1-4,0 0 6,0 0-6,0 0 1,0 1 4,-17-18-4,17 17-1,0 0 3,0 0-1,0 1-2,0-1 5,0 0 2,0 0-6,0 0 3,0 1 1,0-1 1,0 0-5,0 0 7,0 0-6,0 1 3,0-1-3,0 0 10,0 0-12,17-17 3,-17 18 0,17-18 0,-17 17-2,0 0 4,18-17 7,-18 17-11,0 0 8,17-17-4,-17 18-4,17-18 1,0 0 0,-17 17-2,18-17 6,-18 17-2,17-17 3,-17 17-6,17-17 7,0 0-5,-17 17-2,17-17 0,-17 18 3,18-18-3,-1 0 5,0 0 1,-17 17-7,17-17 0,0 0 1,-17 17 3,18-17-1,-1 0 3,0 0-3,-17 17-2,17-17 2,0 0 4,1 0-3,-1 0-3,-17 17 0,17-17 0,0 0 4,0 0-1,-17 18-1,18-18-3,-1 0 0,0 0 4,0 0 0,-17 17 2,18-17-6,-1 0 2,0 0 0,0 0 2,-17 17-1,17-17 2,1 0-1,-1 0-3,0 0 4,0 0 4,0 0-2,-17 17-6,18-17-1,-1 0 7,0 0-2,-17 18-6,17-18 7,0 0-2,1 0-2,-1 0 6,0 0-7,0 0 3,1 0-3,-1-18 5,0 18-5,-17 18-1,17-18 1,0 0 3,1 0-2,-18-18-1,17 18 1,0 0-1,0 0 4,0-17 0,1 17-2,-1 0-2,0 0 3,0 0 1,-17-17-5,17 17 5,1 0-1,-18-17-3,17 17 3,0 0 5,0-18-5,18-16-3,-18 17 9,17 0-7,-34-1-4,0 1 3,18 17-2,-18-17 1,17 17 0,0-17 3,-17 0-4,17 17 1,-17-18-1,0 1 2,17 17 0,-17-17-1,18 17-2,-18-17 2,0 0 1,0-1-2,0 1 1,17 17-1,-17-17 4,17 17-4,-17-17 1,17-18-1,-17 18 2,17 0 1,-17 0-1,0-1 1,0 1-3,0 0 4,0 0-3,0 0 1,0-1 1,0 1-1,0 0-1,0 0 1,18 17 1,-18-18-2,0 1 0,0 0 3,0 0 0,0 0 1,0-1-2,-18 18-4,18-17 3,0 0 2,0 0-1,-17 17 0,17-17 1,-17 17-2,17-18 0,0 1 6,-17 17-5,17-17-3,0 0 9,-17 17-4,17-18-4,0 1 7,-18 0-3,1 17-2,17-17-2,0 0 1,-17 17-2,17-18 4,-17 1-1,17 0 1,-17 17-5,17-17 2,-18 17-1,1 0 3,17-17-1,-17 17 0,17-18-2,-17 18 1,-1-17 0,18 0-1,-17 17 1,0-17 6,17-1-7,-17 18 0,0-17 0,-1 0 2,18 0-2,-17 17 1,0 0 4,17-17-4,-17-1-1,0 18 1,17-17-1,-18 17 1,18-17 0,-17 17-1,0-17 5,17 0-3,-17 17-1,17-18 3,-17 18-4,-1 0 7,18-17 4</inkml:trace>
    </iact:actionData>
  </iact:action>
  <iact:action type="add" startTime="17189">
    <iact:property name="dataType"/>
    <iact:actionData xml:id="d2">
      <inkml:trace xmlns:inkml="http://www.w3.org/2003/InkML" xml:id="stk2" contextRef="#ctx0" brushRef="#br0">18344 4906 0,'-17'17'58,"17"1"-55,-17-1 1,17 0 1,-17-17-4,-1 0 3,18 17-2,0 0-1,0 1 2,-17-18-2,17 17 0,-17 0 3,17 0-2,0 0 1,0 1-2,0-1 2,-17-17-2,17 17 0,0 0 0,0 1 1,0-1 0,-17 17 1,17-17-1,0 1-1,0-1 3,0 17-4,0-17 2,0 1-1,-18-1 1,18 0-1,0 0 2,0 1-2,0-1 0,0 0 0,0 0 0,0 18 2,0-18-2,0 0 0,0 0 0,-17-17 0,17 17 0,0 1 0,0-1 1,0 0-2,0 18 3,0-1-2,0-17 2,-17-17-2,17 17 2,0 1-2,0-1 0,0 0 1,0 0 2,0 0-3,17 1 2,-17-1-2,0 0 1,0 0-1,0 1 1,0-1 2,0 0-1,0 0-1,0 0 2,0 1 2,17-1-3,-17 0 1,0 0-4,18-17 8,-18 17-6,0 1-1,17-18 1,-17 17 0,0 0 3,17-17-5,-17 17 3,0 1 3,17-18-5,-17 17 0,17-17 2,-17 17-2,0 0 3,18-17-3,-18 17 4,17-17-5,0 0 6,-17 18-4,17-18 2,-17 17-4,17-17 7,-17 17-2,18-17-2,-18 17-1,17-17-1,0 0 1,-17 17-1,17-17 6,1 0 1,-18 18-5,17-18-2,-17 17 9,17-17-9,0 0 10,0 17-7,1-17 2,-18 17-5,17-17 3,0 18 1,0-18 1,0 0-3,1 0-1,-1 0 3,-17 17-4,17-17 0,0 0 6,0 0-5,1 0 2,-1 17-1,0-17-2,-17 17 2,17-17-2,0 0 1,1 0 1,-1 0 1,-17 17-1,17-17-2,0 0 1,1 0 1,-1 0 0,-17 18 0,17-18 0,0 0 1,0 0-3,-17 17 1,18-17 0,-1 0 4,0 0 4,0 0-8,0 0 2,1 17-1,-1-17 6,0 0-2,0 0 0,0 0 0,1 0 0,-18-17 8,17 17-12,0 0 3,0 0-1,-17-17-1,18 17-3,-18-18 8,17 18-7,0 0 4,0 0-1,0-17-2,-17 0 1,18 17-2,-18-17 0,0 0 8,17 17-8,0 0 4,-17-18-3,17 18 4,-17-17-5,0 0 0,17 17 3,-17-17 3,0-1-4,18 18-3,-18-17 2,0 0 1,0 0 1,17 17-5,-17-17 3,0-1 2,0 1 0,0 0-3,0 0 0,0 0 2,17 17-3,-17-18 0,0 1 3,0 0 0,0 0-3,0-1 3,0 1 0,0 0-2,0 0-1,-17 17 1,17-17-1,0-1 2,0 1-1,0 0 1,-17 17 1,17-34-3,0 16 3,0 1-2,0 0 0,-18 17-1,18-17 0,0-1 3,0 1-3,-17 0 0,17 0 1,-17 17 0,17-17 0,0-1 1,-17 18-2,17-17 1,0 0-1,-17 17-1,17-17 1,0 0 3,0-1-2,-18 1-1,1 17 1,17-17 1,-17 0 0,17-1-2,0 1 2,-17 17-2,17-17 2,-17 17 2,-1-17-3,18 0 1,-17-1 3,0 18-4,17-17 1,-17 17 0,17-17-2,0 0 0,-18 17 0,18-17 2,-17 17 1,0 0 0,17-18-4,0 1 4,-17 17-3,0 0 4,17-17-3,-18 17-1,18-17 1,-17 17 4,17-18-4,-17 18 2,17-17-3,-17 17 1,0-17 2,-1 17 0,18-17-3,0 0 6,-17 17-6,17-18 3,-17 18-4,0 0 5,17-17-3,-17 17 1,17-17-1,-18 17-1,1 0 7,17-17-7,-17 17 5,17-17 1,-17 17-7,-1 0 2,18-18 0,-17 18-1,0 0 10,17-17-9,-17 17-2,0 0 2,-1 0 1,18-17 0,-17 17-3,0 0 9,0 0-5,0 0-1,-1 0 6,18-17 1,-17 17-1,0 0 16,0 0-17,17 17-6,-17-17 1,-1 0 1,1 0 7,17 17-8,-17-17-2,0 0 8</inkml:trace>
    </iact:actionData>
  </iact:action>
  <iact:action type="add" startTime="25425">
    <iact:property name="dataType"/>
    <iact:actionData xml:id="d3">
      <inkml:trace xmlns:inkml="http://www.w3.org/2003/InkML" xml:id="stk3" contextRef="#ctx0" brushRef="#br1">18585 6920 0,'-17'0'2,"0"0"14,0 0-1,-1 0 0,18 17-6,-17-17-5,0 0 3,0 0-2,17-17 0,-17 17 3,-1 0 4,18 17-1,-17-17-11,0 0 12,0 0 4,-1 0-9,1 0-1,17 18-5,-17-18 5,17 17 0,-17-17-5,17 17 8,-17-17-8,-1 0 6,18 17-1,-17-17-2,0 0 5,17 17-2,0 1 0,-17-18-5,17 17-1,0 0 20,-17-17-3,17 17-11,0 1 50,0-1-46,0 0 17,0 0 11,17-17-32,0 0 16,0 0-21,-17 17 4,17-17-1,1 18 7,-1-18-2,0 0-4,-17 17-4,17-17 0,0 0 2,1 0 15,-18 17-17,17-17 10,0 0-4,-17 17-5,17-17 5,1 0 11,-18 17-19,17-17 27,-17 18-23,17-18-2,0 0 3,0 0 0,-17 17-1,18-17 1,-18 17 1,17-17-2,-17 17-1,17-17 3,-17 18 1,17-18-4,-17 17 13,17-17-15,1 17 9,-1-17-3,0 0 3,0 17 1,0-17 10,-17 17-19,18-17 11,-18 18-4,17-18-7,0 0 10,0 0 0,0 17-7,1-17-2,-1 0 4,0 0 3,0 0-3,-17 17-5,18-17 1,-1 0 4,0 0-1,0 0 3,0 0-5,-17 17 1,18-17-4,-1 0 4,0 0-1,0 0 0,0 0-1,1 0 1,-1 0 0,0 0 1,0 0-3,0 0 1,1 0 1,-1 0 1,0 0 0,-17 17-4,17-17 2,1 0-1,-1 0 5,0 0 0,0 0-5,0 0 3,1 0 0,-1 0-1,0 0-2,0 0 1,0 0-1,1 0 3,-1 0-1,0 0-2,0 0 0,-17-17 0,17 17-1,1 0 3,-1 0 1,0 0-1,0 0-1,-17-17-1,17 17 0,1 0 5,-1-17 0,0 17-1,0-17 5,1 17-5,-1 0 0,0 0 2,-17-18-3,17 18-4,0 0 6,1 0 3,-1 0-4,0 0 0,0 0 4,-17-17 0,17 17 0,1 0 3,-1 0-8,0 0-3,-17-17 9,17 17-6,-17-17 2,17 17-3,1 0 9,-1 0 15,-17-17-21,0-1 27,17 18-29,-17-17 3,0 0-2,0 0 4,0-1-2,0 1-4,0 0 7,17 17-9,-17-17 5,0 0 18,0-1 9,-17 18-20,0 0-1,0 0-2,17-17-9,-18 17 6,18-17-2,-17 17 3,17-17-7,0 0 4,-17 17-5,0 0 7,0 0-5,17-18 2,-18 18 1,18-17 16,-17 17-18,0 0 0,0 0 4,0 0-1,17-17-1,-18 17-1,1 0-1,0 0-2,0 0 0,17-17 3,-17-1-1,-1 18 0,1 0-2,0 0 1,0 0 1,-1 0 0,1 0 1,17-17-5,-17 17 7,0 0-7,0 0 5,17-17 0,-18 17-4,1 0 1,0 0 1,0 0 0,0 0 3,17-17-3,-18 17-3,1 0 6,0 0-4,0 0 2,17-17 1,-17 17-4,-1 0 1,18-18 2,-17 18-3,0 0 1,0 0 4,0 0-2,17-17 1,-35 17-2,18 17 0,0-34-1,-1 17 0,18-17-2,-17 17 5,0 0-2,0 0-1,0-17 4,-1 0-5,1 17 2,0 0 2,0 0-2,0 0 1,-1-18 0,1 18 1,0 0 0,0 0-1,0 0 3,-1 0-2,1 0 3,17-17-6,-17 17 3,0 0 4,-1 0-5,18-17 1,-17 17-2,0 0 1,0 0 2,0 0-3,17-17 0,-18 17-3,1 0 3,0 0 1,0 0 2,0 0-3,-1 0 3,1 0-5,0 0 3,0 0-1,0 0 4,-1 0-7,1 17 5,0-17-4,0 0 2,0 0 2,-1 0-3,1 0 0,0 0 33,-207 34-34,207-34-1,0 0 2,0 0-1,-1 0 1,1 0 0,0 18 1,0-18 1,17 17-3,-17-17 3,-1 0-2,1 0 1,0 0-1,17 17 6,-17-17-7,-1 0 7,1 0-5,0 0-1,0 0 6,17 17-5,-17-17 10,-1 0-6,1 0 5,17 17 24</inkml:trace>
    </iact:actionData>
  </iact:action>
  <iact:action type="add" startTime="32779">
    <iact:property name="dataType"/>
    <iact:actionData xml:id="d4">
      <inkml:trace xmlns:inkml="http://www.w3.org/2003/InkML" xml:id="stk4" contextRef="#ctx0" brushRef="#br2">6797 7023 0,'-17'0'62,"0"0"-54,0 0 14,-1 0-17,1 0 0,0 0 2,0 0 2,0 0-3,-1 0-4,1 0 0,0 0 5,0 0 5,0 0-6,-1 0-1,1 0 3,0 0 1,0 0-3,0 0-2,-1 0 0,18 18-1,-17-18 1,17 17-2,-17-17 1,17 17-2,-17-17 3,-1 0-2,1 0 5,17 17-5,-17-17 3,17 18-4,0-1 1,-17-17 2,17 17-3,-17-17 4,17 17-3,-18-17 3,18 17-4,0 1 2,0-1 1,-17-17-2,17 17 1,0 0 4,-17-17-6,17 17 6,-17-17-4,17 18 0,0-1 9,0 0-5,0 0-4,0 1 3,0-1-1,0 0-1,0 0-1,0 0-1,0 1 3,0-1-4,0 0 4,17-17-4,-17 17 0,0 0 1,0 1 2,0-1 1,17 0-5,-17 0 2,0 1 0,0-1 1,0 0 3,0 0-6,0 0 3,0 1-2,0-1 3,0 0-2,0 0 2,0 0-2,0 1-1,0-1 0,0 0 4,0 0-3,0 0-1,0 1 3,0-1-3,0 0 2,0 0-3,0 1 3,0-1-2,0 0 1,0 0 1,0 0-2,0 1 0,0-1 3,0 0-2,0 0-2,0 0 3,0 1-3,0-1 4,-17 0-3,17 0 0,-17 1 3,17-1 0,0 17-3,0-17 0,0 1 1,-17-1-1,17 0 2,0 0-2,0 0 0,0 1 1,0-1 1,-18-17-2,18 17-1,0 0 1,0 1 0,0-1 1,0 0 0,-17-17-1,17 17 0,0 0 0,0 1 0,0-1 0,0 0 1,-17 0 0,17 0 0,-17 1-2,17-1 1,0 0 0,0 0 2,-17 1-3,17-1 2,0 0-1,0 0 1,-18 0 0,18 1-1,0-1 0,0 0 2,0 0-2,0 0 0,0 1 1,-17-1-1,17 0 0,0 0 0,0 1 2,0-1-3,-17 0 2,17 0 0,0 0 0,0 18-1,0-18 1,0 0 0,0 0 0,0 1-1,-17-18 0,17 17 0,0 0 0,0 0 0,0 1 1,0-1-1,-18 0 1,18 0-1,0 18 1,0-18 2,0 0-4,0 0 2,0 0 0,0 1 0,0-1 1,0 0-2,0 0-1,0 1 2,-17-18-1,17 17 0,0 0 1,0 0 0,0 0-1,0 1 1,0-1 1,0 0-1,0 0-1,-17 0 2,17 1-2,0-1 3,0 0-3,0 0 0,0 1 1,0-1 0,0 0 0,0 0-1,0 0 0,0 1 1,0-1 0,-17 0 0,17 0-1,0 0 1,0 1-1,0 16 2,0-17-1,0 1-1,0-1 0,-17 0 0,17 0 1,0 0-1,0 1 0,0-1 0,0 0 2,0 0-2,0 0 0,-18-17 0,18 18 1,0 16-2,0-17 3,0 1-1,0-1-1,0 0 0,0 0 0,0 0-1,0 1 1,0-1 0,0 0 1,0 0-1,-17 0 0,17 1 0,0-1 1,0 0-1,0 0 0,0 1 0,0-1 1,-17 0 0,17 0-2,0 0 2,0 1-1,0-1 1,0 0-1,0 0 1,0 0 0,0 1-1,0-1 1,0 0-1,0 0 0,0 0 0,-17-17 0,17 18 0,0-1 0,0 0 0,0 0 1,0 1-1,0-1 2,0 0-2,0 0 0,0 0 1,0 1 0,0-1-1,0 0 0,0 0 1,0 0 1,0 1 0,0-1-2,0 0 0,0 0 1,-17 1 0,17-1 0,0 0 0,0 0-1,0 0 3,0 1-1,0-1-3,0 0 1,0 0 3,0 0-2,0 1 0,0-1-1,0 0 0,0 0 2,0 1 1,0-1-3,0 0 0,0 0 1,-18-17 1,18 17-2,0 1 0,0-1 1,0 0-1,0 0 3,0 0 0,0 1-3,0-1-1,0 0 3,0 0 2,0 1-4,0-1 0,0 0 2,0 0-2,0 0 2,0 1-1,0-1 0,0 0 0,0 0 0,0 0 0,0 1-1,0-1 0,0 0 2,18 0-1,-18 1 0,0-1 0,0 0-1,0 0 3,0 0-3,0 1 1,0-1-1,0 0 0,0 0 1,0 0 1,17-17-2,-17 18 0,0-1 0,0 0 1,0 0 1,0 1-1,0-1 0,0 0 0,0 0-1,0 0 1,0 1 1,0-1-2,0 0 3,0 0-3,0 0 1,0 1 0,0-1-1,0 0 2,0 0-1,0 1 0,0-1 0,0 0-1,0 0 0,0 0 4,0 1-4,0-1 0,0 0 0,0 0 1,0 18 0,0-18 2,0 0-3,0 0 1,0 1-1,0-1 0,0 0 1,0 0 1,0 0-2,0 1 0,0-1 3,0 0-2,0 0-2,0 0 2,0 1 0,0-1 0,0 0 0,0 0 0,0 1 0,0-1 0,0 0 1,0 0-2,0 0 0,0 1-1,0-1 3,0 0-1,0 0 0,0 0 1,-17 1-2,17-1 1,0 0-1,0 0 1,0 1 0,0-1-1,0 0 0,0 0 0,0 0 1,0 1 2,0-1-3,0 0 1,0 0-1,0 0 1,0 1 0,0-1-1,0 0 2,0 0-1,0 1 0,0-1 1,0 0-2,0 0 3,0 69 9,0-69-12,0 1 3,0-1-2,0 0 1,0 0 3,0 1-4,0-1 3,0 0-4,0 0 3,0 0 1,0 1-3,0-1 1,0 0-2,0 0 3,0 0-1,0 1 1,0-1-3,0 0 5,0 0-4,0 0 1,0 1 0,0-1 0,0 0 0,0 0 1,0 1-1,0-1 1,0 0 3,0 0-3,17-17-3,-17 17 4,0 1-1,0-1 13,0 0 7,0 0-13,17-17-9,0 0 6,-17 17-6,17-17 1,-17 18-2,0-1 8,18-17-8,-18 17 9,17-17-9,0 0 2,0 0 13,-17 17-12,17-17 4,1 0 3,-1 0-6,0 0 6,-17 18-11,17-18 4,1 0 4,-1 0-4,-17 17-1,17-17 1,0 17 2,0-17 0,1 0-1,-1 0-3,0 0 3,0 0-2,0 0 1,1 0-1,-1 0 0,-17 17-3,17-17 6,0 0-2,0 17-2,1-17 6,-1 0 0,-17 18-6,17-18 24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44304" units="1/cm"/>
          <inkml:channelProperty channel="Y" name="resolution" value="35.47297" units="1/cm"/>
          <inkml:channelProperty channel="T" name="resolution" value="1" units="1/dev"/>
        </inkml:channelProperties>
      </inkml:inkSource>
      <inkml:timestamp xml:id="ts0" timeString="2020-03-23T20:21:00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188">
    <iact:property name="dataType"/>
    <iact:actionData xml:id="d0">
      <inkml:trace xmlns:inkml="http://www.w3.org/2003/InkML" xml:id="stk0" contextRef="#ctx0" brushRef="#br0">9000 2995 0,'0'18'48,"0"-1"-36,0 0-5,0 0-1,0 0 0,0 1 4,0-1-4,0 0 2,0 0 0,0 1-2,0-1-1,0 0 6,0 0 39,0 0-44,0 1-1,0-1 0,0 0-1,0 0 0,0 0-1,0 1-1,0-1 5,0 0-4,0 0-2,0 1 4,0-1 0,0 0 5,-17-17 41,17 17-50,0 0 1,0 1 0,0-1 1,0 0 2,0 0-3,0 0 0,0 1 1,0-1 1,0 0 0,0 0 1,0 1-4,0-1 5,0 0 1,0 0 3,0 0-6,0 1 0,0-1 3,0 0 1,0 0 0,0 0-2,0 1 1,0-1 322,0 0-325,0 0-3,0 1 1,0-1 2,17 0-1,-17 0-1,0 0 2,0 1 0,17-18 3,-17 17 4,-17-17 80,0 0-73,17-17-18</inkml:trace>
    </iact:actionData>
  </iact:action>
  <iact:action type="add" startTime="8391">
    <iact:property name="dataType"/>
    <iact:actionData xml:id="d1">
      <inkml:trace xmlns:inkml="http://www.w3.org/2003/InkML" xml:id="stk1" contextRef="#ctx0" brushRef="#br0">8776 4045 0,'17'0'1,"1"0"3,-1 0 6,0 0-3,0 0-4,1 0 6,-1 0-2,0 0 9,0 0-3,0 0-9,1 0-2,-1 0 18,0 0-13,0 0-4,0 0 0,1 0 9,-1 0-3,0 0-3,0 0-4,0 0 6,1 0 8,-1 0 4,0 0 5,-17 18-14,17-18 1,-34 0 112,0 0-118</inkml:trace>
    </iact:actionData>
  </iact:action>
  <iact:action type="add" startTime="9104">
    <iact:property name="dataType"/>
    <iact:actionData xml:id="d2">
      <inkml:trace xmlns:inkml="http://www.w3.org/2003/InkML" xml:id="stk2" contextRef="#ctx0" brushRef="#br0">8759 3994 0,'0'17'58,"0"0"-54,17-17-1,-17 17 5,17-17 7,-17 18-11,18-1 4,-18 0-3,17-17-2,-17 17 2,17-17-1,-17 18-1,0-1 3,17-17-4,-17 17 0,0 0 0,0 0 0,18-17-2,-18 18 4,0-1-1,0 0-1,17 0-1,-17 0 3,0 1-1,0-1-1,0 0-1,0 0 2,0 1 1,0-1 0,0 0 0,17-17-3,-17 17 1,0 0 2,17-17 7,-17 18 6,17-18-1,1 0-10,-18 17-3,17-17 22</inkml:trace>
    </iact:actionData>
  </iact:action>
  <iact:action type="add" startTime="9686">
    <iact:property name="dataType"/>
    <iact:actionData xml:id="d3">
      <inkml:trace xmlns:inkml="http://www.w3.org/2003/InkML" xml:id="stk3" contextRef="#ctx0" brushRef="#br0">9120 4114 0,'0'18'63,"0"-1"-59,0 0 2,-17-17-5,17 17 1,-17-17 3,17 17-3,0 1 1,-17-18-2,17 17 2,-17 0-1,17 0 3,0 0-2,0 1 0,-18-18-1,18 17 1,0 0 1,-17-17-4,17 17 6,-17-17-2,17 18-1,-17-1 1,17 0 3,-17-17 0,17 17-6,0 0 7,0 1 2,-18-18 0,1 0-5,17 17 3,0 0 0,0 0 0,0 0 4</inkml:trace>
    </iact:actionData>
  </iact:action>
  <iact:action type="add" startTime="11215">
    <iact:property name="dataType"/>
    <iact:actionData xml:id="d4">
      <inkml:trace xmlns:inkml="http://www.w3.org/2003/InkML" xml:id="stk4" contextRef="#ctx0" brushRef="#br0">4595 4545 0,'17'0'34,"0"0"-27,0 0-1,0 0 4,1 0-4,-1 0 0,0 0 2,-17 17 3,17-17-11,0 0 16,1 0-1,-1 0-7,0 0-5,0 0 5,-17 17-7,17-17 4,1 0 0,-1 0-2,0 0 2,0 0 0,1 0-2,-1 0-2,0 0 2,0 0 5,0 0-3,1 0-2,16 0 2,-17 0-1,0 0-1,1 0-2,-1 0 3,0 0 8,0 0-2,0 0-1,1 0-4,-1 0 3,0 0 0,0 0-3,0 0-2,1 0 0,-1 0 7,0 0-6,0 17-1,1-17 0,-1 0 7,0 0 1,0 0 0,0 0-4,1 0-2,-1 0 3,0 0-6,0 0 3,0 0-2,1 0 0,-1 0 2,0 0-3,0 0 0,0 0 4,1 0-3,-18-17 0,17 17-1,0 0 19,0 0 14,0 0-21,1 0-1,-18-17 0,17 17-11,0 0 11,-17-17 8,17 17-19,-17-18 20,18 18-20</inkml:trace>
    </iact:actionData>
  </iact:action>
  <iact:action type="add" startTime="13100">
    <iact:property name="dataType"/>
    <iact:actionData xml:id="d5">
      <inkml:trace xmlns:inkml="http://www.w3.org/2003/InkML" xml:id="stk5" contextRef="#ctx0" brushRef="#br0">9017 6524 0,'17'0'24,"1"0"-15,-1 0-3,0 0 7,0 0-10,0 0-1,1 0 0,-1 0 0,0 0 5,0 0-6,0 0 3,1 0 0,-1 0-3,0 0 2,0 0 0,1 0 3,-1 0-4,0 0 0,0 0 2,0 0 2,1 0 6,-1 0-8,0 0 1,0 0 3,0 0-2,1 0-3,-18 17-1,17-17-1,0 0 3,0 0 3,0 0-4,1 0-2,-1 0 4,0 0-2,0 0 3,0 0-3,1 0 0,-1 0 1,0 0 6,0 0-5,1 0-3,-1 0 2,0 0 3,0 0-4,0 0 1,1 0-1,-1 0 2,0 0-2,0 0 2,0 0-1,1 0-3,-1 0 3,0 0 0,0 0-1,0 0 1,1 0 0,-1 0 0,0 0-1,0 0 2,0 0 6,1 0 6,-1 0-6,0 18-4,0-18-1,1 0 2,-1 0-4,0 0-1,0 0 0,0 0 1,1 0 5,-1 0-6,0 0 2,0 0 2,0 0 2,1 0 1,-18-18-9,17 18 1,0 0 13,0 0-5,0 0-3,1 0-1,-1 0 10,0 0-11,0 0 16,1 0 6,-1 0-10,0 0-9,0 0 4,0 0 89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1a36fd46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1a36fd46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d0819a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d0819a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microsoft.com/office/2011/relationships/inkAction" Target="../ink/inkAction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7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microsoft.com/office/2011/relationships/inkAction" Target="../ink/inkAction2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36160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Hugo Varela </a:t>
            </a:r>
            <a:r>
              <a:rPr lang="en" sz="1800" dirty="0"/>
              <a:t>50037377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5" name="Google Shape;55;p13" descr="Resultado de imagem para iade log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31375"/>
            <a:ext cx="24955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108450" y="3961975"/>
            <a:ext cx="2927100" cy="8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/>
              <a:t>Engenharia</a:t>
            </a:r>
            <a:r>
              <a:rPr lang="en-GB" sz="1200" dirty="0"/>
              <a:t> </a:t>
            </a:r>
            <a:r>
              <a:rPr lang="en-GB" sz="1200" dirty="0" err="1"/>
              <a:t>Informática</a:t>
            </a:r>
            <a:endParaRPr lang="en-GB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2019/2020</a:t>
            </a:r>
            <a:endParaRPr sz="12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5A166A8-BA03-4947-B765-B8DE4B017125}"/>
              </a:ext>
            </a:extLst>
          </p:cNvPr>
          <p:cNvSpPr/>
          <p:nvPr/>
        </p:nvSpPr>
        <p:spPr>
          <a:xfrm>
            <a:off x="2613772" y="2110085"/>
            <a:ext cx="3916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InfoAzulejo</a:t>
            </a:r>
            <a:endParaRPr lang="pt-PT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0" name="Áudio 29">
            <a:hlinkClick r:id="" action="ppaction://media"/>
            <a:extLst>
              <a:ext uri="{FF2B5EF4-FFF2-40B4-BE49-F238E27FC236}">
                <a16:creationId xmlns:a16="http://schemas.microsoft.com/office/drawing/2014/main" id="{3F3CB1D8-B562-4852-A649-115766C89BD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43"/>
    </mc:Choice>
    <mc:Fallback>
      <p:transition spd="slow" advTm="349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Objetivos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PT" sz="1400" dirty="0"/>
              <a:t>Facilitar descoberta de azulejos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400" dirty="0"/>
              <a:t>Submeter azulejos (</a:t>
            </a:r>
            <a:r>
              <a:rPr lang="pt-PT" sz="1400" i="1" dirty="0"/>
              <a:t>crowdsourcing</a:t>
            </a:r>
            <a:r>
              <a:rPr lang="pt-PT" sz="1400" dirty="0"/>
              <a:t>)</a:t>
            </a:r>
            <a:endParaRPr sz="14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/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CF0B552-5466-4A78-9908-7B2585058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256" y="445025"/>
            <a:ext cx="3538465" cy="2479045"/>
          </a:xfrm>
          <a:prstGeom prst="rect">
            <a:avLst/>
          </a:prstGeom>
        </p:spPr>
      </p:pic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351AAADD-86EF-4867-8CEE-34074715DA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3686" y="2571750"/>
            <a:ext cx="3538465" cy="24790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7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BC4AE053-D56A-4C21-A2CB-C87B0951B5C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24720" y="254160"/>
              <a:ext cx="6567480" cy="4772160"/>
            </p14:xfrm>
          </p:contentPart>
        </mc:Choice>
        <mc:Fallback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BC4AE053-D56A-4C21-A2CB-C87B0951B5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08880" y="190800"/>
                <a:ext cx="6598800" cy="489888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Áudio 29">
            <a:hlinkClick r:id="" action="ppaction://media"/>
            <a:extLst>
              <a:ext uri="{FF2B5EF4-FFF2-40B4-BE49-F238E27FC236}">
                <a16:creationId xmlns:a16="http://schemas.microsoft.com/office/drawing/2014/main" id="{DFA7AFC8-553C-4E39-80F7-011884E890E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916"/>
    </mc:Choice>
    <mc:Fallback>
      <p:transition spd="slow" advTm="559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Plano de Trabalho</a:t>
            </a:r>
            <a:endParaRPr dirty="0"/>
          </a:p>
        </p:txBody>
      </p:sp>
      <p:pic>
        <p:nvPicPr>
          <p:cNvPr id="3" name="Imagem 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68E3388F-E91D-42C2-AFF3-87E282F32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73525"/>
            <a:ext cx="9144000" cy="27964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6">
            <p14:nvContentPartPr>
              <p14:cNvPr id="89" name="Tinta 88">
                <a:extLst>
                  <a:ext uri="{FF2B5EF4-FFF2-40B4-BE49-F238E27FC236}">
                    <a16:creationId xmlns:a16="http://schemas.microsoft.com/office/drawing/2014/main" id="{4A9F5259-5E46-4BDC-AD27-EE0F650B25C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54200" y="1078200"/>
              <a:ext cx="2131200" cy="1283400"/>
            </p14:xfrm>
          </p:contentPart>
        </mc:Choice>
        <mc:Fallback>
          <p:pic>
            <p:nvPicPr>
              <p:cNvPr id="89" name="Tinta 88">
                <a:extLst>
                  <a:ext uri="{FF2B5EF4-FFF2-40B4-BE49-F238E27FC236}">
                    <a16:creationId xmlns:a16="http://schemas.microsoft.com/office/drawing/2014/main" id="{4A9F5259-5E46-4BDC-AD27-EE0F650B25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4840" y="1068840"/>
                <a:ext cx="2149920" cy="1302120"/>
              </a:xfrm>
              <a:prstGeom prst="rect">
                <a:avLst/>
              </a:prstGeom>
            </p:spPr>
          </p:pic>
        </mc:Fallback>
      </mc:AlternateContent>
      <p:pic>
        <p:nvPicPr>
          <p:cNvPr id="90" name="Áudio 89">
            <a:hlinkClick r:id="" action="ppaction://media"/>
            <a:extLst>
              <a:ext uri="{FF2B5EF4-FFF2-40B4-BE49-F238E27FC236}">
                <a16:creationId xmlns:a16="http://schemas.microsoft.com/office/drawing/2014/main" id="{BAB37112-2782-4724-9EFE-0F2F73E06D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468"/>
    </mc:Choice>
    <mc:Fallback>
      <p:transition spd="slow" advTm="374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8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20</Words>
  <Application>Microsoft Office PowerPoint</Application>
  <PresentationFormat>Apresentação no Ecrã (16:9)</PresentationFormat>
  <Paragraphs>8</Paragraphs>
  <Slides>3</Slides>
  <Notes>3</Notes>
  <HiddenSlides>0</HiddenSlides>
  <MMClips>3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Apresentação do PowerPoint</vt:lpstr>
      <vt:lpstr>Objetivos</vt:lpstr>
      <vt:lpstr>Plano de Trabalho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Varela</dc:creator>
  <cp:lastModifiedBy>hugo varela</cp:lastModifiedBy>
  <cp:revision>9</cp:revision>
  <dcterms:modified xsi:type="dcterms:W3CDTF">2020-03-23T20:34:02Z</dcterms:modified>
</cp:coreProperties>
</file>