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7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2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7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6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5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79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8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D8AD-C2B6-44A7-A4F5-0D7397F69504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83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9BF2-BDC4-4512-A81B-A8FF1A36A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InfoAzulejo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6C804-27B6-44F6-A142-3A0430D2A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en-GB" dirty="0"/>
              <a:t>Hugo Varela (50037177)</a:t>
            </a:r>
          </a:p>
          <a:p>
            <a:r>
              <a:rPr lang="en-GB" dirty="0"/>
              <a:t>Project Factory</a:t>
            </a:r>
          </a:p>
        </p:txBody>
      </p:sp>
    </p:spTree>
    <p:extLst>
      <p:ext uri="{BB962C8B-B14F-4D97-AF65-F5344CB8AC3E}">
        <p14:creationId xmlns:p14="http://schemas.microsoft.com/office/powerpoint/2010/main" val="19447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F0F4-9A5E-4E28-AB6E-710F7B0B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46" y="1634763"/>
            <a:ext cx="8911687" cy="1280890"/>
          </a:xfrm>
        </p:spPr>
        <p:txBody>
          <a:bodyPr/>
          <a:lstStyle/>
          <a:p>
            <a:r>
              <a:rPr lang="pt-PT" dirty="0"/>
              <a:t>Objetivos Principais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474AF2-C6DA-4699-84B0-0B4381AA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112168"/>
            <a:ext cx="8915400" cy="2799054"/>
          </a:xfrm>
        </p:spPr>
        <p:txBody>
          <a:bodyPr/>
          <a:lstStyle/>
          <a:p>
            <a:r>
              <a:rPr lang="pt-PT" dirty="0"/>
              <a:t>Ajudar o utilizador a explorar os azulejos existentes em qualquer local</a:t>
            </a:r>
          </a:p>
          <a:p>
            <a:r>
              <a:rPr lang="en-GB" dirty="0" err="1"/>
              <a:t>Conhecer</a:t>
            </a:r>
            <a:r>
              <a:rPr lang="en-GB" dirty="0"/>
              <a:t> azulejos,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história</a:t>
            </a:r>
            <a:r>
              <a:rPr lang="en-GB" dirty="0"/>
              <a:t> deles</a:t>
            </a:r>
          </a:p>
        </p:txBody>
      </p:sp>
    </p:spTree>
    <p:extLst>
      <p:ext uri="{BB962C8B-B14F-4D97-AF65-F5344CB8AC3E}">
        <p14:creationId xmlns:p14="http://schemas.microsoft.com/office/powerpoint/2010/main" val="42162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16C29123-EC58-40F4-9B17-B378C4C92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53" y="1069665"/>
            <a:ext cx="9251161" cy="4718670"/>
          </a:xfrm>
        </p:spPr>
      </p:pic>
    </p:spTree>
    <p:extLst>
      <p:ext uri="{BB962C8B-B14F-4D97-AF65-F5344CB8AC3E}">
        <p14:creationId xmlns:p14="http://schemas.microsoft.com/office/powerpoint/2010/main" val="41891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F0F4-9A5E-4E28-AB6E-710F7B0B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Planeamento/Desenvolvimento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21E44-111C-479C-9586-1427BF67A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74" b="23873"/>
          <a:stretch/>
        </p:blipFill>
        <p:spPr>
          <a:xfrm>
            <a:off x="2592925" y="1264555"/>
            <a:ext cx="7315200" cy="4367214"/>
          </a:xfrm>
          <a:prstGeom prst="rect">
            <a:avLst/>
          </a:prstGeom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D0D4941-5426-4410-B02F-24BCB31BE5B4}"/>
              </a:ext>
            </a:extLst>
          </p:cNvPr>
          <p:cNvCxnSpPr/>
          <p:nvPr/>
        </p:nvCxnSpPr>
        <p:spPr>
          <a:xfrm>
            <a:off x="6416842" y="1411705"/>
            <a:ext cx="0" cy="417094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09043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32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Haste</vt:lpstr>
      <vt:lpstr>InfoAzulejo</vt:lpstr>
      <vt:lpstr>Objetivos Principais</vt:lpstr>
      <vt:lpstr>Apresentação do PowerPoint</vt:lpstr>
      <vt:lpstr>Planeamento/Desenvolvimento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InfoAzulejo</dc:title>
  <dc:creator>hugo varela</dc:creator>
  <cp:lastModifiedBy>hugo varela</cp:lastModifiedBy>
  <cp:revision>6</cp:revision>
  <dcterms:created xsi:type="dcterms:W3CDTF">2020-04-18T16:42:40Z</dcterms:created>
  <dcterms:modified xsi:type="dcterms:W3CDTF">2020-04-19T00:11:15Z</dcterms:modified>
</cp:coreProperties>
</file>