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97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9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7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725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471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460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854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79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90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71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8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74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8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8AD-C2B6-44A7-A4F5-0D7397F69504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39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D8AD-C2B6-44A7-A4F5-0D7397F69504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98F60A-C627-46EF-B844-1011058039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09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7000">
              <a:schemeClr val="bg2">
                <a:tint val="90000"/>
                <a:satMod val="92000"/>
                <a:lumMod val="120000"/>
              </a:schemeClr>
            </a:gs>
            <a:gs pos="83000">
              <a:schemeClr val="bg2">
                <a:tint val="90000"/>
                <a:satMod val="92000"/>
                <a:lumMod val="120000"/>
              </a:schemeClr>
            </a:gs>
            <a:gs pos="100000">
              <a:srgbClr val="0070C0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59BF2-BDC4-4512-A81B-A8FF1A36A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InfoAzulejo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76C804-27B6-44F6-A142-3A0430D2A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PT" dirty="0"/>
          </a:p>
          <a:p>
            <a:r>
              <a:rPr lang="en-GB" dirty="0"/>
              <a:t>Hugo Varela (50037177)</a:t>
            </a:r>
          </a:p>
          <a:p>
            <a:r>
              <a:rPr lang="en-GB" dirty="0"/>
              <a:t>Project Factory</a:t>
            </a:r>
          </a:p>
        </p:txBody>
      </p:sp>
      <p:pic>
        <p:nvPicPr>
          <p:cNvPr id="6" name="Áudio 5">
            <a:hlinkClick r:id="" action="ppaction://media"/>
            <a:extLst>
              <a:ext uri="{FF2B5EF4-FFF2-40B4-BE49-F238E27FC236}">
                <a16:creationId xmlns:a16="http://schemas.microsoft.com/office/drawing/2014/main" id="{EB53F850-6DC4-47AF-B543-E962E2ABED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5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51"/>
    </mc:Choice>
    <mc:Fallback>
      <p:transition spd="slow" advTm="29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0000"/>
                <a:satMod val="92000"/>
                <a:lumMod val="120000"/>
              </a:schemeClr>
            </a:gs>
            <a:gs pos="100000">
              <a:srgbClr val="0070C0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1F0F4-9A5E-4E28-AB6E-710F7B0B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746" y="1634763"/>
            <a:ext cx="8911687" cy="1280890"/>
          </a:xfrm>
        </p:spPr>
        <p:txBody>
          <a:bodyPr/>
          <a:lstStyle/>
          <a:p>
            <a:r>
              <a:rPr lang="pt-PT" dirty="0"/>
              <a:t>Objetivos Principais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474AF2-C6DA-4699-84B0-0B4381AA8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112168"/>
            <a:ext cx="8915400" cy="2799054"/>
          </a:xfrm>
        </p:spPr>
        <p:txBody>
          <a:bodyPr/>
          <a:lstStyle/>
          <a:p>
            <a:r>
              <a:rPr lang="pt-PT" dirty="0"/>
              <a:t>Ajudar o utilizador a explorar os azulejos existentes em qualquer local</a:t>
            </a:r>
          </a:p>
          <a:p>
            <a:r>
              <a:rPr lang="en-GB" dirty="0" err="1"/>
              <a:t>Conhecer</a:t>
            </a:r>
            <a:r>
              <a:rPr lang="en-GB" dirty="0"/>
              <a:t> azulejos, </a:t>
            </a:r>
            <a:r>
              <a:rPr lang="en-GB" dirty="0" err="1"/>
              <a:t>assim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a </a:t>
            </a:r>
            <a:r>
              <a:rPr lang="en-GB" dirty="0" err="1"/>
              <a:t>história</a:t>
            </a:r>
            <a:r>
              <a:rPr lang="en-GB" dirty="0"/>
              <a:t> deles</a:t>
            </a:r>
          </a:p>
        </p:txBody>
      </p:sp>
      <p:pic>
        <p:nvPicPr>
          <p:cNvPr id="18" name="Áudio 17">
            <a:hlinkClick r:id="" action="ppaction://media"/>
            <a:extLst>
              <a:ext uri="{FF2B5EF4-FFF2-40B4-BE49-F238E27FC236}">
                <a16:creationId xmlns:a16="http://schemas.microsoft.com/office/drawing/2014/main" id="{545F7528-2ADF-436A-9901-A9E6B07B49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5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33"/>
    </mc:Choice>
    <mc:Fallback>
      <p:transition spd="slow" advTm="74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47EE0E6-1CDF-43BD-9E9D-91FD914FA23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27" y="1356485"/>
            <a:ext cx="8376597" cy="4355830"/>
          </a:xfrm>
          <a:prstGeom prst="rect">
            <a:avLst/>
          </a:prstGeom>
        </p:spPr>
      </p:pic>
      <p:pic>
        <p:nvPicPr>
          <p:cNvPr id="8" name="Áudio 7">
            <a:hlinkClick r:id="" action="ppaction://media"/>
            <a:extLst>
              <a:ext uri="{FF2B5EF4-FFF2-40B4-BE49-F238E27FC236}">
                <a16:creationId xmlns:a16="http://schemas.microsoft.com/office/drawing/2014/main" id="{593969E3-5ABC-46A1-B1AD-45E81E34EB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4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771"/>
    </mc:Choice>
    <mc:Fallback>
      <p:transition spd="slow" advTm="157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0000"/>
                <a:satMod val="92000"/>
                <a:lumMod val="120000"/>
              </a:schemeClr>
            </a:gs>
            <a:gs pos="100000">
              <a:srgbClr val="0070C0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1F0F4-9A5E-4E28-AB6E-710F7B0B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Planeamento/Desenvolvimento</a:t>
            </a: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B21E44-111C-479C-9586-1427BF67A3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674" b="23873"/>
          <a:stretch/>
        </p:blipFill>
        <p:spPr>
          <a:xfrm>
            <a:off x="2592925" y="1264555"/>
            <a:ext cx="7315200" cy="4367214"/>
          </a:xfrm>
          <a:prstGeom prst="rect">
            <a:avLst/>
          </a:prstGeom>
        </p:spPr>
      </p:pic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1D0D4941-5426-4410-B02F-24BCB31BE5B4}"/>
              </a:ext>
            </a:extLst>
          </p:cNvPr>
          <p:cNvCxnSpPr/>
          <p:nvPr/>
        </p:nvCxnSpPr>
        <p:spPr>
          <a:xfrm>
            <a:off x="6416842" y="1411705"/>
            <a:ext cx="0" cy="417094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Áudio 17">
            <a:hlinkClick r:id="" action="ppaction://media"/>
            <a:extLst>
              <a:ext uri="{FF2B5EF4-FFF2-40B4-BE49-F238E27FC236}">
                <a16:creationId xmlns:a16="http://schemas.microsoft.com/office/drawing/2014/main" id="{B8E089B7-12A8-4865-8B93-D9A0BFF2A9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0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773"/>
    </mc:Choice>
    <mc:Fallback>
      <p:transition spd="slow" advTm="437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</Words>
  <Application>Microsoft Office PowerPoint</Application>
  <PresentationFormat>Ecrã Panorâmico</PresentationFormat>
  <Paragraphs>8</Paragraphs>
  <Slides>4</Slides>
  <Notes>0</Notes>
  <HiddenSlides>0</HiddenSlides>
  <MMClips>4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Haste</vt:lpstr>
      <vt:lpstr>InfoAzulejo</vt:lpstr>
      <vt:lpstr>Objetivos Principais</vt:lpstr>
      <vt:lpstr>Apresentação do PowerPoint</vt:lpstr>
      <vt:lpstr>Planeamento/Desenvolvimento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InfoAzulejo</dc:title>
  <dc:creator>hugo varela</dc:creator>
  <cp:lastModifiedBy>hugo varela</cp:lastModifiedBy>
  <cp:revision>2</cp:revision>
  <dcterms:created xsi:type="dcterms:W3CDTF">2020-04-20T13:58:13Z</dcterms:created>
  <dcterms:modified xsi:type="dcterms:W3CDTF">2020-04-20T14:18:19Z</dcterms:modified>
</cp:coreProperties>
</file>