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%20Berkowicz\Desktop\Ari_Berkowicz_Module%202\BubbleSort%20presentation\Graph%20of%20BubbleSort%20and%20TimS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Python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6000</c:v>
                </c:pt>
                <c:pt idx="1">
                  <c:v>8000</c:v>
                </c:pt>
                <c:pt idx="2">
                  <c:v>10000</c:v>
                </c:pt>
                <c:pt idx="3">
                  <c:v>12000</c:v>
                </c:pt>
                <c:pt idx="4">
                  <c:v>14000</c:v>
                </c:pt>
                <c:pt idx="5">
                  <c:v>16000</c:v>
                </c:pt>
                <c:pt idx="6">
                  <c:v>18000</c:v>
                </c:pt>
                <c:pt idx="7">
                  <c:v>20000</c:v>
                </c:pt>
                <c:pt idx="8">
                  <c:v>22000</c:v>
                </c:pt>
                <c:pt idx="9">
                  <c:v>24000</c:v>
                </c:pt>
                <c:pt idx="10">
                  <c:v>26000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2.0000934600799998E-3</c:v>
                </c:pt>
                <c:pt idx="1">
                  <c:v>5.0001144409200001E-3</c:v>
                </c:pt>
                <c:pt idx="2">
                  <c:v>4.99987602234E-3</c:v>
                </c:pt>
                <c:pt idx="3">
                  <c:v>9.0000629424999996E-3</c:v>
                </c:pt>
                <c:pt idx="4">
                  <c:v>5.0001144409200001E-3</c:v>
                </c:pt>
                <c:pt idx="5">
                  <c:v>4.99987602234E-3</c:v>
                </c:pt>
                <c:pt idx="6">
                  <c:v>4.99987602234E-3</c:v>
                </c:pt>
                <c:pt idx="7">
                  <c:v>6.9999694824199998E-3</c:v>
                </c:pt>
                <c:pt idx="8">
                  <c:v>1.1000156402600001E-2</c:v>
                </c:pt>
                <c:pt idx="9">
                  <c:v>9.9999904632600001E-3</c:v>
                </c:pt>
                <c:pt idx="10">
                  <c:v>9.9999904632600001E-3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Bubble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6000</c:v>
                </c:pt>
                <c:pt idx="1">
                  <c:v>8000</c:v>
                </c:pt>
                <c:pt idx="2">
                  <c:v>10000</c:v>
                </c:pt>
                <c:pt idx="3">
                  <c:v>12000</c:v>
                </c:pt>
                <c:pt idx="4">
                  <c:v>14000</c:v>
                </c:pt>
                <c:pt idx="5">
                  <c:v>16000</c:v>
                </c:pt>
                <c:pt idx="6">
                  <c:v>18000</c:v>
                </c:pt>
                <c:pt idx="7">
                  <c:v>20000</c:v>
                </c:pt>
                <c:pt idx="8">
                  <c:v>22000</c:v>
                </c:pt>
                <c:pt idx="9">
                  <c:v>24000</c:v>
                </c:pt>
                <c:pt idx="10">
                  <c:v>26000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2.65400004387</c:v>
                </c:pt>
                <c:pt idx="1">
                  <c:v>4.9219999313400002</c:v>
                </c:pt>
                <c:pt idx="2">
                  <c:v>7.3889999389599996</c:v>
                </c:pt>
                <c:pt idx="3">
                  <c:v>11.602999925600001</c:v>
                </c:pt>
                <c:pt idx="4">
                  <c:v>14.746999979</c:v>
                </c:pt>
                <c:pt idx="5">
                  <c:v>19.204999923700001</c:v>
                </c:pt>
                <c:pt idx="6">
                  <c:v>25.099999904600001</c:v>
                </c:pt>
                <c:pt idx="7">
                  <c:v>30.069000005700001</c:v>
                </c:pt>
                <c:pt idx="8">
                  <c:v>36.556999921799999</c:v>
                </c:pt>
                <c:pt idx="9">
                  <c:v>42.983000040100002</c:v>
                </c:pt>
                <c:pt idx="10">
                  <c:v>51.088000059099997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1954768"/>
        <c:axId val="571955944"/>
      </c:scatterChart>
      <c:valAx>
        <c:axId val="571954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955944"/>
        <c:crosses val="autoZero"/>
        <c:crossBetween val="midCat"/>
      </c:valAx>
      <c:valAx>
        <c:axId val="57195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954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45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7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6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2F6FEE-B179-4792-9E16-8031A145D76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F534-525F-42A1-ADA3-C08B088D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4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 Berkowicz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883157"/>
              </p:ext>
            </p:extLst>
          </p:nvPr>
        </p:nvGraphicFramePr>
        <p:xfrm>
          <a:off x="1353479" y="0"/>
          <a:ext cx="8947149" cy="4244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448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Bubble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0.002000093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2.654000044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0.005000114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4.921999931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0.004999876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7.388999939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0.009000063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11.60299993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0.005000114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14.74699998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0.004999876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19.20499992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0.004999876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25.0999999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0.006999969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30.06900001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0.011000156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36.55699992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0.00999999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42.98300004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50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26000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0.00999999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51.08800006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369961"/>
              </p:ext>
            </p:extLst>
          </p:nvPr>
        </p:nvGraphicFramePr>
        <p:xfrm>
          <a:off x="3904891" y="4244231"/>
          <a:ext cx="4572000" cy="266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508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42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Bubble Sort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Ari Berkowicz</dc:creator>
  <cp:lastModifiedBy>Ari Berkowicz</cp:lastModifiedBy>
  <cp:revision>1</cp:revision>
  <dcterms:created xsi:type="dcterms:W3CDTF">2016-07-15T02:47:49Z</dcterms:created>
  <dcterms:modified xsi:type="dcterms:W3CDTF">2016-07-15T02:51:22Z</dcterms:modified>
</cp:coreProperties>
</file>