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0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6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2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2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0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2D2EF0-A017-4CBA-8EF8-C827564D9B0C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94A866-FA4D-473E-AD10-6015D4AF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Traveling Salesman Algorithm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Ari Berkowicz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5966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0173" y="1828800"/>
            <a:ext cx="1008752" cy="6000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2324549" y="2428876"/>
            <a:ext cx="2333176" cy="132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28925" y="2081485"/>
            <a:ext cx="2176238" cy="191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1070" y="2122953"/>
            <a:ext cx="0" cy="1935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38300" y="4058772"/>
            <a:ext cx="447675" cy="47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6327" y="3610536"/>
            <a:ext cx="694876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57725" y="1930351"/>
            <a:ext cx="694876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66824" y="2952750"/>
            <a:ext cx="73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1200yards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4495" y="2952750"/>
            <a:ext cx="79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50000</a:t>
            </a:r>
          </a:p>
          <a:p>
            <a:r>
              <a:rPr lang="en-US" dirty="0" smtClean="0"/>
              <a:t>yards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92744" y="2273251"/>
            <a:ext cx="106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70000</a:t>
            </a:r>
          </a:p>
          <a:p>
            <a:r>
              <a:rPr lang="en-US" dirty="0" smtClean="0"/>
              <a:t>yards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10500" y="1621767"/>
            <a:ext cx="3692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distances from the point you are located at. Then take the shortest distance and </a:t>
            </a:r>
            <a:r>
              <a:rPr lang="en-US" dirty="0" smtClean="0"/>
              <a:t>move to that next location.</a:t>
            </a:r>
            <a:r>
              <a:rPr lang="en-US" dirty="0"/>
              <a:t> </a:t>
            </a:r>
            <a:r>
              <a:rPr lang="en-US" dirty="0" smtClean="0"/>
              <a:t>I will then do the same with the rest of the points to get back to where you start. Without overlapping. In the shortest time. I will be using the greedy algorithm.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982024" y="3871913"/>
            <a:ext cx="2559531" cy="26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194117" y="3848100"/>
            <a:ext cx="694876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04464" y="4181475"/>
            <a:ext cx="2063061" cy="127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99241" y="5162550"/>
            <a:ext cx="694876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135285" y="4038600"/>
            <a:ext cx="522440" cy="146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777796" y="5162550"/>
            <a:ext cx="694876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</TotalTime>
  <Words>73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Traveling Salesman Algorithm Idea</vt:lpstr>
      <vt:lpstr>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Algorithm Idea</dc:title>
  <dc:creator>Ari Berkowicz</dc:creator>
  <cp:lastModifiedBy>Ari Berkowicz</cp:lastModifiedBy>
  <cp:revision>3</cp:revision>
  <dcterms:created xsi:type="dcterms:W3CDTF">2016-07-14T23:13:01Z</dcterms:created>
  <dcterms:modified xsi:type="dcterms:W3CDTF">2016-07-15T02:53:32Z</dcterms:modified>
</cp:coreProperties>
</file>