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A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8"/>
  </p:normalViewPr>
  <p:slideViewPr>
    <p:cSldViewPr snapToGrid="0" snapToObjects="1">
      <p:cViewPr varScale="1">
        <p:scale>
          <a:sx n="92" d="100"/>
          <a:sy n="92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8AA56-44D4-0ECA-E71C-D084F6007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3D886-2043-E4AB-6574-C01ED9D61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3EB7A-46B8-5872-1696-FA46097E0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C5D0-9F1B-7948-BCAE-152F370B052C}" type="datetimeFigureOut">
              <a:rPr lang="en-AE" smtClean="0"/>
              <a:t>08/07/2022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44C45-E1F2-26DE-98CF-A8AD98F9D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50C3A-EA89-CC39-D5DA-CAA008CCA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8E07-D96F-924E-BE3C-68BFEAC32AB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2849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9CAB4-B9AC-34A8-4BDE-EF6DE7D93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AF992-6C43-9BF6-BB75-06071FB5A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99274-027D-FD67-AE08-40F7C2B99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C5D0-9F1B-7948-BCAE-152F370B052C}" type="datetimeFigureOut">
              <a:rPr lang="en-AE" smtClean="0"/>
              <a:t>08/07/2022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2F2BD-22E0-3299-14BA-7E1D9EF07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E8EBC-9B72-9F21-1EBE-9E238553A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8E07-D96F-924E-BE3C-68BFEAC32AB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5782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6384A-7455-6838-C303-67710AFFAE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4E48BB-8094-A52F-9041-924400B5C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5D4E7-7E71-3836-6184-A92DC98FD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C5D0-9F1B-7948-BCAE-152F370B052C}" type="datetimeFigureOut">
              <a:rPr lang="en-AE" smtClean="0"/>
              <a:t>08/07/2022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7C168-2A28-4E88-2B41-EF11D3A1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2D4D4-ED11-DF94-2942-CE31EAAE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8E07-D96F-924E-BE3C-68BFEAC32AB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91038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BB486-1346-A2F2-E5C3-616BFB44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D5781-47CA-6B95-BCA8-CE5AA7791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046BA-C08F-C80C-A234-78B00C775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C5D0-9F1B-7948-BCAE-152F370B052C}" type="datetimeFigureOut">
              <a:rPr lang="en-AE" smtClean="0"/>
              <a:t>08/07/2022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06273-39DA-4776-AEAE-2EA95219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0DED6-DF25-3FAE-A776-945D8F59F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8E07-D96F-924E-BE3C-68BFEAC32AB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62045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E9BF-A9F0-AAC8-8DD5-6CEC009E8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AAF87-D0A1-8CEF-CCE3-7097391D1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0A0D6-44E8-1249-487D-1CA1045AB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C5D0-9F1B-7948-BCAE-152F370B052C}" type="datetimeFigureOut">
              <a:rPr lang="en-AE" smtClean="0"/>
              <a:t>08/07/2022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2DBFA-4C14-2F2B-943C-D4D6A47E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E3447-E36E-88FF-98D7-618ABF32D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8E07-D96F-924E-BE3C-68BFEAC32AB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460632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051C-3FBB-B9EA-E849-19118BE10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16A37-7FB0-6400-B736-4F7C6DAED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E8038-DE22-C682-7275-BE8EF01AA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6842B-840D-A9E3-AAA0-98EAFB41B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C5D0-9F1B-7948-BCAE-152F370B052C}" type="datetimeFigureOut">
              <a:rPr lang="en-AE" smtClean="0"/>
              <a:t>08/07/2022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63010-3EDA-BFBD-2C1C-A1B3B2DF5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346BB-83BA-198C-C485-3CC6C109F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8E07-D96F-924E-BE3C-68BFEAC32AB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5912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C044E-C1D1-7C04-4CDC-705DD35E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306E4-1C9F-C682-0CD8-A79D9FCD0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782D1-370F-F7C0-8EC1-D43A472B3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D1B6B3-459F-5C29-6385-B5817C481D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864357-EA02-D283-5F7A-CCC3C03CB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B365B7-B8C4-E717-F60D-DE4D138B3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C5D0-9F1B-7948-BCAE-152F370B052C}" type="datetimeFigureOut">
              <a:rPr lang="en-AE" smtClean="0"/>
              <a:t>08/07/2022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8F791A-7322-D056-D321-AB63E7EBB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292328-F4DF-618A-F893-60857D5B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8E07-D96F-924E-BE3C-68BFEAC32AB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307357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9E6DF-4FCC-C3DD-2791-16C7FA2A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5906B3-9A0A-6749-BDC5-D780F7FD6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C5D0-9F1B-7948-BCAE-152F370B052C}" type="datetimeFigureOut">
              <a:rPr lang="en-AE" smtClean="0"/>
              <a:t>08/07/2022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898E7-9C48-7487-CACC-B33D9D8B2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40B6B6-B214-A7F8-8158-022EB54D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8E07-D96F-924E-BE3C-68BFEAC32AB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4551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0122A1-C354-7569-F118-77DCD526E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C5D0-9F1B-7948-BCAE-152F370B052C}" type="datetimeFigureOut">
              <a:rPr lang="en-AE" smtClean="0"/>
              <a:t>08/07/2022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50C309-136A-1682-E37F-3A4560D2C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901DC-CB5E-E794-AB5F-9FA619F2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8E07-D96F-924E-BE3C-68BFEAC32AB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76463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02843-1416-C52C-EEB1-A968F2112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404F8-1C41-DE35-388E-2D0EFB07D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FA6CE-5CBF-D409-83CE-6A3548926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D56CD-AAB4-9345-18E5-8D9BBD264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C5D0-9F1B-7948-BCAE-152F370B052C}" type="datetimeFigureOut">
              <a:rPr lang="en-AE" smtClean="0"/>
              <a:t>08/07/2022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931A6-CB89-4AF2-F298-D72D8DA11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9D0A0-557E-F468-1F18-0270825AE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8E07-D96F-924E-BE3C-68BFEAC32AB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7935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554CC-3FD7-12AF-8328-37C80DBDF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831A23-C7EF-5279-BE07-72E02A43A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44E8F-B143-A401-19D2-DBF9C5AC7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CA9F7-91E2-E84D-E163-99E2946AC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C5D0-9F1B-7948-BCAE-152F370B052C}" type="datetimeFigureOut">
              <a:rPr lang="en-AE" smtClean="0"/>
              <a:t>08/07/2022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04F8F-ED55-7A27-81AC-D4975A47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66FCF-5C30-00AF-9C05-5A40C782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8E07-D96F-924E-BE3C-68BFEAC32AB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41398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218F9A-7C0C-C0CC-75B9-D83FFED65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8095D-2699-5D54-79ED-C9782559B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0C72E-FF2B-8190-C864-7CDDB245F7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6C5D0-9F1B-7948-BCAE-152F370B052C}" type="datetimeFigureOut">
              <a:rPr lang="en-AE" smtClean="0"/>
              <a:t>08/07/2022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6AE7F-4AE0-9D70-7367-19A5FBDF1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D584F-67D5-DBDA-014E-8438AFE84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78E07-D96F-924E-BE3C-68BFEAC32AB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83964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C20CA-3F30-F5C3-97DC-1A7F77E43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https://</a:t>
            </a:r>
            <a:r>
              <a:rPr lang="en-US" dirty="0" err="1"/>
              <a:t>studio.code.org</a:t>
            </a:r>
            <a:r>
              <a:rPr lang="en-US" dirty="0"/>
              <a:t>/projects/</a:t>
            </a:r>
            <a:r>
              <a:rPr lang="en-US" dirty="0" err="1"/>
              <a:t>gamelab</a:t>
            </a:r>
            <a:r>
              <a:rPr lang="en-US" dirty="0"/>
              <a:t>/wj4iR2jk2Oa9QNdFyVCjaiwfyPt2nf6xjqWXHzdqTOs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302364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https://studio.code.org/projects/gamelab/wj4iR2jk2Oa9QNdFyVCjaiwfyPt2nf6xjqWXHzdqTOs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https://studio.code.org/projects/gamelab/wj4iR2jk2Oa9QNdFyVCjaiwfyPt2nf6xjqWXHzdqTOs</dc:title>
  <dc:creator>Madhu</dc:creator>
  <cp:lastModifiedBy>Madhu</cp:lastModifiedBy>
  <cp:revision>1</cp:revision>
  <dcterms:created xsi:type="dcterms:W3CDTF">2022-07-08T15:40:10Z</dcterms:created>
  <dcterms:modified xsi:type="dcterms:W3CDTF">2022-07-08T15:40:45Z</dcterms:modified>
</cp:coreProperties>
</file>